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4" r:id="rId1"/>
  </p:sldMasterIdLst>
  <p:notesMasterIdLst>
    <p:notesMasterId r:id="rId12"/>
  </p:notesMasterIdLst>
  <p:sldIdLst>
    <p:sldId id="273" r:id="rId2"/>
    <p:sldId id="256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72" r:id="rId1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BC4B"/>
    <a:srgbClr val="002D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8" autoAdjust="0"/>
    <p:restoredTop sz="94665" autoAdjust="0"/>
  </p:normalViewPr>
  <p:slideViewPr>
    <p:cSldViewPr snapToGrid="0" snapToObjects="1" showGuides="1">
      <p:cViewPr varScale="1">
        <p:scale>
          <a:sx n="110" d="100"/>
          <a:sy n="110" d="100"/>
        </p:scale>
        <p:origin x="164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61BEF-DA9D-4F46-93EC-354016BBD811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8B331-1E4D-4C44-9FE5-2E8B1E12F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69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8B331-1E4D-4C44-9FE5-2E8B1E12F2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71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1200727"/>
            <a:ext cx="9144000" cy="49640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187" y="2770078"/>
            <a:ext cx="8600431" cy="964367"/>
          </a:xfrm>
        </p:spPr>
        <p:txBody>
          <a:bodyPr/>
          <a:lstStyle>
            <a:lvl1pPr algn="l">
              <a:lnSpc>
                <a:spcPts val="68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>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884" y="3823581"/>
            <a:ext cx="8200381" cy="588195"/>
          </a:xfrm>
        </p:spPr>
        <p:txBody>
          <a:bodyPr/>
          <a:lstStyle>
            <a:lvl1pPr marL="0" indent="0" algn="l">
              <a:lnSpc>
                <a:spcPts val="3800"/>
              </a:lnSpc>
              <a:spcBef>
                <a:spcPts val="0"/>
              </a:spcBef>
              <a:buNone/>
              <a:defRPr sz="35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</a:t>
            </a:r>
            <a:r>
              <a:rPr lang="en-US" dirty="0"/>
              <a:t>style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599" y="6362178"/>
            <a:ext cx="5368637" cy="365125"/>
          </a:xfrm>
        </p:spPr>
        <p:txBody>
          <a:bodyPr/>
          <a:lstStyle>
            <a:lvl1pPr>
              <a:defRPr lang="en-US" sz="1000" b="0" i="0" u="none" strike="noStrike" baseline="30000" smtClean="0"/>
            </a:lvl1pPr>
          </a:lstStyle>
          <a:p>
            <a:r>
              <a:rPr lang="en-US" dirty="0" smtClean="0"/>
              <a:t>Blue Cross Blue Shield of Massachusetts is an Independent Licensee of the Blue Cross and Blue Shield Association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30301" y="5304833"/>
            <a:ext cx="8200382" cy="369332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Freeform: Shape 10">
            <a:extLst>
              <a:ext uri="{FF2B5EF4-FFF2-40B4-BE49-F238E27FC236}"/>
            </a:extLst>
          </p:cNvPr>
          <p:cNvSpPr/>
          <p:nvPr userDrawn="1"/>
        </p:nvSpPr>
        <p:spPr>
          <a:xfrm>
            <a:off x="7751733" y="2862348"/>
            <a:ext cx="1089414" cy="1640822"/>
          </a:xfrm>
          <a:custGeom>
            <a:avLst/>
            <a:gdLst>
              <a:gd name="connsiteX0" fmla="*/ 0 w 902208"/>
              <a:gd name="connsiteY0" fmla="*/ 225552 h 1359408"/>
              <a:gd name="connsiteX1" fmla="*/ 225552 w 902208"/>
              <a:gd name="connsiteY1" fmla="*/ 0 h 1359408"/>
              <a:gd name="connsiteX2" fmla="*/ 902208 w 902208"/>
              <a:gd name="connsiteY2" fmla="*/ 676656 h 1359408"/>
              <a:gd name="connsiteX3" fmla="*/ 219456 w 902208"/>
              <a:gd name="connsiteY3" fmla="*/ 1359408 h 1359408"/>
              <a:gd name="connsiteX4" fmla="*/ 12192 w 902208"/>
              <a:gd name="connsiteY4" fmla="*/ 1127760 h 1359408"/>
              <a:gd name="connsiteX5" fmla="*/ 445008 w 902208"/>
              <a:gd name="connsiteY5" fmla="*/ 676656 h 1359408"/>
              <a:gd name="connsiteX6" fmla="*/ 0 w 902208"/>
              <a:gd name="connsiteY6" fmla="*/ 225552 h 1359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2208" h="1359408">
                <a:moveTo>
                  <a:pt x="0" y="225552"/>
                </a:moveTo>
                <a:lnTo>
                  <a:pt x="225552" y="0"/>
                </a:lnTo>
                <a:lnTo>
                  <a:pt x="902208" y="676656"/>
                </a:lnTo>
                <a:lnTo>
                  <a:pt x="219456" y="1359408"/>
                </a:lnTo>
                <a:lnTo>
                  <a:pt x="12192" y="1127760"/>
                </a:lnTo>
                <a:lnTo>
                  <a:pt x="445008" y="676656"/>
                </a:lnTo>
                <a:lnTo>
                  <a:pt x="0" y="225552"/>
                </a:lnTo>
                <a:close/>
              </a:path>
            </a:pathLst>
          </a:custGeom>
          <a:noFill/>
          <a:ln w="1905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8" y="316802"/>
            <a:ext cx="1540002" cy="584272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2245046" y="313187"/>
            <a:ext cx="0" cy="587887"/>
          </a:xfrm>
          <a:prstGeom prst="line">
            <a:avLst/>
          </a:prstGeom>
          <a:ln w="95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713705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and Content w/o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889" y="2398402"/>
            <a:ext cx="8601075" cy="18446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228099" y="922118"/>
            <a:ext cx="8601075" cy="118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 smtClean="0"/>
              <a:t>Click to edit Master title style</a:t>
            </a:r>
            <a:br>
              <a:rPr lang="en-US" altLang="en-US" dirty="0" smtClean="0"/>
            </a:br>
            <a:r>
              <a:rPr lang="en-US" altLang="en-US" dirty="0" smtClean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65053989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228099" y="922118"/>
            <a:ext cx="8601075" cy="64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5706" y="1556474"/>
            <a:ext cx="8601074" cy="400110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200" b="1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927155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 w/o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228099" y="922118"/>
            <a:ext cx="8601075" cy="64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385990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w/o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228099" y="922118"/>
            <a:ext cx="8601075" cy="118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 smtClean="0"/>
              <a:t>Click to edit Master title style</a:t>
            </a:r>
            <a:br>
              <a:rPr lang="en-US" altLang="en-US" dirty="0" smtClean="0"/>
            </a:br>
            <a:r>
              <a:rPr lang="en-US" altLang="en-US" dirty="0" smtClean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269023169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w/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228099" y="922118"/>
            <a:ext cx="8601075" cy="118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 smtClean="0"/>
              <a:t>Click to edit Master title style</a:t>
            </a:r>
            <a:br>
              <a:rPr lang="en-US" altLang="en-US" dirty="0" smtClean="0"/>
            </a:br>
            <a:r>
              <a:rPr lang="en-US" altLang="en-US" dirty="0" smtClean="0"/>
              <a:t>xx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5706" y="2141124"/>
            <a:ext cx="8601074" cy="400110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200" b="1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line title w/subhead w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ble Placeholder 8">
            <a:extLst>
              <a:ext uri="{FF2B5EF4-FFF2-40B4-BE49-F238E27FC236}"/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228600" y="2762545"/>
            <a:ext cx="8595881" cy="3444291"/>
          </a:xfrm>
        </p:spPr>
        <p:txBody>
          <a:bodyPr rtlCol="0"/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5706" y="2141124"/>
            <a:ext cx="8601074" cy="400110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200" b="1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228099" y="922118"/>
            <a:ext cx="8601075" cy="118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 smtClean="0"/>
              <a:t>Click to edit Master title style</a:t>
            </a:r>
            <a:br>
              <a:rPr lang="en-US" altLang="en-US" dirty="0" smtClean="0"/>
            </a:br>
            <a:r>
              <a:rPr lang="en-US" altLang="en-US" dirty="0" smtClean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350595079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8684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k object 33"/>
          <p:cNvSpPr/>
          <p:nvPr userDrawn="1"/>
        </p:nvSpPr>
        <p:spPr>
          <a:xfrm>
            <a:off x="0" y="2227263"/>
            <a:ext cx="9213273" cy="2420937"/>
          </a:xfrm>
          <a:custGeom>
            <a:avLst/>
            <a:gdLst/>
            <a:ahLst/>
            <a:cxnLst/>
            <a:rect l="l" t="t" r="r" b="b"/>
            <a:pathLst>
              <a:path w="10058400" h="2743200">
                <a:moveTo>
                  <a:pt x="0" y="2743199"/>
                </a:moveTo>
                <a:lnTo>
                  <a:pt x="10058400" y="2743199"/>
                </a:lnTo>
                <a:lnTo>
                  <a:pt x="10058400" y="0"/>
                </a:lnTo>
                <a:lnTo>
                  <a:pt x="0" y="0"/>
                </a:lnTo>
                <a:lnTo>
                  <a:pt x="0" y="274319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>
            <a:noAutofit/>
          </a:bodyPr>
          <a:lstStyle/>
          <a:p>
            <a:endParaRPr sz="1747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C9CF348-E67A-4081-BA99-31A2C488D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10313" y="3114566"/>
            <a:ext cx="8775123" cy="646331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/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 userDrawn="1"/>
        </p:nvGrpSpPr>
        <p:grpSpPr bwMode="auto">
          <a:xfrm>
            <a:off x="0" y="3017838"/>
            <a:ext cx="9144000" cy="2492375"/>
            <a:chOff x="290944" y="3018343"/>
            <a:chExt cx="8595881" cy="2491488"/>
          </a:xfrm>
        </p:grpSpPr>
        <p:sp>
          <p:nvSpPr>
            <p:cNvPr id="5" name="Rectangle 4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290944" y="5436832"/>
              <a:ext cx="8595881" cy="729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/>
            </a:p>
          </p:txBody>
        </p:sp>
        <p:sp>
          <p:nvSpPr>
            <p:cNvPr id="6" name="Rectangle 5">
              <a:extLst>
                <a:ext uri="{FF2B5EF4-FFF2-40B4-BE49-F238E27FC236}"/>
              </a:extLst>
            </p:cNvPr>
            <p:cNvSpPr/>
            <p:nvPr userDrawn="1"/>
          </p:nvSpPr>
          <p:spPr>
            <a:xfrm>
              <a:off x="290944" y="3018343"/>
              <a:ext cx="8595881" cy="24375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/>
            </a:p>
          </p:txBody>
        </p:sp>
      </p:grp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41168" y="3229983"/>
            <a:ext cx="4969741" cy="4247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228099" y="922118"/>
            <a:ext cx="8601075" cy="64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247484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header w subhea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>
          <a:xfrm>
            <a:off x="-6590" y="2666038"/>
            <a:ext cx="9150590" cy="566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7" name="Footer Placeholder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5706" y="2141124"/>
            <a:ext cx="8601074" cy="400110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200" b="1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233403" y="2756882"/>
            <a:ext cx="8601074" cy="405239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228099" y="922118"/>
            <a:ext cx="8601075" cy="118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 smtClean="0"/>
              <a:t>Click to edit Master title style</a:t>
            </a:r>
            <a:br>
              <a:rPr lang="en-US" altLang="en-US" dirty="0" smtClean="0"/>
            </a:br>
            <a:r>
              <a:rPr lang="en-US" altLang="en-US" dirty="0" smtClean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313836745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1200727"/>
            <a:ext cx="9144000" cy="4964065"/>
          </a:xfrm>
          <a:prstGeom prst="rect">
            <a:avLst/>
          </a:prstGeom>
          <a:solidFill>
            <a:srgbClr val="002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8" y="316802"/>
            <a:ext cx="1540002" cy="58427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30301" y="5304833"/>
            <a:ext cx="8200382" cy="369332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45046" y="313187"/>
            <a:ext cx="0" cy="587887"/>
          </a:xfrm>
          <a:prstGeom prst="line">
            <a:avLst/>
          </a:prstGeom>
          <a:ln w="95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8" y="2862348"/>
            <a:ext cx="3952208" cy="164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reeform: Shape 10">
            <a:extLst>
              <a:ext uri="{FF2B5EF4-FFF2-40B4-BE49-F238E27FC236}"/>
            </a:extLst>
          </p:cNvPr>
          <p:cNvSpPr/>
          <p:nvPr userDrawn="1"/>
        </p:nvSpPr>
        <p:spPr>
          <a:xfrm>
            <a:off x="7751733" y="2862348"/>
            <a:ext cx="1089414" cy="1640822"/>
          </a:xfrm>
          <a:custGeom>
            <a:avLst/>
            <a:gdLst>
              <a:gd name="connsiteX0" fmla="*/ 0 w 902208"/>
              <a:gd name="connsiteY0" fmla="*/ 225552 h 1359408"/>
              <a:gd name="connsiteX1" fmla="*/ 225552 w 902208"/>
              <a:gd name="connsiteY1" fmla="*/ 0 h 1359408"/>
              <a:gd name="connsiteX2" fmla="*/ 902208 w 902208"/>
              <a:gd name="connsiteY2" fmla="*/ 676656 h 1359408"/>
              <a:gd name="connsiteX3" fmla="*/ 219456 w 902208"/>
              <a:gd name="connsiteY3" fmla="*/ 1359408 h 1359408"/>
              <a:gd name="connsiteX4" fmla="*/ 12192 w 902208"/>
              <a:gd name="connsiteY4" fmla="*/ 1127760 h 1359408"/>
              <a:gd name="connsiteX5" fmla="*/ 445008 w 902208"/>
              <a:gd name="connsiteY5" fmla="*/ 676656 h 1359408"/>
              <a:gd name="connsiteX6" fmla="*/ 0 w 902208"/>
              <a:gd name="connsiteY6" fmla="*/ 225552 h 1359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2208" h="1359408">
                <a:moveTo>
                  <a:pt x="0" y="225552"/>
                </a:moveTo>
                <a:lnTo>
                  <a:pt x="225552" y="0"/>
                </a:lnTo>
                <a:lnTo>
                  <a:pt x="902208" y="676656"/>
                </a:lnTo>
                <a:lnTo>
                  <a:pt x="219456" y="1359408"/>
                </a:lnTo>
                <a:lnTo>
                  <a:pt x="12192" y="1127760"/>
                </a:lnTo>
                <a:lnTo>
                  <a:pt x="445008" y="676656"/>
                </a:lnTo>
                <a:lnTo>
                  <a:pt x="0" y="225552"/>
                </a:lnTo>
                <a:close/>
              </a:path>
            </a:pathLst>
          </a:custGeom>
          <a:noFill/>
          <a:ln w="1905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599" y="6362178"/>
            <a:ext cx="5368637" cy="365125"/>
          </a:xfrm>
        </p:spPr>
        <p:txBody>
          <a:bodyPr/>
          <a:lstStyle>
            <a:lvl1pPr>
              <a:defRPr lang="en-US" sz="1000" b="0" i="0" u="none" strike="noStrike" baseline="30000" smtClean="0"/>
            </a:lvl1pPr>
          </a:lstStyle>
          <a:p>
            <a:r>
              <a:rPr lang="en-US" dirty="0" smtClean="0"/>
              <a:t>Blue Cross Blue Shield of Massachusetts is an Independent Licensee of the Blue Cross and Blue Shield Association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43468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ingle header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/>
            </a:extLst>
          </p:cNvPr>
          <p:cNvSpPr/>
          <p:nvPr/>
        </p:nvSpPr>
        <p:spPr>
          <a:xfrm>
            <a:off x="4597400" y="2230438"/>
            <a:ext cx="4562475" cy="5699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/>
          <p:nvPr/>
        </p:nvSpPr>
        <p:spPr>
          <a:xfrm>
            <a:off x="0" y="2230438"/>
            <a:ext cx="4562475" cy="569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9" name="Footer Placeholder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 bwMode="auto">
          <a:xfrm>
            <a:off x="228099" y="922118"/>
            <a:ext cx="8601075" cy="64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5706" y="1556474"/>
            <a:ext cx="8601074" cy="400110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200" b="1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234173" y="2307550"/>
            <a:ext cx="3762094" cy="405239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738437" y="2307550"/>
            <a:ext cx="3762094" cy="405239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174352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k object 29"/>
          <p:cNvSpPr/>
          <p:nvPr userDrawn="1"/>
        </p:nvSpPr>
        <p:spPr>
          <a:xfrm>
            <a:off x="0" y="1343025"/>
            <a:ext cx="3576638" cy="1520825"/>
          </a:xfrm>
          <a:custGeom>
            <a:avLst/>
            <a:gdLst/>
            <a:ahLst/>
            <a:cxnLst/>
            <a:rect l="l" t="t" r="r" b="b"/>
            <a:pathLst>
              <a:path w="5087531" h="2162352">
                <a:moveTo>
                  <a:pt x="0" y="2162352"/>
                </a:moveTo>
                <a:lnTo>
                  <a:pt x="5087531" y="2162352"/>
                </a:lnTo>
                <a:lnTo>
                  <a:pt x="5087531" y="0"/>
                </a:lnTo>
                <a:lnTo>
                  <a:pt x="0" y="0"/>
                </a:lnTo>
                <a:lnTo>
                  <a:pt x="0" y="2162352"/>
                </a:lnTo>
                <a:close/>
              </a:path>
            </a:pathLst>
          </a:custGeom>
          <a:solidFill>
            <a:srgbClr val="0081C6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266">
              <a:latin typeface="+mn-lt"/>
            </a:endParaRPr>
          </a:p>
        </p:txBody>
      </p:sp>
      <p:sp>
        <p:nvSpPr>
          <p:cNvPr id="4" name="bk object 30"/>
          <p:cNvSpPr/>
          <p:nvPr/>
        </p:nvSpPr>
        <p:spPr>
          <a:xfrm>
            <a:off x="3859213" y="1343025"/>
            <a:ext cx="5284787" cy="1520825"/>
          </a:xfrm>
          <a:custGeom>
            <a:avLst/>
            <a:gdLst/>
            <a:ahLst/>
            <a:cxnLst/>
            <a:rect l="l" t="t" r="r" b="b"/>
            <a:pathLst>
              <a:path w="7516837" h="2162352">
                <a:moveTo>
                  <a:pt x="0" y="2162352"/>
                </a:moveTo>
                <a:lnTo>
                  <a:pt x="7516837" y="2162352"/>
                </a:lnTo>
                <a:lnTo>
                  <a:pt x="7516837" y="0"/>
                </a:lnTo>
                <a:lnTo>
                  <a:pt x="0" y="0"/>
                </a:lnTo>
                <a:lnTo>
                  <a:pt x="0" y="2162352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266">
              <a:latin typeface="+mn-lt"/>
            </a:endParaRPr>
          </a:p>
        </p:txBody>
      </p:sp>
      <p:sp>
        <p:nvSpPr>
          <p:cNvPr id="6" name="Title Placeholder 1"/>
          <p:cNvSpPr txBox="1">
            <a:spLocks/>
          </p:cNvSpPr>
          <p:nvPr userDrawn="1"/>
        </p:nvSpPr>
        <p:spPr>
          <a:xfrm>
            <a:off x="233892" y="1648883"/>
            <a:ext cx="2825750" cy="914400"/>
          </a:xfrm>
          <a:prstGeom prst="rect">
            <a:avLst/>
          </a:prstGeom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3200"/>
              </a:lnSpc>
              <a:spcAft>
                <a:spcPts val="0"/>
              </a:spcAft>
              <a:defRPr/>
            </a:pPr>
            <a:r>
              <a:rPr lang="en-US" sz="3000" dirty="0">
                <a:solidFill>
                  <a:schemeClr val="bg1"/>
                </a:solidFill>
              </a:rPr>
              <a:t>This is the</a:t>
            </a:r>
          </a:p>
          <a:p>
            <a:pPr fontAlgn="auto">
              <a:lnSpc>
                <a:spcPts val="3200"/>
              </a:lnSpc>
              <a:spcAft>
                <a:spcPts val="0"/>
              </a:spcAft>
              <a:defRPr/>
            </a:pPr>
            <a:r>
              <a:rPr lang="en-US" sz="3000" dirty="0">
                <a:solidFill>
                  <a:schemeClr val="bg1"/>
                </a:solidFill>
              </a:rPr>
              <a:t>Power of </a:t>
            </a:r>
            <a:r>
              <a:rPr lang="en-US" sz="3000" dirty="0" smtClean="0">
                <a:solidFill>
                  <a:schemeClr val="bg1"/>
                </a:solidFill>
              </a:rPr>
              <a:t>Blue.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4057116" y="1804876"/>
            <a:ext cx="5192712" cy="61213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4000"/>
              </a:lnSpc>
              <a:spcAft>
                <a:spcPts val="0"/>
              </a:spcAft>
              <a:defRPr/>
            </a:pPr>
            <a:r>
              <a:rPr lang="en-US" sz="3700" b="0" dirty="0"/>
              <a:t>We’re </a:t>
            </a:r>
            <a:r>
              <a:rPr lang="en-US" sz="3700" b="0" dirty="0" smtClean="0"/>
              <a:t>leading the way.</a:t>
            </a:r>
            <a:endParaRPr lang="en-US" sz="3700" b="0" dirty="0"/>
          </a:p>
        </p:txBody>
      </p:sp>
      <p:sp>
        <p:nvSpPr>
          <p:cNvPr id="8" name="Holder 3"/>
          <p:cNvSpPr>
            <a:spLocks noGrp="1"/>
          </p:cNvSpPr>
          <p:nvPr>
            <p:ph type="ftr" sz="quarter" idx="10"/>
          </p:nvPr>
        </p:nvSpPr>
        <p:spPr>
          <a:xfrm>
            <a:off x="314325" y="6351595"/>
            <a:ext cx="5036127" cy="365125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779" y="3338836"/>
            <a:ext cx="3167944" cy="38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46805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1200727"/>
            <a:ext cx="9144000" cy="4964065"/>
          </a:xfrm>
          <a:prstGeom prst="rect">
            <a:avLst/>
          </a:prstGeom>
          <a:solidFill>
            <a:srgbClr val="002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8" y="316802"/>
            <a:ext cx="1540002" cy="58427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30301" y="5304833"/>
            <a:ext cx="8200382" cy="374461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45046" y="313187"/>
            <a:ext cx="0" cy="587887"/>
          </a:xfrm>
          <a:prstGeom prst="line">
            <a:avLst/>
          </a:prstGeom>
          <a:ln w="95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0">
            <a:extLst>
              <a:ext uri="{FF2B5EF4-FFF2-40B4-BE49-F238E27FC236}"/>
            </a:extLst>
          </p:cNvPr>
          <p:cNvSpPr/>
          <p:nvPr userDrawn="1"/>
        </p:nvSpPr>
        <p:spPr>
          <a:xfrm>
            <a:off x="7751733" y="2862348"/>
            <a:ext cx="1089414" cy="1640822"/>
          </a:xfrm>
          <a:custGeom>
            <a:avLst/>
            <a:gdLst>
              <a:gd name="connsiteX0" fmla="*/ 0 w 902208"/>
              <a:gd name="connsiteY0" fmla="*/ 225552 h 1359408"/>
              <a:gd name="connsiteX1" fmla="*/ 225552 w 902208"/>
              <a:gd name="connsiteY1" fmla="*/ 0 h 1359408"/>
              <a:gd name="connsiteX2" fmla="*/ 902208 w 902208"/>
              <a:gd name="connsiteY2" fmla="*/ 676656 h 1359408"/>
              <a:gd name="connsiteX3" fmla="*/ 219456 w 902208"/>
              <a:gd name="connsiteY3" fmla="*/ 1359408 h 1359408"/>
              <a:gd name="connsiteX4" fmla="*/ 12192 w 902208"/>
              <a:gd name="connsiteY4" fmla="*/ 1127760 h 1359408"/>
              <a:gd name="connsiteX5" fmla="*/ 445008 w 902208"/>
              <a:gd name="connsiteY5" fmla="*/ 676656 h 1359408"/>
              <a:gd name="connsiteX6" fmla="*/ 0 w 902208"/>
              <a:gd name="connsiteY6" fmla="*/ 225552 h 1359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2208" h="1359408">
                <a:moveTo>
                  <a:pt x="0" y="225552"/>
                </a:moveTo>
                <a:lnTo>
                  <a:pt x="225552" y="0"/>
                </a:lnTo>
                <a:lnTo>
                  <a:pt x="902208" y="676656"/>
                </a:lnTo>
                <a:lnTo>
                  <a:pt x="219456" y="1359408"/>
                </a:lnTo>
                <a:lnTo>
                  <a:pt x="12192" y="1127760"/>
                </a:lnTo>
                <a:lnTo>
                  <a:pt x="445008" y="676656"/>
                </a:lnTo>
                <a:lnTo>
                  <a:pt x="0" y="225552"/>
                </a:lnTo>
                <a:close/>
              </a:path>
            </a:pathLst>
          </a:custGeom>
          <a:noFill/>
          <a:ln w="1905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599" y="6362178"/>
            <a:ext cx="5368637" cy="365125"/>
          </a:xfrm>
        </p:spPr>
        <p:txBody>
          <a:bodyPr/>
          <a:lstStyle>
            <a:lvl1pPr>
              <a:defRPr lang="en-US" sz="1000" b="0" i="0" u="none" strike="noStrike" baseline="30000" smtClean="0"/>
            </a:lvl1pPr>
          </a:lstStyle>
          <a:p>
            <a:r>
              <a:rPr lang="en-US" dirty="0" smtClean="0"/>
              <a:t>Blue Cross Blue Shield of Massachusetts is an Independent Licensee of the Blue Cross and Blue Shield Association</a:t>
            </a:r>
            <a:endParaRPr lang="en-US" dirty="0"/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8" y="2863203"/>
            <a:ext cx="5061654" cy="163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79686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1200727"/>
            <a:ext cx="9144000" cy="4964065"/>
          </a:xfrm>
          <a:prstGeom prst="rect">
            <a:avLst/>
          </a:prstGeom>
          <a:solidFill>
            <a:srgbClr val="002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8" y="316802"/>
            <a:ext cx="1540002" cy="58427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30301" y="5304833"/>
            <a:ext cx="8200382" cy="374461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45046" y="313187"/>
            <a:ext cx="0" cy="587887"/>
          </a:xfrm>
          <a:prstGeom prst="line">
            <a:avLst/>
          </a:prstGeom>
          <a:ln w="95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0">
            <a:extLst>
              <a:ext uri="{FF2B5EF4-FFF2-40B4-BE49-F238E27FC236}"/>
            </a:extLst>
          </p:cNvPr>
          <p:cNvSpPr/>
          <p:nvPr userDrawn="1"/>
        </p:nvSpPr>
        <p:spPr>
          <a:xfrm>
            <a:off x="7751733" y="2862348"/>
            <a:ext cx="1089414" cy="1640822"/>
          </a:xfrm>
          <a:custGeom>
            <a:avLst/>
            <a:gdLst>
              <a:gd name="connsiteX0" fmla="*/ 0 w 902208"/>
              <a:gd name="connsiteY0" fmla="*/ 225552 h 1359408"/>
              <a:gd name="connsiteX1" fmla="*/ 225552 w 902208"/>
              <a:gd name="connsiteY1" fmla="*/ 0 h 1359408"/>
              <a:gd name="connsiteX2" fmla="*/ 902208 w 902208"/>
              <a:gd name="connsiteY2" fmla="*/ 676656 h 1359408"/>
              <a:gd name="connsiteX3" fmla="*/ 219456 w 902208"/>
              <a:gd name="connsiteY3" fmla="*/ 1359408 h 1359408"/>
              <a:gd name="connsiteX4" fmla="*/ 12192 w 902208"/>
              <a:gd name="connsiteY4" fmla="*/ 1127760 h 1359408"/>
              <a:gd name="connsiteX5" fmla="*/ 445008 w 902208"/>
              <a:gd name="connsiteY5" fmla="*/ 676656 h 1359408"/>
              <a:gd name="connsiteX6" fmla="*/ 0 w 902208"/>
              <a:gd name="connsiteY6" fmla="*/ 225552 h 1359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2208" h="1359408">
                <a:moveTo>
                  <a:pt x="0" y="225552"/>
                </a:moveTo>
                <a:lnTo>
                  <a:pt x="225552" y="0"/>
                </a:lnTo>
                <a:lnTo>
                  <a:pt x="902208" y="676656"/>
                </a:lnTo>
                <a:lnTo>
                  <a:pt x="219456" y="1359408"/>
                </a:lnTo>
                <a:lnTo>
                  <a:pt x="12192" y="1127760"/>
                </a:lnTo>
                <a:lnTo>
                  <a:pt x="445008" y="676656"/>
                </a:lnTo>
                <a:lnTo>
                  <a:pt x="0" y="225552"/>
                </a:lnTo>
                <a:close/>
              </a:path>
            </a:pathLst>
          </a:custGeom>
          <a:noFill/>
          <a:ln w="1905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599" y="6362178"/>
            <a:ext cx="5368637" cy="365125"/>
          </a:xfrm>
        </p:spPr>
        <p:txBody>
          <a:bodyPr/>
          <a:lstStyle>
            <a:lvl1pPr>
              <a:defRPr lang="en-US" sz="1000" b="0" i="0" u="none" strike="noStrike" baseline="30000" smtClean="0"/>
            </a:lvl1pPr>
          </a:lstStyle>
          <a:p>
            <a:r>
              <a:rPr lang="en-US" dirty="0" smtClean="0"/>
              <a:t>Blue Cross Blue Shield of Massachusetts is an Independent Licensee of the Blue Cross and Blue Shield Association</a:t>
            </a:r>
            <a:endParaRPr lang="en-US" dirty="0"/>
          </a:p>
        </p:txBody>
      </p:sp>
      <p:pic>
        <p:nvPicPr>
          <p:cNvPr id="7" name="Picture 6" descr="POB_welcome-to_outlines_white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917" y="2426719"/>
            <a:ext cx="6381751" cy="255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44895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1200727"/>
            <a:ext cx="9144000" cy="4964065"/>
          </a:xfrm>
          <a:prstGeom prst="rect">
            <a:avLst/>
          </a:prstGeom>
          <a:solidFill>
            <a:srgbClr val="002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8" y="316802"/>
            <a:ext cx="1540002" cy="58427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230301" y="5304833"/>
            <a:ext cx="8200382" cy="374461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 smtClean="0"/>
              <a:t>Leading the way to lower costs and better health.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45046" y="313187"/>
            <a:ext cx="0" cy="587887"/>
          </a:xfrm>
          <a:prstGeom prst="line">
            <a:avLst/>
          </a:prstGeom>
          <a:ln w="95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0">
            <a:extLst>
              <a:ext uri="{FF2B5EF4-FFF2-40B4-BE49-F238E27FC236}"/>
            </a:extLst>
          </p:cNvPr>
          <p:cNvSpPr/>
          <p:nvPr userDrawn="1"/>
        </p:nvSpPr>
        <p:spPr>
          <a:xfrm>
            <a:off x="7751733" y="2862348"/>
            <a:ext cx="1089414" cy="1640822"/>
          </a:xfrm>
          <a:custGeom>
            <a:avLst/>
            <a:gdLst>
              <a:gd name="connsiteX0" fmla="*/ 0 w 902208"/>
              <a:gd name="connsiteY0" fmla="*/ 225552 h 1359408"/>
              <a:gd name="connsiteX1" fmla="*/ 225552 w 902208"/>
              <a:gd name="connsiteY1" fmla="*/ 0 h 1359408"/>
              <a:gd name="connsiteX2" fmla="*/ 902208 w 902208"/>
              <a:gd name="connsiteY2" fmla="*/ 676656 h 1359408"/>
              <a:gd name="connsiteX3" fmla="*/ 219456 w 902208"/>
              <a:gd name="connsiteY3" fmla="*/ 1359408 h 1359408"/>
              <a:gd name="connsiteX4" fmla="*/ 12192 w 902208"/>
              <a:gd name="connsiteY4" fmla="*/ 1127760 h 1359408"/>
              <a:gd name="connsiteX5" fmla="*/ 445008 w 902208"/>
              <a:gd name="connsiteY5" fmla="*/ 676656 h 1359408"/>
              <a:gd name="connsiteX6" fmla="*/ 0 w 902208"/>
              <a:gd name="connsiteY6" fmla="*/ 225552 h 1359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2208" h="1359408">
                <a:moveTo>
                  <a:pt x="0" y="225552"/>
                </a:moveTo>
                <a:lnTo>
                  <a:pt x="225552" y="0"/>
                </a:lnTo>
                <a:lnTo>
                  <a:pt x="902208" y="676656"/>
                </a:lnTo>
                <a:lnTo>
                  <a:pt x="219456" y="1359408"/>
                </a:lnTo>
                <a:lnTo>
                  <a:pt x="12192" y="1127760"/>
                </a:lnTo>
                <a:lnTo>
                  <a:pt x="445008" y="676656"/>
                </a:lnTo>
                <a:lnTo>
                  <a:pt x="0" y="225552"/>
                </a:lnTo>
                <a:close/>
              </a:path>
            </a:pathLst>
          </a:custGeom>
          <a:noFill/>
          <a:ln w="1905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599" y="6362178"/>
            <a:ext cx="5368637" cy="365125"/>
          </a:xfrm>
        </p:spPr>
        <p:txBody>
          <a:bodyPr/>
          <a:lstStyle>
            <a:lvl1pPr>
              <a:defRPr lang="en-US" sz="1000" b="0" i="0" u="none" strike="noStrike" baseline="30000" smtClean="0"/>
            </a:lvl1pPr>
          </a:lstStyle>
          <a:p>
            <a:r>
              <a:rPr lang="en-US" dirty="0" smtClean="0"/>
              <a:t>Blue Cross Blue Shield of Massachusetts is an Independent Licensee of the Blue Cross and Blue Shield Association</a:t>
            </a:r>
            <a:endParaRPr lang="en-US" dirty="0"/>
          </a:p>
        </p:txBody>
      </p:sp>
      <p:pic>
        <p:nvPicPr>
          <p:cNvPr id="1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8" y="2862348"/>
            <a:ext cx="4435751" cy="164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82128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1200727"/>
            <a:ext cx="9144000" cy="4964065"/>
          </a:xfrm>
          <a:prstGeom prst="rect">
            <a:avLst/>
          </a:prstGeom>
          <a:solidFill>
            <a:srgbClr val="002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30301" y="1555793"/>
            <a:ext cx="8200382" cy="374461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599" y="6362178"/>
            <a:ext cx="5368637" cy="365125"/>
          </a:xfrm>
        </p:spPr>
        <p:txBody>
          <a:bodyPr/>
          <a:lstStyle>
            <a:lvl1pPr>
              <a:defRPr lang="en-US" sz="1000" b="0" i="0" u="none" strike="noStrike" baseline="30000" smtClean="0"/>
            </a:lvl1pPr>
          </a:lstStyle>
          <a:p>
            <a:r>
              <a:rPr lang="en-US" dirty="0" smtClean="0"/>
              <a:t>Blue Cross Blue Shield of Massachusetts is an Independent Licensee of the Blue Cross and Blue Shield Association</a:t>
            </a:r>
            <a:endParaRPr lang="en-US" dirty="0"/>
          </a:p>
        </p:txBody>
      </p:sp>
      <p:pic>
        <p:nvPicPr>
          <p:cNvPr id="1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8" y="2588028"/>
            <a:ext cx="4435751" cy="164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 userDrawn="1"/>
        </p:nvGrpSpPr>
        <p:grpSpPr>
          <a:xfrm>
            <a:off x="314968" y="4926330"/>
            <a:ext cx="1870054" cy="569604"/>
            <a:chOff x="314968" y="4942337"/>
            <a:chExt cx="1930078" cy="587887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968" y="4945952"/>
              <a:ext cx="1540002" cy="584272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 userDrawn="1"/>
          </p:nvCxnSpPr>
          <p:spPr>
            <a:xfrm>
              <a:off x="2245046" y="4942337"/>
              <a:ext cx="0" cy="587887"/>
            </a:xfrm>
            <a:prstGeom prst="line">
              <a:avLst/>
            </a:prstGeom>
            <a:ln w="952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Freeform: Shape 10">
            <a:extLst>
              <a:ext uri="{FF2B5EF4-FFF2-40B4-BE49-F238E27FC236}"/>
            </a:extLst>
          </p:cNvPr>
          <p:cNvSpPr/>
          <p:nvPr userDrawn="1"/>
        </p:nvSpPr>
        <p:spPr>
          <a:xfrm>
            <a:off x="8074024" y="1425827"/>
            <a:ext cx="433390" cy="652752"/>
          </a:xfrm>
          <a:custGeom>
            <a:avLst/>
            <a:gdLst>
              <a:gd name="connsiteX0" fmla="*/ 0 w 902208"/>
              <a:gd name="connsiteY0" fmla="*/ 225552 h 1359408"/>
              <a:gd name="connsiteX1" fmla="*/ 225552 w 902208"/>
              <a:gd name="connsiteY1" fmla="*/ 0 h 1359408"/>
              <a:gd name="connsiteX2" fmla="*/ 902208 w 902208"/>
              <a:gd name="connsiteY2" fmla="*/ 676656 h 1359408"/>
              <a:gd name="connsiteX3" fmla="*/ 219456 w 902208"/>
              <a:gd name="connsiteY3" fmla="*/ 1359408 h 1359408"/>
              <a:gd name="connsiteX4" fmla="*/ 12192 w 902208"/>
              <a:gd name="connsiteY4" fmla="*/ 1127760 h 1359408"/>
              <a:gd name="connsiteX5" fmla="*/ 445008 w 902208"/>
              <a:gd name="connsiteY5" fmla="*/ 676656 h 1359408"/>
              <a:gd name="connsiteX6" fmla="*/ 0 w 902208"/>
              <a:gd name="connsiteY6" fmla="*/ 225552 h 1359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2208" h="1359408">
                <a:moveTo>
                  <a:pt x="0" y="225552"/>
                </a:moveTo>
                <a:lnTo>
                  <a:pt x="225552" y="0"/>
                </a:lnTo>
                <a:lnTo>
                  <a:pt x="902208" y="676656"/>
                </a:lnTo>
                <a:lnTo>
                  <a:pt x="219456" y="1359408"/>
                </a:lnTo>
                <a:lnTo>
                  <a:pt x="12192" y="1127760"/>
                </a:lnTo>
                <a:lnTo>
                  <a:pt x="445008" y="676656"/>
                </a:lnTo>
                <a:lnTo>
                  <a:pt x="0" y="225552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/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889" y="2245977"/>
            <a:ext cx="8601075" cy="18446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28099" y="922118"/>
            <a:ext cx="8601075" cy="64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5706" y="1556474"/>
            <a:ext cx="8601074" cy="400110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200" b="1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496115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889" y="2763213"/>
            <a:ext cx="8601075" cy="18446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5706" y="2141124"/>
            <a:ext cx="8601074" cy="400110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200" b="1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228099" y="922118"/>
            <a:ext cx="8601075" cy="118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 smtClean="0"/>
              <a:t>Click to edit Master title style</a:t>
            </a:r>
            <a:br>
              <a:rPr lang="en-US" altLang="en-US" dirty="0" smtClean="0"/>
            </a:br>
            <a:r>
              <a:rPr lang="en-US" altLang="en-US" dirty="0" smtClean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27599256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 and Content w/o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889" y="1931940"/>
            <a:ext cx="8601075" cy="18446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228099" y="922118"/>
            <a:ext cx="8601075" cy="64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976496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8099" y="922118"/>
            <a:ext cx="8601075" cy="64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4313" y="2436813"/>
            <a:ext cx="8601075" cy="102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281928"/>
            <a:ext cx="68556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3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6858000" y="63512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800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9B86030-C55B-4DC1-9E1A-C067DCFF1B6F}" type="slidenum">
              <a:rPr lang="en-US" smtClean="0">
                <a:solidFill>
                  <a:srgbClr val="6D6E71"/>
                </a:solidFill>
                <a:ea typeface="MS PGothic" panose="020B0600070205080204" pitchFamily="34" charset="-128"/>
              </a:rPr>
              <a:pPr>
                <a:defRPr/>
              </a:pPr>
              <a:t>‹#›</a:t>
            </a:fld>
            <a:endParaRPr lang="en-US" dirty="0">
              <a:solidFill>
                <a:srgbClr val="6D6E71"/>
              </a:solidFill>
              <a:ea typeface="MS PGothic" panose="020B0600070205080204" pitchFamily="34" charset="-128"/>
            </a:endParaRPr>
          </a:p>
        </p:txBody>
      </p:sp>
      <p:sp>
        <p:nvSpPr>
          <p:cNvPr id="17" name="bk object 16">
            <a:extLst>
              <a:ext uri="{FF2B5EF4-FFF2-40B4-BE49-F238E27FC236}"/>
            </a:extLst>
          </p:cNvPr>
          <p:cNvSpPr/>
          <p:nvPr userDrawn="1"/>
        </p:nvSpPr>
        <p:spPr>
          <a:xfrm>
            <a:off x="311178" y="768349"/>
            <a:ext cx="8528021" cy="64717"/>
          </a:xfrm>
          <a:custGeom>
            <a:avLst/>
            <a:gdLst/>
            <a:ahLst/>
            <a:cxnLst/>
            <a:rect l="l" t="t" r="r" b="b"/>
            <a:pathLst>
              <a:path w="12115800">
                <a:moveTo>
                  <a:pt x="0" y="0"/>
                </a:moveTo>
                <a:lnTo>
                  <a:pt x="12115800" y="0"/>
                </a:lnTo>
              </a:path>
            </a:pathLst>
          </a:custGeom>
          <a:ln w="19050">
            <a:solidFill>
              <a:srgbClr val="A5A5A5"/>
            </a:solidFill>
          </a:ln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130">
              <a:latin typeface="+mn-lt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2222470" y="313187"/>
            <a:ext cx="0" cy="374904"/>
          </a:xfrm>
          <a:prstGeom prst="line">
            <a:avLst/>
          </a:prstGeom>
          <a:ln w="95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79" y="402366"/>
            <a:ext cx="1679545" cy="1966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2407906" y="385434"/>
            <a:ext cx="1271116" cy="2227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71" r:id="rId2"/>
    <p:sldLayoutId id="2147483772" r:id="rId3"/>
    <p:sldLayoutId id="2147483773" r:id="rId4"/>
    <p:sldLayoutId id="2147483770" r:id="rId5"/>
    <p:sldLayoutId id="2147483775" r:id="rId6"/>
    <p:sldLayoutId id="2147483747" r:id="rId7"/>
    <p:sldLayoutId id="2147483763" r:id="rId8"/>
    <p:sldLayoutId id="2147483764" r:id="rId9"/>
    <p:sldLayoutId id="2147483765" r:id="rId10"/>
    <p:sldLayoutId id="2147483748" r:id="rId11"/>
    <p:sldLayoutId id="2147483752" r:id="rId12"/>
    <p:sldLayoutId id="2147483751" r:id="rId13"/>
    <p:sldLayoutId id="2147483777" r:id="rId14"/>
    <p:sldLayoutId id="2147483762" r:id="rId15"/>
    <p:sldLayoutId id="2147483753" r:id="rId16"/>
    <p:sldLayoutId id="2147483776" r:id="rId17"/>
    <p:sldLayoutId id="2147483757" r:id="rId18"/>
    <p:sldLayoutId id="2147483759" r:id="rId19"/>
    <p:sldLayoutId id="2147483760" r:id="rId20"/>
    <p:sldLayoutId id="2147483761" r:id="rId21"/>
  </p:sldLayoutIdLst>
  <p:transition>
    <p:fade/>
  </p:transition>
  <p:hf hdr="0" dt="0"/>
  <p:txStyles>
    <p:titleStyle>
      <a:lvl1pPr algn="l" rtl="0" fontAlgn="base">
        <a:lnSpc>
          <a:spcPts val="4200"/>
        </a:lnSpc>
        <a:spcBef>
          <a:spcPct val="0"/>
        </a:spcBef>
        <a:spcAft>
          <a:spcPct val="0"/>
        </a:spcAft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Arial" panose="020B0604020202020204" pitchFamily="34" charset="0"/>
        </a:defRPr>
      </a:lvl2pPr>
      <a:lvl3pPr algn="l" rtl="0" fontAlgn="base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Arial" panose="020B0604020202020204" pitchFamily="34" charset="0"/>
        </a:defRPr>
      </a:lvl3pPr>
      <a:lvl4pPr algn="l" rtl="0" fontAlgn="base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Arial" panose="020B0604020202020204" pitchFamily="34" charset="0"/>
        </a:defRPr>
      </a:lvl4pPr>
      <a:lvl5pPr algn="l" rtl="0" fontAlgn="base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Arial" panose="020B0604020202020204" pitchFamily="34" charset="0"/>
        </a:defRPr>
      </a:lvl5pPr>
      <a:lvl6pPr marL="457200" algn="l" rtl="0" fontAlgn="base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Arial" panose="020B0604020202020204" pitchFamily="34" charset="0"/>
        </a:defRPr>
      </a:lvl6pPr>
      <a:lvl7pPr marL="914400" algn="l" rtl="0" fontAlgn="base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Arial" panose="020B0604020202020204" pitchFamily="34" charset="0"/>
        </a:defRPr>
      </a:lvl7pPr>
      <a:lvl8pPr marL="1371600" algn="l" rtl="0" fontAlgn="base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Arial" panose="020B0604020202020204" pitchFamily="34" charset="0"/>
        </a:defRPr>
      </a:lvl8pPr>
      <a:lvl9pPr marL="1828800" algn="l" rtl="0" fontAlgn="base">
        <a:lnSpc>
          <a:spcPts val="4200"/>
        </a:lnSpc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Arial" panose="020B0604020202020204" pitchFamily="34" charset="0"/>
        </a:defRPr>
      </a:lvl9pPr>
    </p:titleStyle>
    <p:bodyStyle>
      <a:lvl1pPr marL="176213" indent="-176213" algn="l" rtl="0" fontAlgn="base">
        <a:lnSpc>
          <a:spcPct val="90000"/>
        </a:lnSpc>
        <a:spcBef>
          <a:spcPts val="1000"/>
        </a:spcBef>
        <a:spcAft>
          <a:spcPct val="0"/>
        </a:spcAft>
        <a:buClr>
          <a:schemeClr val="accent2"/>
        </a:buClr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28650" indent="-17145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chemeClr val="accent2"/>
        </a:buClr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090613" indent="-176213" algn="l" rtl="0" fontAlgn="base">
        <a:lnSpc>
          <a:spcPct val="90000"/>
        </a:lnSpc>
        <a:spcBef>
          <a:spcPts val="500"/>
        </a:spcBef>
        <a:spcAft>
          <a:spcPct val="0"/>
        </a:spcAft>
        <a:buClr>
          <a:schemeClr val="accent2"/>
        </a:buClr>
        <a:buSzPct val="125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chemeClr val="accent2"/>
        </a:buClr>
        <a:buSzPct val="125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chemeClr val="accent2"/>
        </a:buClr>
        <a:buSzPct val="125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92" userDrawn="1">
          <p15:clr>
            <a:srgbClr val="F26B43"/>
          </p15:clr>
        </p15:guide>
        <p15:guide id="4" pos="5568" userDrawn="1">
          <p15:clr>
            <a:srgbClr val="F26B43"/>
          </p15:clr>
        </p15:guide>
        <p15:guide id="5" pos="192" userDrawn="1">
          <p15:clr>
            <a:srgbClr val="F26B43"/>
          </p15:clr>
        </p15:guide>
        <p15:guide id="6" orient="horz" pos="4128" userDrawn="1">
          <p15:clr>
            <a:srgbClr val="F26B43"/>
          </p15:clr>
        </p15:guide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33187" y="2605939"/>
            <a:ext cx="8600431" cy="1477328"/>
          </a:xfrm>
        </p:spPr>
        <p:txBody>
          <a:bodyPr/>
          <a:lstStyle/>
          <a:p>
            <a:pPr>
              <a:lnSpc>
                <a:spcPts val="5400"/>
              </a:lnSpc>
            </a:pPr>
            <a:r>
              <a:rPr lang="en-US" sz="5200" dirty="0" smtClean="0"/>
              <a:t>Member Informational Meetings</a:t>
            </a:r>
            <a:endParaRPr lang="en-US" sz="5200" dirty="0"/>
          </a:p>
        </p:txBody>
      </p:sp>
      <p:sp>
        <p:nvSpPr>
          <p:cNvPr id="21" name="Subtitle 20"/>
          <p:cNvSpPr>
            <a:spLocks noGrp="1"/>
          </p:cNvSpPr>
          <p:nvPr>
            <p:ph type="subTitle" idx="1"/>
          </p:nvPr>
        </p:nvSpPr>
        <p:spPr>
          <a:xfrm>
            <a:off x="240884" y="4169018"/>
            <a:ext cx="8200381" cy="588195"/>
          </a:xfrm>
        </p:spPr>
        <p:txBody>
          <a:bodyPr/>
          <a:lstStyle/>
          <a:p>
            <a:r>
              <a:rPr lang="en-US" dirty="0" smtClean="0"/>
              <a:t>City of Quincy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US" sz="1000" b="0" i="0" u="none" strike="noStrike" baseline="30000" smtClean="0"/>
            </a:lvl1pPr>
          </a:lstStyle>
          <a:p>
            <a:r>
              <a:rPr lang="en-US" smtClean="0"/>
              <a:t>Blue Cross Blue Shield of Massachusetts is an Independent Licensee of the Blue Cross and Blue Shield Association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843" y="418249"/>
            <a:ext cx="2035733" cy="35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05625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04800" y="6272784"/>
            <a:ext cx="5666232" cy="353568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® Registered Marks of the Blue Cross and Blue Shield Association. © 2017 Blue Cross and Blue Shield of Massachusetts, Inc.,</a:t>
            </a:r>
            <a:br>
              <a:rPr lang="en-US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and Blue Cross and Blue Shield of Massachusetts HMO Blue, Inc.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099" y="922118"/>
            <a:ext cx="8601075" cy="1091877"/>
          </a:xfrm>
        </p:spPr>
        <p:txBody>
          <a:bodyPr/>
          <a:lstStyle/>
          <a:p>
            <a:r>
              <a:rPr lang="en-US" dirty="0"/>
              <a:t>Your health care dollars</a:t>
            </a:r>
            <a:br>
              <a:rPr lang="en-US" dirty="0"/>
            </a:br>
            <a:r>
              <a:rPr lang="en-US" dirty="0"/>
              <a:t>deserve to go further</a:t>
            </a:r>
            <a:r>
              <a:rPr lang="en-US" dirty="0" smtClean="0"/>
              <a:t>. </a:t>
            </a:r>
            <a:r>
              <a:rPr lang="en-US" dirty="0"/>
              <a:t>A lot further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8099" y="3362688"/>
            <a:ext cx="5281450" cy="1515800"/>
          </a:xfrm>
        </p:spPr>
        <p:txBody>
          <a:bodyPr/>
          <a:lstStyle/>
          <a:p>
            <a:pPr>
              <a:lnSpc>
                <a:spcPts val="3700"/>
              </a:lnSpc>
            </a:pPr>
            <a:r>
              <a:rPr lang="en-US" sz="3500" b="0" dirty="0"/>
              <a:t>We deliver care that works better and </a:t>
            </a:r>
            <a:r>
              <a:rPr lang="en-US" sz="3500" b="0" dirty="0" smtClean="0"/>
              <a:t/>
            </a:r>
            <a:br>
              <a:rPr lang="en-US" sz="3500" b="0" dirty="0" smtClean="0"/>
            </a:br>
            <a:r>
              <a:rPr lang="en-US" sz="3500" b="0" dirty="0" smtClean="0"/>
              <a:t>is </a:t>
            </a:r>
            <a:r>
              <a:rPr lang="en-US" sz="3500" b="0" dirty="0"/>
              <a:t>easier to understand.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04800" y="3009417"/>
            <a:ext cx="85344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04800" y="5185458"/>
            <a:ext cx="85344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k object 33"/>
          <p:cNvSpPr/>
          <p:nvPr/>
        </p:nvSpPr>
        <p:spPr>
          <a:xfrm>
            <a:off x="0" y="748816"/>
            <a:ext cx="9144000" cy="1867850"/>
          </a:xfrm>
          <a:custGeom>
            <a:avLst/>
            <a:gdLst/>
            <a:ahLst/>
            <a:cxnLst/>
            <a:rect l="l" t="t" r="r" b="b"/>
            <a:pathLst>
              <a:path w="13004800" h="2616200">
                <a:moveTo>
                  <a:pt x="0" y="2616200"/>
                </a:moveTo>
                <a:lnTo>
                  <a:pt x="13004800" y="2616200"/>
                </a:lnTo>
                <a:lnTo>
                  <a:pt x="13004800" y="0"/>
                </a:lnTo>
                <a:lnTo>
                  <a:pt x="0" y="0"/>
                </a:lnTo>
                <a:lnTo>
                  <a:pt x="0" y="2616200"/>
                </a:lnTo>
                <a:close/>
              </a:path>
            </a:pathLst>
          </a:custGeom>
          <a:solidFill>
            <a:srgbClr val="002D6A"/>
          </a:solidFill>
        </p:spPr>
        <p:txBody>
          <a:bodyPr wrap="square" lIns="0" tIns="0" rIns="0" bIns="0" rtlCol="0">
            <a:noAutofit/>
          </a:bodyPr>
          <a:lstStyle/>
          <a:p>
            <a:endParaRPr sz="890">
              <a:latin typeface="+mj-lt"/>
            </a:endParaRPr>
          </a:p>
        </p:txBody>
      </p:sp>
      <p:sp>
        <p:nvSpPr>
          <p:cNvPr id="8" name="bk object 34"/>
          <p:cNvSpPr/>
          <p:nvPr/>
        </p:nvSpPr>
        <p:spPr>
          <a:xfrm>
            <a:off x="3232139" y="835885"/>
            <a:ext cx="2678852" cy="16966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890">
              <a:latin typeface="+mj-lt"/>
            </a:endParaRPr>
          </a:p>
        </p:txBody>
      </p:sp>
      <p:sp>
        <p:nvSpPr>
          <p:cNvPr id="9" name="object 2"/>
          <p:cNvSpPr txBox="1"/>
          <p:nvPr/>
        </p:nvSpPr>
        <p:spPr>
          <a:xfrm>
            <a:off x="702125" y="3425838"/>
            <a:ext cx="1848695" cy="55689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ts val="4275"/>
              </a:lnSpc>
            </a:pPr>
            <a:r>
              <a:rPr sz="4500" b="1" spc="-105" dirty="0">
                <a:solidFill>
                  <a:srgbClr val="002D6A"/>
                </a:solidFill>
                <a:latin typeface="+mj-lt"/>
                <a:cs typeface="Arial"/>
              </a:rPr>
              <a:t>1 </a:t>
            </a:r>
            <a:r>
              <a:rPr sz="4500" b="1" spc="-105" dirty="0" smtClean="0">
                <a:solidFill>
                  <a:srgbClr val="002D6A"/>
                </a:solidFill>
                <a:latin typeface="+mj-lt"/>
                <a:cs typeface="Arial"/>
              </a:rPr>
              <a:t>in 3</a:t>
            </a:r>
            <a:endParaRPr sz="4500" b="1" spc="-105" dirty="0">
              <a:latin typeface="+mj-lt"/>
              <a:cs typeface="Arial"/>
            </a:endParaRPr>
          </a:p>
        </p:txBody>
      </p:sp>
      <p:sp>
        <p:nvSpPr>
          <p:cNvPr id="10" name="object 3"/>
          <p:cNvSpPr txBox="1"/>
          <p:nvPr/>
        </p:nvSpPr>
        <p:spPr>
          <a:xfrm>
            <a:off x="288308" y="5096245"/>
            <a:ext cx="2695260" cy="6482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ts val="5934"/>
              </a:lnSpc>
            </a:pPr>
            <a:r>
              <a:rPr sz="5500" spc="-150" dirty="0" smtClean="0">
                <a:solidFill>
                  <a:srgbClr val="00AEEF"/>
                </a:solidFill>
                <a:latin typeface="+mj-lt"/>
                <a:cs typeface="Arial"/>
              </a:rPr>
              <a:t>1</a:t>
            </a:r>
            <a:r>
              <a:rPr lang="en-US" sz="5500" spc="-150" dirty="0" smtClean="0">
                <a:solidFill>
                  <a:srgbClr val="00AEEF"/>
                </a:solidFill>
                <a:latin typeface="+mj-lt"/>
                <a:cs typeface="Arial"/>
              </a:rPr>
              <a:t> </a:t>
            </a:r>
            <a:r>
              <a:rPr sz="5500" spc="-150" dirty="0" smtClean="0">
                <a:solidFill>
                  <a:srgbClr val="00AEEF"/>
                </a:solidFill>
                <a:latin typeface="+mj-lt"/>
                <a:cs typeface="Arial"/>
              </a:rPr>
              <a:t>million</a:t>
            </a:r>
            <a:endParaRPr sz="5500" spc="-150" dirty="0">
              <a:latin typeface="+mj-lt"/>
              <a:cs typeface="Arial"/>
            </a:endParaRPr>
          </a:p>
        </p:txBody>
      </p:sp>
      <p:sp>
        <p:nvSpPr>
          <p:cNvPr id="11" name="object 4"/>
          <p:cNvSpPr txBox="1"/>
          <p:nvPr/>
        </p:nvSpPr>
        <p:spPr>
          <a:xfrm>
            <a:off x="853819" y="5762127"/>
            <a:ext cx="1564239" cy="3277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929" algn="ctr"/>
            <a:r>
              <a:rPr sz="2200" b="1" dirty="0">
                <a:solidFill>
                  <a:srgbClr val="002D6A"/>
                </a:solidFill>
                <a:latin typeface="+mj-lt"/>
                <a:cs typeface="Arial"/>
              </a:rPr>
              <a:t>providers</a:t>
            </a:r>
            <a:endParaRPr sz="2200" b="1" dirty="0">
              <a:latin typeface="+mj-lt"/>
              <a:cs typeface="Arial"/>
            </a:endParaRPr>
          </a:p>
        </p:txBody>
      </p:sp>
      <p:sp>
        <p:nvSpPr>
          <p:cNvPr id="12" name="object 6"/>
          <p:cNvSpPr/>
          <p:nvPr/>
        </p:nvSpPr>
        <p:spPr>
          <a:xfrm flipV="1">
            <a:off x="3299113" y="4426231"/>
            <a:ext cx="2551157" cy="45719"/>
          </a:xfrm>
          <a:custGeom>
            <a:avLst/>
            <a:gdLst/>
            <a:ahLst/>
            <a:cxnLst/>
            <a:rect l="l" t="t" r="r" b="b"/>
            <a:pathLst>
              <a:path w="3820782">
                <a:moveTo>
                  <a:pt x="0" y="0"/>
                </a:moveTo>
                <a:lnTo>
                  <a:pt x="3820782" y="0"/>
                </a:lnTo>
              </a:path>
            </a:pathLst>
          </a:custGeom>
          <a:ln w="12700">
            <a:solidFill>
              <a:srgbClr val="A7A9A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890">
              <a:latin typeface="+mj-lt"/>
            </a:endParaRPr>
          </a:p>
        </p:txBody>
      </p:sp>
      <p:sp>
        <p:nvSpPr>
          <p:cNvPr id="13" name="object 9"/>
          <p:cNvSpPr/>
          <p:nvPr/>
        </p:nvSpPr>
        <p:spPr>
          <a:xfrm>
            <a:off x="3150287" y="2912377"/>
            <a:ext cx="45719" cy="3302996"/>
          </a:xfrm>
          <a:custGeom>
            <a:avLst/>
            <a:gdLst/>
            <a:ahLst/>
            <a:cxnLst/>
            <a:rect l="l" t="t" r="r" b="b"/>
            <a:pathLst>
              <a:path h="4928044">
                <a:moveTo>
                  <a:pt x="0" y="4928044"/>
                </a:moveTo>
                <a:lnTo>
                  <a:pt x="0" y="0"/>
                </a:lnTo>
              </a:path>
            </a:pathLst>
          </a:custGeom>
          <a:ln w="12700">
            <a:solidFill>
              <a:srgbClr val="A7A9A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890">
              <a:latin typeface="+mj-lt"/>
            </a:endParaRPr>
          </a:p>
        </p:txBody>
      </p:sp>
      <p:sp>
        <p:nvSpPr>
          <p:cNvPr id="14" name="object 19"/>
          <p:cNvSpPr txBox="1">
            <a:spLocks noGrp="1"/>
          </p:cNvSpPr>
          <p:nvPr>
            <p:ph type="ftr" sz="quarter" idx="16"/>
          </p:nvPr>
        </p:nvSpPr>
        <p:spPr>
          <a:xfrm>
            <a:off x="228600" y="6281928"/>
            <a:ext cx="6855692" cy="365125"/>
          </a:xfrm>
          <a:prstGeom prst="rect">
            <a:avLst/>
          </a:prstGeom>
        </p:spPr>
        <p:txBody>
          <a:bodyPr/>
          <a:lstStyle/>
          <a:p>
            <a:pPr marL="119063" indent="-119063"/>
            <a:r>
              <a:rPr lang="en-US" dirty="0" smtClean="0"/>
              <a:t>1. Blue Cross Blue Shield is ranked No. 1 by * 2015 Harris Poll </a:t>
            </a:r>
            <a:r>
              <a:rPr lang="en-US" dirty="0" err="1" smtClean="0"/>
              <a:t>EquiTrend</a:t>
            </a:r>
            <a:r>
              <a:rPr lang="en-US" baseline="30000" dirty="0" smtClean="0"/>
              <a:t>®</a:t>
            </a:r>
            <a:r>
              <a:rPr lang="en-US" dirty="0" smtClean="0"/>
              <a:t> and is the parent company of Blue Cross Blue Shield of Massachusetts</a:t>
            </a:r>
            <a:endParaRPr lang="en-US" dirty="0"/>
          </a:p>
        </p:txBody>
      </p:sp>
      <p:sp>
        <p:nvSpPr>
          <p:cNvPr id="15" name="Title 20"/>
          <p:cNvSpPr txBox="1">
            <a:spLocks/>
          </p:cNvSpPr>
          <p:nvPr/>
        </p:nvSpPr>
        <p:spPr>
          <a:xfrm>
            <a:off x="228099" y="1144296"/>
            <a:ext cx="8601075" cy="64376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dirty="0" smtClean="0">
                <a:solidFill>
                  <a:schemeClr val="bg1"/>
                </a:solidFill>
              </a:rPr>
              <a:t>Local Strength. National Reach.</a:t>
            </a:r>
            <a:endParaRPr lang="en-US" sz="2200" b="0" baseline="30000" dirty="0">
              <a:solidFill>
                <a:schemeClr val="bg1"/>
              </a:solidFill>
            </a:endParaRPr>
          </a:p>
        </p:txBody>
      </p:sp>
      <p:sp>
        <p:nvSpPr>
          <p:cNvPr id="16" name="Text Placeholder 10"/>
          <p:cNvSpPr txBox="1">
            <a:spLocks/>
          </p:cNvSpPr>
          <p:nvPr/>
        </p:nvSpPr>
        <p:spPr>
          <a:xfrm>
            <a:off x="225706" y="1778652"/>
            <a:ext cx="8601074" cy="400110"/>
          </a:xfrm>
          <a:prstGeom prst="rect">
            <a:avLst/>
          </a:prstGeom>
        </p:spPr>
        <p:txBody>
          <a:bodyPr/>
          <a:lstStyle>
            <a:lvl1pPr marL="176213" indent="-176213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28650" indent="-17145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090613" indent="-176213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en-US" sz="2200" b="1" dirty="0" smtClean="0">
                <a:solidFill>
                  <a:schemeClr val="bg1"/>
                </a:solidFill>
              </a:rPr>
              <a:t>#1 ranked health insurance brand in America</a:t>
            </a:r>
            <a:r>
              <a:rPr lang="en-US" sz="2200" b="1" baseline="30000" dirty="0" smtClean="0">
                <a:solidFill>
                  <a:schemeClr val="bg1"/>
                </a:solidFill>
              </a:rPr>
              <a:t>1</a:t>
            </a:r>
            <a:endParaRPr lang="en-US" sz="2200" b="1" baseline="30000" dirty="0">
              <a:solidFill>
                <a:schemeClr val="bg1"/>
              </a:solidFill>
            </a:endParaRPr>
          </a:p>
        </p:txBody>
      </p:sp>
      <p:sp>
        <p:nvSpPr>
          <p:cNvPr id="17" name="object 18"/>
          <p:cNvSpPr txBox="1"/>
          <p:nvPr/>
        </p:nvSpPr>
        <p:spPr>
          <a:xfrm>
            <a:off x="3025305" y="3253107"/>
            <a:ext cx="3123816" cy="65193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ts val="5133"/>
              </a:lnSpc>
            </a:pPr>
            <a:r>
              <a:rPr sz="4400" spc="-150" dirty="0">
                <a:solidFill>
                  <a:srgbClr val="002D6A"/>
                </a:solidFill>
                <a:latin typeface="+mj-lt"/>
                <a:cs typeface="Arial"/>
              </a:rPr>
              <a:t>106 million</a:t>
            </a:r>
            <a:endParaRPr sz="4400" spc="-150" dirty="0">
              <a:latin typeface="+mj-lt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25305" y="3805308"/>
            <a:ext cx="3123816" cy="3889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ts val="2995"/>
              </a:lnSpc>
            </a:pPr>
            <a:r>
              <a:rPr sz="2200" b="1" dirty="0">
                <a:solidFill>
                  <a:srgbClr val="00AEEF"/>
                </a:solidFill>
                <a:latin typeface="+mj-lt"/>
                <a:cs typeface="Arial"/>
              </a:rPr>
              <a:t>members</a:t>
            </a:r>
            <a:endParaRPr sz="2200" b="1" dirty="0">
              <a:latin typeface="+mj-lt"/>
              <a:cs typeface="Arial"/>
            </a:endParaRPr>
          </a:p>
        </p:txBody>
      </p:sp>
      <p:sp>
        <p:nvSpPr>
          <p:cNvPr id="19" name="object 12"/>
          <p:cNvSpPr txBox="1"/>
          <p:nvPr/>
        </p:nvSpPr>
        <p:spPr>
          <a:xfrm>
            <a:off x="6405069" y="4686712"/>
            <a:ext cx="2060589" cy="10314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2952">
              <a:lnSpc>
                <a:spcPts val="8961"/>
              </a:lnSpc>
            </a:pPr>
            <a:r>
              <a:rPr sz="7500" spc="-150" dirty="0" smtClean="0">
                <a:solidFill>
                  <a:srgbClr val="00AEEF"/>
                </a:solidFill>
                <a:latin typeface="+mj-lt"/>
                <a:cs typeface="Arial"/>
              </a:rPr>
              <a:t>82</a:t>
            </a:r>
            <a:r>
              <a:rPr lang="en-US" sz="7500" spc="-150" dirty="0" smtClean="0">
                <a:solidFill>
                  <a:srgbClr val="00AEEF"/>
                </a:solidFill>
                <a:latin typeface="+mj-lt"/>
                <a:cs typeface="Arial"/>
              </a:rPr>
              <a:t>%</a:t>
            </a:r>
            <a:endParaRPr sz="7500" spc="-150" dirty="0">
              <a:latin typeface="+mj-lt"/>
              <a:cs typeface="Arial"/>
            </a:endParaRPr>
          </a:p>
        </p:txBody>
      </p:sp>
      <p:sp>
        <p:nvSpPr>
          <p:cNvPr id="20" name="object 12"/>
          <p:cNvSpPr txBox="1"/>
          <p:nvPr/>
        </p:nvSpPr>
        <p:spPr>
          <a:xfrm>
            <a:off x="6284468" y="5795669"/>
            <a:ext cx="2301789" cy="339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929" algn="ctr">
              <a:lnSpc>
                <a:spcPts val="1895"/>
              </a:lnSpc>
            </a:pPr>
            <a:r>
              <a:rPr sz="2000" b="1" dirty="0" smtClean="0">
                <a:solidFill>
                  <a:srgbClr val="002D6A"/>
                </a:solidFill>
                <a:latin typeface="+mj-lt"/>
                <a:cs typeface="Arial"/>
              </a:rPr>
              <a:t>of </a:t>
            </a:r>
            <a:r>
              <a:rPr sz="2000" b="1" dirty="0">
                <a:solidFill>
                  <a:srgbClr val="002D6A"/>
                </a:solidFill>
                <a:latin typeface="+mj-lt"/>
                <a:cs typeface="Arial"/>
              </a:rPr>
              <a:t>the Fortune 100</a:t>
            </a:r>
            <a:endParaRPr sz="2000" b="1" dirty="0">
              <a:latin typeface="+mj-lt"/>
              <a:cs typeface="Arial"/>
            </a:endParaRPr>
          </a:p>
        </p:txBody>
      </p:sp>
      <p:sp>
        <p:nvSpPr>
          <p:cNvPr id="21" name="object 17"/>
          <p:cNvSpPr txBox="1"/>
          <p:nvPr/>
        </p:nvSpPr>
        <p:spPr>
          <a:xfrm>
            <a:off x="6650328" y="3217837"/>
            <a:ext cx="1373775" cy="6840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929">
              <a:lnSpc>
                <a:spcPts val="5358"/>
              </a:lnSpc>
            </a:pPr>
            <a:r>
              <a:rPr sz="4500" b="1" dirty="0" smtClean="0">
                <a:solidFill>
                  <a:srgbClr val="0081C6"/>
                </a:solidFill>
                <a:latin typeface="+mj-lt"/>
                <a:cs typeface="Arial"/>
              </a:rPr>
              <a:t>93</a:t>
            </a:r>
            <a:r>
              <a:rPr lang="en-US" sz="4500" b="1" dirty="0" smtClean="0">
                <a:solidFill>
                  <a:srgbClr val="0081C6"/>
                </a:solidFill>
                <a:latin typeface="+mj-lt"/>
                <a:cs typeface="Arial"/>
              </a:rPr>
              <a:t>%</a:t>
            </a:r>
            <a:endParaRPr sz="4500" b="1" dirty="0">
              <a:latin typeface="+mj-lt"/>
              <a:cs typeface="Arial"/>
            </a:endParaRPr>
          </a:p>
        </p:txBody>
      </p:sp>
      <p:sp>
        <p:nvSpPr>
          <p:cNvPr id="22" name="object 17"/>
          <p:cNvSpPr txBox="1"/>
          <p:nvPr/>
        </p:nvSpPr>
        <p:spPr>
          <a:xfrm>
            <a:off x="6593609" y="3826220"/>
            <a:ext cx="1734145" cy="34710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376" algn="ctr">
              <a:lnSpc>
                <a:spcPts val="2925"/>
              </a:lnSpc>
              <a:tabLst>
                <a:tab pos="439771" algn="l"/>
              </a:tabLst>
            </a:pPr>
            <a:r>
              <a:rPr lang="en-US" sz="2200" dirty="0" smtClean="0">
                <a:solidFill>
                  <a:srgbClr val="002D6A"/>
                </a:solidFill>
                <a:latin typeface="+mj-lt"/>
                <a:cs typeface="Arial"/>
              </a:rPr>
              <a:t>o</a:t>
            </a:r>
            <a:r>
              <a:rPr sz="2200" dirty="0" smtClean="0">
                <a:solidFill>
                  <a:srgbClr val="002D6A"/>
                </a:solidFill>
                <a:latin typeface="+mj-lt"/>
                <a:cs typeface="Arial"/>
              </a:rPr>
              <a:t>f</a:t>
            </a:r>
            <a:r>
              <a:rPr lang="en-US" sz="2200" dirty="0" smtClean="0">
                <a:solidFill>
                  <a:srgbClr val="002D6A"/>
                </a:solidFill>
                <a:latin typeface="+mj-lt"/>
                <a:cs typeface="Arial"/>
              </a:rPr>
              <a:t> </a:t>
            </a:r>
            <a:r>
              <a:rPr sz="2200" dirty="0" smtClean="0">
                <a:solidFill>
                  <a:srgbClr val="002D6A"/>
                </a:solidFill>
                <a:latin typeface="+mj-lt"/>
                <a:cs typeface="Arial"/>
              </a:rPr>
              <a:t>doctors</a:t>
            </a:r>
            <a:endParaRPr sz="2200" dirty="0">
              <a:latin typeface="+mj-lt"/>
              <a:cs typeface="Arial"/>
            </a:endParaRPr>
          </a:p>
        </p:txBody>
      </p:sp>
      <p:sp>
        <p:nvSpPr>
          <p:cNvPr id="23" name="object 10"/>
          <p:cNvSpPr txBox="1"/>
          <p:nvPr/>
        </p:nvSpPr>
        <p:spPr>
          <a:xfrm>
            <a:off x="4198004" y="4874937"/>
            <a:ext cx="1584302" cy="69510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5730"/>
              </a:lnSpc>
            </a:pPr>
            <a:r>
              <a:rPr sz="4500" b="1" dirty="0" smtClean="0">
                <a:solidFill>
                  <a:schemeClr val="accent2"/>
                </a:solidFill>
                <a:latin typeface="+mj-lt"/>
                <a:cs typeface="Arial"/>
              </a:rPr>
              <a:t>96</a:t>
            </a:r>
            <a:r>
              <a:rPr lang="en-US" sz="4500" b="1" dirty="0" smtClean="0">
                <a:solidFill>
                  <a:schemeClr val="accent2"/>
                </a:solidFill>
                <a:latin typeface="+mj-lt"/>
                <a:cs typeface="Arial"/>
              </a:rPr>
              <a:t>%</a:t>
            </a:r>
            <a:endParaRPr sz="4500" b="1" dirty="0">
              <a:latin typeface="+mj-lt"/>
              <a:cs typeface="Arial"/>
            </a:endParaRPr>
          </a:p>
        </p:txBody>
      </p:sp>
      <p:sp>
        <p:nvSpPr>
          <p:cNvPr id="24" name="object 10"/>
          <p:cNvSpPr txBox="1"/>
          <p:nvPr/>
        </p:nvSpPr>
        <p:spPr>
          <a:xfrm>
            <a:off x="3811463" y="5496578"/>
            <a:ext cx="1925241" cy="30371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929">
              <a:lnSpc>
                <a:spcPts val="2732"/>
              </a:lnSpc>
              <a:tabLst>
                <a:tab pos="418787" algn="l"/>
              </a:tabLst>
            </a:pPr>
            <a:r>
              <a:rPr lang="en-US" sz="2200" dirty="0">
                <a:solidFill>
                  <a:srgbClr val="002D6A"/>
                </a:solidFill>
                <a:latin typeface="+mj-lt"/>
                <a:cs typeface="Arial"/>
              </a:rPr>
              <a:t>o</a:t>
            </a:r>
            <a:r>
              <a:rPr sz="2200" dirty="0" smtClean="0">
                <a:solidFill>
                  <a:srgbClr val="002D6A"/>
                </a:solidFill>
                <a:latin typeface="+mj-lt"/>
                <a:cs typeface="Arial"/>
              </a:rPr>
              <a:t>f</a:t>
            </a:r>
            <a:r>
              <a:rPr lang="en-US" sz="2200" dirty="0" smtClean="0">
                <a:solidFill>
                  <a:srgbClr val="002D6A"/>
                </a:solidFill>
                <a:latin typeface="+mj-lt"/>
                <a:cs typeface="Arial"/>
              </a:rPr>
              <a:t> </a:t>
            </a:r>
            <a:r>
              <a:rPr sz="2200" dirty="0" smtClean="0">
                <a:solidFill>
                  <a:srgbClr val="002D6A"/>
                </a:solidFill>
                <a:latin typeface="+mj-lt"/>
                <a:cs typeface="Arial"/>
              </a:rPr>
              <a:t>hospitals</a:t>
            </a:r>
            <a:endParaRPr sz="2200" dirty="0">
              <a:latin typeface="+mj-lt"/>
              <a:cs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76756" y="3864494"/>
            <a:ext cx="1518364" cy="4258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37"/>
              </a:lnSpc>
            </a:pPr>
            <a:r>
              <a:rPr lang="en-US" sz="2200" dirty="0" smtClean="0">
                <a:solidFill>
                  <a:srgbClr val="0081C6"/>
                </a:solidFill>
                <a:cs typeface="Arial"/>
              </a:rPr>
              <a:t>Americans</a:t>
            </a:r>
            <a:endParaRPr lang="en-US" sz="2200" dirty="0">
              <a:cs typeface="Arial"/>
            </a:endParaRPr>
          </a:p>
        </p:txBody>
      </p:sp>
      <p:sp>
        <p:nvSpPr>
          <p:cNvPr id="26" name="object 9"/>
          <p:cNvSpPr/>
          <p:nvPr/>
        </p:nvSpPr>
        <p:spPr>
          <a:xfrm>
            <a:off x="5994744" y="2912377"/>
            <a:ext cx="45719" cy="3302996"/>
          </a:xfrm>
          <a:custGeom>
            <a:avLst/>
            <a:gdLst/>
            <a:ahLst/>
            <a:cxnLst/>
            <a:rect l="l" t="t" r="r" b="b"/>
            <a:pathLst>
              <a:path h="4928044">
                <a:moveTo>
                  <a:pt x="0" y="4928044"/>
                </a:moveTo>
                <a:lnTo>
                  <a:pt x="0" y="0"/>
                </a:lnTo>
              </a:path>
            </a:pathLst>
          </a:custGeom>
          <a:ln w="12700">
            <a:solidFill>
              <a:srgbClr val="A7A9A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890">
              <a:latin typeface="+mj-lt"/>
            </a:endParaRPr>
          </a:p>
        </p:txBody>
      </p:sp>
      <p:sp>
        <p:nvSpPr>
          <p:cNvPr id="27" name="object 6"/>
          <p:cNvSpPr/>
          <p:nvPr/>
        </p:nvSpPr>
        <p:spPr>
          <a:xfrm flipV="1">
            <a:off x="6165778" y="4426231"/>
            <a:ext cx="2551157" cy="45719"/>
          </a:xfrm>
          <a:custGeom>
            <a:avLst/>
            <a:gdLst/>
            <a:ahLst/>
            <a:cxnLst/>
            <a:rect l="l" t="t" r="r" b="b"/>
            <a:pathLst>
              <a:path w="3820782">
                <a:moveTo>
                  <a:pt x="0" y="0"/>
                </a:moveTo>
                <a:lnTo>
                  <a:pt x="3820782" y="0"/>
                </a:lnTo>
              </a:path>
            </a:pathLst>
          </a:custGeom>
          <a:ln w="12700">
            <a:solidFill>
              <a:srgbClr val="A7A9A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890">
              <a:latin typeface="+mj-lt"/>
            </a:endParaRPr>
          </a:p>
        </p:txBody>
      </p:sp>
      <p:sp>
        <p:nvSpPr>
          <p:cNvPr id="28" name="object 6"/>
          <p:cNvSpPr/>
          <p:nvPr/>
        </p:nvSpPr>
        <p:spPr>
          <a:xfrm flipV="1">
            <a:off x="432411" y="4426231"/>
            <a:ext cx="2551157" cy="45719"/>
          </a:xfrm>
          <a:custGeom>
            <a:avLst/>
            <a:gdLst/>
            <a:ahLst/>
            <a:cxnLst/>
            <a:rect l="l" t="t" r="r" b="b"/>
            <a:pathLst>
              <a:path w="3820782">
                <a:moveTo>
                  <a:pt x="0" y="0"/>
                </a:moveTo>
                <a:lnTo>
                  <a:pt x="3820782" y="0"/>
                </a:lnTo>
              </a:path>
            </a:pathLst>
          </a:custGeom>
          <a:ln w="12700">
            <a:solidFill>
              <a:srgbClr val="A7A9A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890"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24232" y="4750111"/>
            <a:ext cx="12234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419"/>
              </a:lnSpc>
            </a:pPr>
            <a:r>
              <a:rPr lang="en-US">
                <a:solidFill>
                  <a:srgbClr val="002D6A"/>
                </a:solidFill>
                <a:cs typeface="Arial"/>
              </a:rPr>
              <a:t>More than</a:t>
            </a:r>
            <a:endParaRPr lang="en-US" dirty="0">
              <a:cs typeface="Arial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999835" y="2895325"/>
            <a:ext cx="1319846" cy="416410"/>
            <a:chOff x="1093686" y="2904615"/>
            <a:chExt cx="1132144" cy="357190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3686" y="2904615"/>
              <a:ext cx="312540" cy="35719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3488" y="2904615"/>
              <a:ext cx="312540" cy="35719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13290" y="2904615"/>
              <a:ext cx="312540" cy="357190"/>
            </a:xfrm>
            <a:prstGeom prst="rect">
              <a:avLst/>
            </a:prstGeom>
          </p:spPr>
        </p:pic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1297" y="3338286"/>
            <a:ext cx="410839" cy="46561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2005" y="4976969"/>
            <a:ext cx="327326" cy="46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6200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28099" y="922118"/>
            <a:ext cx="8601075" cy="630942"/>
          </a:xfrm>
        </p:spPr>
        <p:txBody>
          <a:bodyPr/>
          <a:lstStyle/>
          <a:p>
            <a:r>
              <a:rPr lang="en-US" dirty="0" smtClean="0"/>
              <a:t>We know </a:t>
            </a:r>
            <a:r>
              <a:rPr lang="en-US" dirty="0"/>
              <a:t>Massachusetts cities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25706" y="1556474"/>
            <a:ext cx="8601074" cy="400110"/>
          </a:xfrm>
        </p:spPr>
        <p:txBody>
          <a:bodyPr/>
          <a:lstStyle/>
          <a:p>
            <a:r>
              <a:rPr lang="en-US" smtClean="0"/>
              <a:t>That’s why we’re chosen locally more than any other brand.</a:t>
            </a:r>
            <a:endParaRPr lang="en-US"/>
          </a:p>
        </p:txBody>
      </p:sp>
      <p:sp>
        <p:nvSpPr>
          <p:cNvPr id="7" name="Text Placeholder 4"/>
          <p:cNvSpPr txBox="1">
            <a:spLocks/>
          </p:cNvSpPr>
          <p:nvPr/>
        </p:nvSpPr>
        <p:spPr bwMode="auto">
          <a:xfrm>
            <a:off x="225706" y="2183684"/>
            <a:ext cx="86010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None/>
              <a:defRPr sz="2200" b="1" i="0" kern="1200" baseline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628650" indent="-17145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090613" indent="-176213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000" b="0"/>
              <a:t>Blue Cross Blue Shield of Massachusetts</a:t>
            </a: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435409" y="2921840"/>
            <a:ext cx="523114" cy="330642"/>
            <a:chOff x="4003675" y="933451"/>
            <a:chExt cx="7386638" cy="4668837"/>
          </a:xfrm>
          <a:solidFill>
            <a:schemeClr val="bg1"/>
          </a:solidFill>
        </p:grpSpPr>
        <p:sp>
          <p:nvSpPr>
            <p:cNvPr id="9" name="Freeform 36"/>
            <p:cNvSpPr>
              <a:spLocks/>
            </p:cNvSpPr>
            <p:nvPr/>
          </p:nvSpPr>
          <p:spPr bwMode="auto">
            <a:xfrm>
              <a:off x="10750550" y="2476501"/>
              <a:ext cx="239713" cy="150813"/>
            </a:xfrm>
            <a:custGeom>
              <a:avLst/>
              <a:gdLst>
                <a:gd name="T0" fmla="*/ 93 w 94"/>
                <a:gd name="T1" fmla="*/ 0 h 59"/>
                <a:gd name="T2" fmla="*/ 87 w 94"/>
                <a:gd name="T3" fmla="*/ 4 h 59"/>
                <a:gd name="T4" fmla="*/ 78 w 94"/>
                <a:gd name="T5" fmla="*/ 8 h 59"/>
                <a:gd name="T6" fmla="*/ 72 w 94"/>
                <a:gd name="T7" fmla="*/ 14 h 59"/>
                <a:gd name="T8" fmla="*/ 66 w 94"/>
                <a:gd name="T9" fmla="*/ 20 h 59"/>
                <a:gd name="T10" fmla="*/ 62 w 94"/>
                <a:gd name="T11" fmla="*/ 19 h 59"/>
                <a:gd name="T12" fmla="*/ 63 w 94"/>
                <a:gd name="T13" fmla="*/ 13 h 59"/>
                <a:gd name="T14" fmla="*/ 66 w 94"/>
                <a:gd name="T15" fmla="*/ 7 h 59"/>
                <a:gd name="T16" fmla="*/ 67 w 94"/>
                <a:gd name="T17" fmla="*/ 5 h 59"/>
                <a:gd name="T18" fmla="*/ 71 w 94"/>
                <a:gd name="T19" fmla="*/ 0 h 59"/>
                <a:gd name="T20" fmla="*/ 68 w 94"/>
                <a:gd name="T21" fmla="*/ 1 h 59"/>
                <a:gd name="T22" fmla="*/ 66 w 94"/>
                <a:gd name="T23" fmla="*/ 1 h 59"/>
                <a:gd name="T24" fmla="*/ 65 w 94"/>
                <a:gd name="T25" fmla="*/ 5 h 59"/>
                <a:gd name="T26" fmla="*/ 63 w 94"/>
                <a:gd name="T27" fmla="*/ 6 h 59"/>
                <a:gd name="T28" fmla="*/ 64 w 94"/>
                <a:gd name="T29" fmla="*/ 10 h 59"/>
                <a:gd name="T30" fmla="*/ 56 w 94"/>
                <a:gd name="T31" fmla="*/ 15 h 59"/>
                <a:gd name="T32" fmla="*/ 50 w 94"/>
                <a:gd name="T33" fmla="*/ 18 h 59"/>
                <a:gd name="T34" fmla="*/ 39 w 94"/>
                <a:gd name="T35" fmla="*/ 20 h 59"/>
                <a:gd name="T36" fmla="*/ 35 w 94"/>
                <a:gd name="T37" fmla="*/ 22 h 59"/>
                <a:gd name="T38" fmla="*/ 28 w 94"/>
                <a:gd name="T39" fmla="*/ 27 h 59"/>
                <a:gd name="T40" fmla="*/ 21 w 94"/>
                <a:gd name="T41" fmla="*/ 28 h 59"/>
                <a:gd name="T42" fmla="*/ 15 w 94"/>
                <a:gd name="T43" fmla="*/ 32 h 59"/>
                <a:gd name="T44" fmla="*/ 6 w 94"/>
                <a:gd name="T45" fmla="*/ 35 h 59"/>
                <a:gd name="T46" fmla="*/ 2 w 94"/>
                <a:gd name="T47" fmla="*/ 47 h 59"/>
                <a:gd name="T48" fmla="*/ 0 w 94"/>
                <a:gd name="T49" fmla="*/ 52 h 59"/>
                <a:gd name="T50" fmla="*/ 1 w 94"/>
                <a:gd name="T51" fmla="*/ 58 h 59"/>
                <a:gd name="T52" fmla="*/ 5 w 94"/>
                <a:gd name="T53" fmla="*/ 55 h 59"/>
                <a:gd name="T54" fmla="*/ 7 w 94"/>
                <a:gd name="T55" fmla="*/ 58 h 59"/>
                <a:gd name="T56" fmla="*/ 13 w 94"/>
                <a:gd name="T57" fmla="*/ 58 h 59"/>
                <a:gd name="T58" fmla="*/ 17 w 94"/>
                <a:gd name="T59" fmla="*/ 55 h 59"/>
                <a:gd name="T60" fmla="*/ 19 w 94"/>
                <a:gd name="T61" fmla="*/ 53 h 59"/>
                <a:gd name="T62" fmla="*/ 28 w 94"/>
                <a:gd name="T63" fmla="*/ 49 h 59"/>
                <a:gd name="T64" fmla="*/ 33 w 94"/>
                <a:gd name="T65" fmla="*/ 46 h 59"/>
                <a:gd name="T66" fmla="*/ 38 w 94"/>
                <a:gd name="T67" fmla="*/ 39 h 59"/>
                <a:gd name="T68" fmla="*/ 46 w 94"/>
                <a:gd name="T69" fmla="*/ 36 h 59"/>
                <a:gd name="T70" fmla="*/ 51 w 94"/>
                <a:gd name="T71" fmla="*/ 31 h 59"/>
                <a:gd name="T72" fmla="*/ 59 w 94"/>
                <a:gd name="T73" fmla="*/ 27 h 59"/>
                <a:gd name="T74" fmla="*/ 67 w 94"/>
                <a:gd name="T75" fmla="*/ 24 h 59"/>
                <a:gd name="T76" fmla="*/ 73 w 94"/>
                <a:gd name="T77" fmla="*/ 19 h 59"/>
                <a:gd name="T78" fmla="*/ 81 w 94"/>
                <a:gd name="T79" fmla="*/ 12 h 59"/>
                <a:gd name="T80" fmla="*/ 86 w 94"/>
                <a:gd name="T81" fmla="*/ 8 h 59"/>
                <a:gd name="T82" fmla="*/ 92 w 94"/>
                <a:gd name="T83" fmla="*/ 3 h 59"/>
                <a:gd name="T84" fmla="*/ 93 w 94"/>
                <a:gd name="T8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" h="59">
                  <a:moveTo>
                    <a:pt x="93" y="0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92" y="0"/>
                    <a:pt x="91" y="1"/>
                    <a:pt x="90" y="1"/>
                  </a:cubicBezTo>
                  <a:cubicBezTo>
                    <a:pt x="88" y="2"/>
                    <a:pt x="88" y="3"/>
                    <a:pt x="87" y="4"/>
                  </a:cubicBezTo>
                  <a:cubicBezTo>
                    <a:pt x="86" y="4"/>
                    <a:pt x="86" y="5"/>
                    <a:pt x="85" y="6"/>
                  </a:cubicBezTo>
                  <a:cubicBezTo>
                    <a:pt x="83" y="7"/>
                    <a:pt x="81" y="8"/>
                    <a:pt x="78" y="8"/>
                  </a:cubicBezTo>
                  <a:cubicBezTo>
                    <a:pt x="76" y="9"/>
                    <a:pt x="74" y="10"/>
                    <a:pt x="73" y="12"/>
                  </a:cubicBezTo>
                  <a:cubicBezTo>
                    <a:pt x="73" y="13"/>
                    <a:pt x="72" y="13"/>
                    <a:pt x="72" y="14"/>
                  </a:cubicBezTo>
                  <a:cubicBezTo>
                    <a:pt x="71" y="15"/>
                    <a:pt x="70" y="16"/>
                    <a:pt x="69" y="18"/>
                  </a:cubicBezTo>
                  <a:cubicBezTo>
                    <a:pt x="68" y="20"/>
                    <a:pt x="67" y="20"/>
                    <a:pt x="66" y="20"/>
                  </a:cubicBezTo>
                  <a:cubicBezTo>
                    <a:pt x="65" y="20"/>
                    <a:pt x="65" y="20"/>
                    <a:pt x="64" y="20"/>
                  </a:cubicBezTo>
                  <a:cubicBezTo>
                    <a:pt x="64" y="21"/>
                    <a:pt x="63" y="20"/>
                    <a:pt x="62" y="19"/>
                  </a:cubicBezTo>
                  <a:cubicBezTo>
                    <a:pt x="61" y="18"/>
                    <a:pt x="61" y="16"/>
                    <a:pt x="62" y="15"/>
                  </a:cubicBezTo>
                  <a:cubicBezTo>
                    <a:pt x="62" y="14"/>
                    <a:pt x="63" y="14"/>
                    <a:pt x="63" y="13"/>
                  </a:cubicBezTo>
                  <a:cubicBezTo>
                    <a:pt x="64" y="12"/>
                    <a:pt x="64" y="12"/>
                    <a:pt x="65" y="11"/>
                  </a:cubicBezTo>
                  <a:cubicBezTo>
                    <a:pt x="65" y="10"/>
                    <a:pt x="66" y="8"/>
                    <a:pt x="66" y="7"/>
                  </a:cubicBezTo>
                  <a:cubicBezTo>
                    <a:pt x="66" y="6"/>
                    <a:pt x="66" y="6"/>
                    <a:pt x="67" y="6"/>
                  </a:cubicBezTo>
                  <a:cubicBezTo>
                    <a:pt x="67" y="6"/>
                    <a:pt x="67" y="5"/>
                    <a:pt x="67" y="5"/>
                  </a:cubicBezTo>
                  <a:cubicBezTo>
                    <a:pt x="67" y="4"/>
                    <a:pt x="68" y="2"/>
                    <a:pt x="69" y="2"/>
                  </a:cubicBezTo>
                  <a:cubicBezTo>
                    <a:pt x="70" y="2"/>
                    <a:pt x="71" y="1"/>
                    <a:pt x="71" y="0"/>
                  </a:cubicBezTo>
                  <a:cubicBezTo>
                    <a:pt x="71" y="0"/>
                    <a:pt x="70" y="0"/>
                    <a:pt x="70" y="0"/>
                  </a:cubicBezTo>
                  <a:cubicBezTo>
                    <a:pt x="70" y="1"/>
                    <a:pt x="69" y="1"/>
                    <a:pt x="68" y="1"/>
                  </a:cubicBezTo>
                  <a:cubicBezTo>
                    <a:pt x="67" y="1"/>
                    <a:pt x="67" y="1"/>
                    <a:pt x="66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6" y="1"/>
                    <a:pt x="65" y="1"/>
                    <a:pt x="65" y="2"/>
                  </a:cubicBezTo>
                  <a:cubicBezTo>
                    <a:pt x="66" y="3"/>
                    <a:pt x="66" y="4"/>
                    <a:pt x="65" y="5"/>
                  </a:cubicBezTo>
                  <a:cubicBezTo>
                    <a:pt x="65" y="5"/>
                    <a:pt x="64" y="6"/>
                    <a:pt x="63" y="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6"/>
                    <a:pt x="64" y="7"/>
                    <a:pt x="64" y="8"/>
                  </a:cubicBezTo>
                  <a:cubicBezTo>
                    <a:pt x="64" y="8"/>
                    <a:pt x="65" y="9"/>
                    <a:pt x="64" y="10"/>
                  </a:cubicBezTo>
                  <a:cubicBezTo>
                    <a:pt x="64" y="11"/>
                    <a:pt x="62" y="11"/>
                    <a:pt x="61" y="11"/>
                  </a:cubicBezTo>
                  <a:cubicBezTo>
                    <a:pt x="59" y="12"/>
                    <a:pt x="57" y="13"/>
                    <a:pt x="56" y="15"/>
                  </a:cubicBezTo>
                  <a:cubicBezTo>
                    <a:pt x="55" y="17"/>
                    <a:pt x="53" y="17"/>
                    <a:pt x="52" y="17"/>
                  </a:cubicBezTo>
                  <a:cubicBezTo>
                    <a:pt x="51" y="17"/>
                    <a:pt x="51" y="18"/>
                    <a:pt x="50" y="18"/>
                  </a:cubicBezTo>
                  <a:cubicBezTo>
                    <a:pt x="48" y="20"/>
                    <a:pt x="47" y="21"/>
                    <a:pt x="44" y="21"/>
                  </a:cubicBezTo>
                  <a:cubicBezTo>
                    <a:pt x="41" y="21"/>
                    <a:pt x="40" y="21"/>
                    <a:pt x="39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7" y="19"/>
                    <a:pt x="36" y="20"/>
                    <a:pt x="35" y="22"/>
                  </a:cubicBezTo>
                  <a:cubicBezTo>
                    <a:pt x="34" y="24"/>
                    <a:pt x="33" y="24"/>
                    <a:pt x="31" y="25"/>
                  </a:cubicBezTo>
                  <a:cubicBezTo>
                    <a:pt x="30" y="25"/>
                    <a:pt x="29" y="26"/>
                    <a:pt x="28" y="27"/>
                  </a:cubicBezTo>
                  <a:cubicBezTo>
                    <a:pt x="26" y="28"/>
                    <a:pt x="25" y="28"/>
                    <a:pt x="24" y="28"/>
                  </a:cubicBezTo>
                  <a:cubicBezTo>
                    <a:pt x="23" y="28"/>
                    <a:pt x="22" y="28"/>
                    <a:pt x="21" y="28"/>
                  </a:cubicBezTo>
                  <a:cubicBezTo>
                    <a:pt x="17" y="29"/>
                    <a:pt x="15" y="31"/>
                    <a:pt x="15" y="31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7" y="31"/>
                    <a:pt x="6" y="34"/>
                    <a:pt x="6" y="34"/>
                  </a:cubicBezTo>
                  <a:cubicBezTo>
                    <a:pt x="6" y="34"/>
                    <a:pt x="6" y="35"/>
                    <a:pt x="6" y="35"/>
                  </a:cubicBezTo>
                  <a:cubicBezTo>
                    <a:pt x="6" y="35"/>
                    <a:pt x="4" y="36"/>
                    <a:pt x="4" y="40"/>
                  </a:cubicBezTo>
                  <a:cubicBezTo>
                    <a:pt x="4" y="44"/>
                    <a:pt x="3" y="45"/>
                    <a:pt x="2" y="47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0" y="50"/>
                    <a:pt x="0" y="51"/>
                    <a:pt x="0" y="52"/>
                  </a:cubicBezTo>
                  <a:cubicBezTo>
                    <a:pt x="0" y="53"/>
                    <a:pt x="0" y="53"/>
                    <a:pt x="0" y="54"/>
                  </a:cubicBezTo>
                  <a:cubicBezTo>
                    <a:pt x="0" y="56"/>
                    <a:pt x="1" y="57"/>
                    <a:pt x="1" y="58"/>
                  </a:cubicBezTo>
                  <a:cubicBezTo>
                    <a:pt x="1" y="58"/>
                    <a:pt x="1" y="57"/>
                    <a:pt x="2" y="57"/>
                  </a:cubicBezTo>
                  <a:cubicBezTo>
                    <a:pt x="2" y="56"/>
                    <a:pt x="3" y="55"/>
                    <a:pt x="5" y="55"/>
                  </a:cubicBezTo>
                  <a:cubicBezTo>
                    <a:pt x="6" y="55"/>
                    <a:pt x="6" y="55"/>
                    <a:pt x="7" y="56"/>
                  </a:cubicBezTo>
                  <a:cubicBezTo>
                    <a:pt x="7" y="56"/>
                    <a:pt x="7" y="57"/>
                    <a:pt x="7" y="58"/>
                  </a:cubicBezTo>
                  <a:cubicBezTo>
                    <a:pt x="7" y="59"/>
                    <a:pt x="7" y="59"/>
                    <a:pt x="8" y="59"/>
                  </a:cubicBezTo>
                  <a:cubicBezTo>
                    <a:pt x="10" y="59"/>
                    <a:pt x="11" y="59"/>
                    <a:pt x="13" y="58"/>
                  </a:cubicBezTo>
                  <a:cubicBezTo>
                    <a:pt x="13" y="58"/>
                    <a:pt x="14" y="58"/>
                    <a:pt x="15" y="58"/>
                  </a:cubicBezTo>
                  <a:cubicBezTo>
                    <a:pt x="16" y="57"/>
                    <a:pt x="17" y="56"/>
                    <a:pt x="17" y="55"/>
                  </a:cubicBezTo>
                  <a:cubicBezTo>
                    <a:pt x="17" y="55"/>
                    <a:pt x="18" y="54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0" y="52"/>
                    <a:pt x="21" y="51"/>
                    <a:pt x="24" y="50"/>
                  </a:cubicBezTo>
                  <a:cubicBezTo>
                    <a:pt x="26" y="50"/>
                    <a:pt x="27" y="49"/>
                    <a:pt x="28" y="49"/>
                  </a:cubicBezTo>
                  <a:cubicBezTo>
                    <a:pt x="29" y="48"/>
                    <a:pt x="30" y="48"/>
                    <a:pt x="31" y="47"/>
                  </a:cubicBezTo>
                  <a:cubicBezTo>
                    <a:pt x="33" y="47"/>
                    <a:pt x="33" y="46"/>
                    <a:pt x="33" y="46"/>
                  </a:cubicBezTo>
                  <a:cubicBezTo>
                    <a:pt x="33" y="45"/>
                    <a:pt x="33" y="44"/>
                    <a:pt x="35" y="43"/>
                  </a:cubicBezTo>
                  <a:cubicBezTo>
                    <a:pt x="37" y="41"/>
                    <a:pt x="38" y="41"/>
                    <a:pt x="38" y="39"/>
                  </a:cubicBezTo>
                  <a:cubicBezTo>
                    <a:pt x="38" y="38"/>
                    <a:pt x="40" y="37"/>
                    <a:pt x="43" y="37"/>
                  </a:cubicBezTo>
                  <a:cubicBezTo>
                    <a:pt x="44" y="37"/>
                    <a:pt x="45" y="36"/>
                    <a:pt x="46" y="36"/>
                  </a:cubicBezTo>
                  <a:cubicBezTo>
                    <a:pt x="49" y="35"/>
                    <a:pt x="50" y="34"/>
                    <a:pt x="51" y="32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2" y="29"/>
                    <a:pt x="52" y="29"/>
                    <a:pt x="54" y="27"/>
                  </a:cubicBezTo>
                  <a:cubicBezTo>
                    <a:pt x="56" y="27"/>
                    <a:pt x="57" y="27"/>
                    <a:pt x="59" y="27"/>
                  </a:cubicBezTo>
                  <a:cubicBezTo>
                    <a:pt x="60" y="27"/>
                    <a:pt x="60" y="28"/>
                    <a:pt x="61" y="27"/>
                  </a:cubicBezTo>
                  <a:cubicBezTo>
                    <a:pt x="63" y="27"/>
                    <a:pt x="65" y="26"/>
                    <a:pt x="67" y="24"/>
                  </a:cubicBezTo>
                  <a:cubicBezTo>
                    <a:pt x="68" y="23"/>
                    <a:pt x="69" y="23"/>
                    <a:pt x="70" y="22"/>
                  </a:cubicBezTo>
                  <a:cubicBezTo>
                    <a:pt x="71" y="21"/>
                    <a:pt x="72" y="20"/>
                    <a:pt x="73" y="19"/>
                  </a:cubicBezTo>
                  <a:cubicBezTo>
                    <a:pt x="75" y="18"/>
                    <a:pt x="76" y="17"/>
                    <a:pt x="77" y="15"/>
                  </a:cubicBezTo>
                  <a:cubicBezTo>
                    <a:pt x="77" y="13"/>
                    <a:pt x="79" y="12"/>
                    <a:pt x="81" y="12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3" y="11"/>
                    <a:pt x="85" y="9"/>
                    <a:pt x="86" y="8"/>
                  </a:cubicBezTo>
                  <a:cubicBezTo>
                    <a:pt x="87" y="7"/>
                    <a:pt x="89" y="6"/>
                    <a:pt x="90" y="4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4" y="2"/>
                    <a:pt x="94" y="2"/>
                    <a:pt x="93" y="1"/>
                  </a:cubicBezTo>
                  <a:cubicBezTo>
                    <a:pt x="93" y="0"/>
                    <a:pt x="93" y="0"/>
                    <a:pt x="93" y="0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37"/>
            <p:cNvSpPr>
              <a:spLocks/>
            </p:cNvSpPr>
            <p:nvPr/>
          </p:nvSpPr>
          <p:spPr bwMode="auto">
            <a:xfrm>
              <a:off x="10750550" y="2476501"/>
              <a:ext cx="239713" cy="150813"/>
            </a:xfrm>
            <a:custGeom>
              <a:avLst/>
              <a:gdLst>
                <a:gd name="T0" fmla="*/ 93 w 94"/>
                <a:gd name="T1" fmla="*/ 0 h 59"/>
                <a:gd name="T2" fmla="*/ 87 w 94"/>
                <a:gd name="T3" fmla="*/ 4 h 59"/>
                <a:gd name="T4" fmla="*/ 78 w 94"/>
                <a:gd name="T5" fmla="*/ 8 h 59"/>
                <a:gd name="T6" fmla="*/ 72 w 94"/>
                <a:gd name="T7" fmla="*/ 14 h 59"/>
                <a:gd name="T8" fmla="*/ 66 w 94"/>
                <a:gd name="T9" fmla="*/ 20 h 59"/>
                <a:gd name="T10" fmla="*/ 62 w 94"/>
                <a:gd name="T11" fmla="*/ 19 h 59"/>
                <a:gd name="T12" fmla="*/ 63 w 94"/>
                <a:gd name="T13" fmla="*/ 13 h 59"/>
                <a:gd name="T14" fmla="*/ 66 w 94"/>
                <a:gd name="T15" fmla="*/ 7 h 59"/>
                <a:gd name="T16" fmla="*/ 67 w 94"/>
                <a:gd name="T17" fmla="*/ 5 h 59"/>
                <a:gd name="T18" fmla="*/ 71 w 94"/>
                <a:gd name="T19" fmla="*/ 0 h 59"/>
                <a:gd name="T20" fmla="*/ 68 w 94"/>
                <a:gd name="T21" fmla="*/ 1 h 59"/>
                <a:gd name="T22" fmla="*/ 66 w 94"/>
                <a:gd name="T23" fmla="*/ 1 h 59"/>
                <a:gd name="T24" fmla="*/ 65 w 94"/>
                <a:gd name="T25" fmla="*/ 5 h 59"/>
                <a:gd name="T26" fmla="*/ 63 w 94"/>
                <a:gd name="T27" fmla="*/ 6 h 59"/>
                <a:gd name="T28" fmla="*/ 64 w 94"/>
                <a:gd name="T29" fmla="*/ 10 h 59"/>
                <a:gd name="T30" fmla="*/ 56 w 94"/>
                <a:gd name="T31" fmla="*/ 15 h 59"/>
                <a:gd name="T32" fmla="*/ 50 w 94"/>
                <a:gd name="T33" fmla="*/ 18 h 59"/>
                <a:gd name="T34" fmla="*/ 39 w 94"/>
                <a:gd name="T35" fmla="*/ 20 h 59"/>
                <a:gd name="T36" fmla="*/ 35 w 94"/>
                <a:gd name="T37" fmla="*/ 22 h 59"/>
                <a:gd name="T38" fmla="*/ 28 w 94"/>
                <a:gd name="T39" fmla="*/ 27 h 59"/>
                <a:gd name="T40" fmla="*/ 21 w 94"/>
                <a:gd name="T41" fmla="*/ 28 h 59"/>
                <a:gd name="T42" fmla="*/ 15 w 94"/>
                <a:gd name="T43" fmla="*/ 32 h 59"/>
                <a:gd name="T44" fmla="*/ 6 w 94"/>
                <a:gd name="T45" fmla="*/ 35 h 59"/>
                <a:gd name="T46" fmla="*/ 2 w 94"/>
                <a:gd name="T47" fmla="*/ 47 h 59"/>
                <a:gd name="T48" fmla="*/ 0 w 94"/>
                <a:gd name="T49" fmla="*/ 52 h 59"/>
                <a:gd name="T50" fmla="*/ 1 w 94"/>
                <a:gd name="T51" fmla="*/ 58 h 59"/>
                <a:gd name="T52" fmla="*/ 5 w 94"/>
                <a:gd name="T53" fmla="*/ 55 h 59"/>
                <a:gd name="T54" fmla="*/ 7 w 94"/>
                <a:gd name="T55" fmla="*/ 58 h 59"/>
                <a:gd name="T56" fmla="*/ 13 w 94"/>
                <a:gd name="T57" fmla="*/ 58 h 59"/>
                <a:gd name="T58" fmla="*/ 17 w 94"/>
                <a:gd name="T59" fmla="*/ 55 h 59"/>
                <a:gd name="T60" fmla="*/ 19 w 94"/>
                <a:gd name="T61" fmla="*/ 53 h 59"/>
                <a:gd name="T62" fmla="*/ 28 w 94"/>
                <a:gd name="T63" fmla="*/ 49 h 59"/>
                <a:gd name="T64" fmla="*/ 33 w 94"/>
                <a:gd name="T65" fmla="*/ 46 h 59"/>
                <a:gd name="T66" fmla="*/ 38 w 94"/>
                <a:gd name="T67" fmla="*/ 39 h 59"/>
                <a:gd name="T68" fmla="*/ 46 w 94"/>
                <a:gd name="T69" fmla="*/ 36 h 59"/>
                <a:gd name="T70" fmla="*/ 51 w 94"/>
                <a:gd name="T71" fmla="*/ 31 h 59"/>
                <a:gd name="T72" fmla="*/ 59 w 94"/>
                <a:gd name="T73" fmla="*/ 27 h 59"/>
                <a:gd name="T74" fmla="*/ 67 w 94"/>
                <a:gd name="T75" fmla="*/ 24 h 59"/>
                <a:gd name="T76" fmla="*/ 73 w 94"/>
                <a:gd name="T77" fmla="*/ 19 h 59"/>
                <a:gd name="T78" fmla="*/ 81 w 94"/>
                <a:gd name="T79" fmla="*/ 12 h 59"/>
                <a:gd name="T80" fmla="*/ 86 w 94"/>
                <a:gd name="T81" fmla="*/ 8 h 59"/>
                <a:gd name="T82" fmla="*/ 92 w 94"/>
                <a:gd name="T83" fmla="*/ 3 h 59"/>
                <a:gd name="T84" fmla="*/ 93 w 94"/>
                <a:gd name="T8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" h="59">
                  <a:moveTo>
                    <a:pt x="93" y="0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92" y="0"/>
                    <a:pt x="91" y="1"/>
                    <a:pt x="90" y="1"/>
                  </a:cubicBezTo>
                  <a:cubicBezTo>
                    <a:pt x="88" y="2"/>
                    <a:pt x="88" y="3"/>
                    <a:pt x="87" y="4"/>
                  </a:cubicBezTo>
                  <a:cubicBezTo>
                    <a:pt x="86" y="4"/>
                    <a:pt x="86" y="5"/>
                    <a:pt x="85" y="6"/>
                  </a:cubicBezTo>
                  <a:cubicBezTo>
                    <a:pt x="83" y="7"/>
                    <a:pt x="81" y="8"/>
                    <a:pt x="78" y="8"/>
                  </a:cubicBezTo>
                  <a:cubicBezTo>
                    <a:pt x="76" y="9"/>
                    <a:pt x="74" y="10"/>
                    <a:pt x="73" y="12"/>
                  </a:cubicBezTo>
                  <a:cubicBezTo>
                    <a:pt x="73" y="13"/>
                    <a:pt x="72" y="13"/>
                    <a:pt x="72" y="14"/>
                  </a:cubicBezTo>
                  <a:cubicBezTo>
                    <a:pt x="71" y="15"/>
                    <a:pt x="70" y="16"/>
                    <a:pt x="69" y="18"/>
                  </a:cubicBezTo>
                  <a:cubicBezTo>
                    <a:pt x="68" y="20"/>
                    <a:pt x="67" y="20"/>
                    <a:pt x="66" y="20"/>
                  </a:cubicBezTo>
                  <a:cubicBezTo>
                    <a:pt x="65" y="20"/>
                    <a:pt x="65" y="20"/>
                    <a:pt x="64" y="20"/>
                  </a:cubicBezTo>
                  <a:cubicBezTo>
                    <a:pt x="64" y="21"/>
                    <a:pt x="63" y="20"/>
                    <a:pt x="62" y="19"/>
                  </a:cubicBezTo>
                  <a:cubicBezTo>
                    <a:pt x="61" y="18"/>
                    <a:pt x="61" y="16"/>
                    <a:pt x="62" y="15"/>
                  </a:cubicBezTo>
                  <a:cubicBezTo>
                    <a:pt x="62" y="14"/>
                    <a:pt x="63" y="14"/>
                    <a:pt x="63" y="13"/>
                  </a:cubicBezTo>
                  <a:cubicBezTo>
                    <a:pt x="64" y="12"/>
                    <a:pt x="64" y="12"/>
                    <a:pt x="65" y="11"/>
                  </a:cubicBezTo>
                  <a:cubicBezTo>
                    <a:pt x="65" y="10"/>
                    <a:pt x="66" y="8"/>
                    <a:pt x="66" y="7"/>
                  </a:cubicBezTo>
                  <a:cubicBezTo>
                    <a:pt x="66" y="6"/>
                    <a:pt x="66" y="6"/>
                    <a:pt x="67" y="6"/>
                  </a:cubicBezTo>
                  <a:cubicBezTo>
                    <a:pt x="67" y="6"/>
                    <a:pt x="67" y="5"/>
                    <a:pt x="67" y="5"/>
                  </a:cubicBezTo>
                  <a:cubicBezTo>
                    <a:pt x="67" y="4"/>
                    <a:pt x="68" y="2"/>
                    <a:pt x="69" y="2"/>
                  </a:cubicBezTo>
                  <a:cubicBezTo>
                    <a:pt x="70" y="2"/>
                    <a:pt x="71" y="1"/>
                    <a:pt x="71" y="0"/>
                  </a:cubicBezTo>
                  <a:cubicBezTo>
                    <a:pt x="71" y="0"/>
                    <a:pt x="70" y="0"/>
                    <a:pt x="70" y="0"/>
                  </a:cubicBezTo>
                  <a:cubicBezTo>
                    <a:pt x="70" y="1"/>
                    <a:pt x="69" y="1"/>
                    <a:pt x="68" y="1"/>
                  </a:cubicBezTo>
                  <a:cubicBezTo>
                    <a:pt x="67" y="1"/>
                    <a:pt x="67" y="1"/>
                    <a:pt x="66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6" y="1"/>
                    <a:pt x="65" y="1"/>
                    <a:pt x="65" y="2"/>
                  </a:cubicBezTo>
                  <a:cubicBezTo>
                    <a:pt x="66" y="3"/>
                    <a:pt x="66" y="4"/>
                    <a:pt x="65" y="5"/>
                  </a:cubicBezTo>
                  <a:cubicBezTo>
                    <a:pt x="65" y="5"/>
                    <a:pt x="64" y="6"/>
                    <a:pt x="63" y="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6"/>
                    <a:pt x="64" y="7"/>
                    <a:pt x="64" y="8"/>
                  </a:cubicBezTo>
                  <a:cubicBezTo>
                    <a:pt x="64" y="8"/>
                    <a:pt x="65" y="9"/>
                    <a:pt x="64" y="10"/>
                  </a:cubicBezTo>
                  <a:cubicBezTo>
                    <a:pt x="64" y="11"/>
                    <a:pt x="62" y="11"/>
                    <a:pt x="61" y="11"/>
                  </a:cubicBezTo>
                  <a:cubicBezTo>
                    <a:pt x="59" y="12"/>
                    <a:pt x="57" y="13"/>
                    <a:pt x="56" y="15"/>
                  </a:cubicBezTo>
                  <a:cubicBezTo>
                    <a:pt x="55" y="17"/>
                    <a:pt x="53" y="17"/>
                    <a:pt x="52" y="17"/>
                  </a:cubicBezTo>
                  <a:cubicBezTo>
                    <a:pt x="51" y="17"/>
                    <a:pt x="51" y="18"/>
                    <a:pt x="50" y="18"/>
                  </a:cubicBezTo>
                  <a:cubicBezTo>
                    <a:pt x="48" y="20"/>
                    <a:pt x="47" y="21"/>
                    <a:pt x="44" y="21"/>
                  </a:cubicBezTo>
                  <a:cubicBezTo>
                    <a:pt x="41" y="21"/>
                    <a:pt x="40" y="21"/>
                    <a:pt x="39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7" y="19"/>
                    <a:pt x="36" y="20"/>
                    <a:pt x="35" y="22"/>
                  </a:cubicBezTo>
                  <a:cubicBezTo>
                    <a:pt x="34" y="24"/>
                    <a:pt x="33" y="24"/>
                    <a:pt x="31" y="25"/>
                  </a:cubicBezTo>
                  <a:cubicBezTo>
                    <a:pt x="30" y="25"/>
                    <a:pt x="29" y="26"/>
                    <a:pt x="28" y="27"/>
                  </a:cubicBezTo>
                  <a:cubicBezTo>
                    <a:pt x="26" y="28"/>
                    <a:pt x="25" y="28"/>
                    <a:pt x="24" y="28"/>
                  </a:cubicBezTo>
                  <a:cubicBezTo>
                    <a:pt x="23" y="28"/>
                    <a:pt x="22" y="28"/>
                    <a:pt x="21" y="28"/>
                  </a:cubicBezTo>
                  <a:cubicBezTo>
                    <a:pt x="17" y="29"/>
                    <a:pt x="15" y="31"/>
                    <a:pt x="15" y="31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7" y="31"/>
                    <a:pt x="6" y="34"/>
                    <a:pt x="6" y="34"/>
                  </a:cubicBezTo>
                  <a:cubicBezTo>
                    <a:pt x="6" y="34"/>
                    <a:pt x="6" y="35"/>
                    <a:pt x="6" y="35"/>
                  </a:cubicBezTo>
                  <a:cubicBezTo>
                    <a:pt x="6" y="35"/>
                    <a:pt x="4" y="36"/>
                    <a:pt x="4" y="40"/>
                  </a:cubicBezTo>
                  <a:cubicBezTo>
                    <a:pt x="4" y="44"/>
                    <a:pt x="3" y="45"/>
                    <a:pt x="2" y="47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0" y="50"/>
                    <a:pt x="0" y="51"/>
                    <a:pt x="0" y="52"/>
                  </a:cubicBezTo>
                  <a:cubicBezTo>
                    <a:pt x="0" y="53"/>
                    <a:pt x="0" y="53"/>
                    <a:pt x="0" y="54"/>
                  </a:cubicBezTo>
                  <a:cubicBezTo>
                    <a:pt x="0" y="56"/>
                    <a:pt x="1" y="57"/>
                    <a:pt x="1" y="58"/>
                  </a:cubicBezTo>
                  <a:cubicBezTo>
                    <a:pt x="1" y="58"/>
                    <a:pt x="1" y="57"/>
                    <a:pt x="2" y="57"/>
                  </a:cubicBezTo>
                  <a:cubicBezTo>
                    <a:pt x="2" y="56"/>
                    <a:pt x="3" y="55"/>
                    <a:pt x="5" y="55"/>
                  </a:cubicBezTo>
                  <a:cubicBezTo>
                    <a:pt x="6" y="55"/>
                    <a:pt x="6" y="55"/>
                    <a:pt x="7" y="56"/>
                  </a:cubicBezTo>
                  <a:cubicBezTo>
                    <a:pt x="7" y="56"/>
                    <a:pt x="7" y="57"/>
                    <a:pt x="7" y="58"/>
                  </a:cubicBezTo>
                  <a:cubicBezTo>
                    <a:pt x="7" y="59"/>
                    <a:pt x="7" y="59"/>
                    <a:pt x="8" y="59"/>
                  </a:cubicBezTo>
                  <a:cubicBezTo>
                    <a:pt x="10" y="59"/>
                    <a:pt x="11" y="59"/>
                    <a:pt x="13" y="58"/>
                  </a:cubicBezTo>
                  <a:cubicBezTo>
                    <a:pt x="13" y="58"/>
                    <a:pt x="14" y="58"/>
                    <a:pt x="15" y="58"/>
                  </a:cubicBezTo>
                  <a:cubicBezTo>
                    <a:pt x="16" y="57"/>
                    <a:pt x="17" y="56"/>
                    <a:pt x="17" y="55"/>
                  </a:cubicBezTo>
                  <a:cubicBezTo>
                    <a:pt x="17" y="55"/>
                    <a:pt x="18" y="54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0" y="52"/>
                    <a:pt x="21" y="51"/>
                    <a:pt x="24" y="50"/>
                  </a:cubicBezTo>
                  <a:cubicBezTo>
                    <a:pt x="26" y="50"/>
                    <a:pt x="27" y="49"/>
                    <a:pt x="28" y="49"/>
                  </a:cubicBezTo>
                  <a:cubicBezTo>
                    <a:pt x="29" y="48"/>
                    <a:pt x="30" y="48"/>
                    <a:pt x="31" y="47"/>
                  </a:cubicBezTo>
                  <a:cubicBezTo>
                    <a:pt x="33" y="47"/>
                    <a:pt x="33" y="46"/>
                    <a:pt x="33" y="46"/>
                  </a:cubicBezTo>
                  <a:cubicBezTo>
                    <a:pt x="33" y="45"/>
                    <a:pt x="33" y="44"/>
                    <a:pt x="35" y="43"/>
                  </a:cubicBezTo>
                  <a:cubicBezTo>
                    <a:pt x="37" y="41"/>
                    <a:pt x="38" y="41"/>
                    <a:pt x="38" y="39"/>
                  </a:cubicBezTo>
                  <a:cubicBezTo>
                    <a:pt x="38" y="38"/>
                    <a:pt x="40" y="37"/>
                    <a:pt x="43" y="37"/>
                  </a:cubicBezTo>
                  <a:cubicBezTo>
                    <a:pt x="44" y="37"/>
                    <a:pt x="45" y="36"/>
                    <a:pt x="46" y="36"/>
                  </a:cubicBezTo>
                  <a:cubicBezTo>
                    <a:pt x="49" y="35"/>
                    <a:pt x="50" y="34"/>
                    <a:pt x="51" y="32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2" y="29"/>
                    <a:pt x="52" y="29"/>
                    <a:pt x="54" y="27"/>
                  </a:cubicBezTo>
                  <a:cubicBezTo>
                    <a:pt x="56" y="27"/>
                    <a:pt x="57" y="27"/>
                    <a:pt x="59" y="27"/>
                  </a:cubicBezTo>
                  <a:cubicBezTo>
                    <a:pt x="60" y="27"/>
                    <a:pt x="60" y="28"/>
                    <a:pt x="61" y="27"/>
                  </a:cubicBezTo>
                  <a:cubicBezTo>
                    <a:pt x="63" y="27"/>
                    <a:pt x="65" y="26"/>
                    <a:pt x="67" y="24"/>
                  </a:cubicBezTo>
                  <a:cubicBezTo>
                    <a:pt x="68" y="23"/>
                    <a:pt x="69" y="23"/>
                    <a:pt x="70" y="22"/>
                  </a:cubicBezTo>
                  <a:cubicBezTo>
                    <a:pt x="71" y="21"/>
                    <a:pt x="72" y="20"/>
                    <a:pt x="73" y="19"/>
                  </a:cubicBezTo>
                  <a:cubicBezTo>
                    <a:pt x="75" y="18"/>
                    <a:pt x="76" y="17"/>
                    <a:pt x="77" y="15"/>
                  </a:cubicBezTo>
                  <a:cubicBezTo>
                    <a:pt x="77" y="13"/>
                    <a:pt x="79" y="12"/>
                    <a:pt x="81" y="12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3" y="11"/>
                    <a:pt x="85" y="9"/>
                    <a:pt x="86" y="8"/>
                  </a:cubicBezTo>
                  <a:cubicBezTo>
                    <a:pt x="87" y="7"/>
                    <a:pt x="89" y="6"/>
                    <a:pt x="90" y="4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4" y="2"/>
                    <a:pt x="94" y="2"/>
                    <a:pt x="93" y="1"/>
                  </a:cubicBezTo>
                  <a:cubicBezTo>
                    <a:pt x="93" y="0"/>
                    <a:pt x="93" y="0"/>
                    <a:pt x="93" y="0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38"/>
            <p:cNvSpPr>
              <a:spLocks noEditPoints="1"/>
            </p:cNvSpPr>
            <p:nvPr/>
          </p:nvSpPr>
          <p:spPr bwMode="auto">
            <a:xfrm>
              <a:off x="10748963" y="2471738"/>
              <a:ext cx="244475" cy="160338"/>
            </a:xfrm>
            <a:custGeom>
              <a:avLst/>
              <a:gdLst>
                <a:gd name="T0" fmla="*/ 87 w 96"/>
                <a:gd name="T1" fmla="*/ 5 h 63"/>
                <a:gd name="T2" fmla="*/ 73 w 96"/>
                <a:gd name="T3" fmla="*/ 13 h 63"/>
                <a:gd name="T4" fmla="*/ 66 w 96"/>
                <a:gd name="T5" fmla="*/ 21 h 63"/>
                <a:gd name="T6" fmla="*/ 64 w 96"/>
                <a:gd name="T7" fmla="*/ 18 h 63"/>
                <a:gd name="T8" fmla="*/ 69 w 96"/>
                <a:gd name="T9" fmla="*/ 10 h 63"/>
                <a:gd name="T10" fmla="*/ 71 w 96"/>
                <a:gd name="T11" fmla="*/ 5 h 63"/>
                <a:gd name="T12" fmla="*/ 69 w 96"/>
                <a:gd name="T13" fmla="*/ 2 h 63"/>
                <a:gd name="T14" fmla="*/ 66 w 96"/>
                <a:gd name="T15" fmla="*/ 2 h 63"/>
                <a:gd name="T16" fmla="*/ 64 w 96"/>
                <a:gd name="T17" fmla="*/ 6 h 63"/>
                <a:gd name="T18" fmla="*/ 64 w 96"/>
                <a:gd name="T19" fmla="*/ 11 h 63"/>
                <a:gd name="T20" fmla="*/ 53 w 96"/>
                <a:gd name="T21" fmla="*/ 18 h 63"/>
                <a:gd name="T22" fmla="*/ 41 w 96"/>
                <a:gd name="T23" fmla="*/ 21 h 63"/>
                <a:gd name="T24" fmla="*/ 32 w 96"/>
                <a:gd name="T25" fmla="*/ 26 h 63"/>
                <a:gd name="T26" fmla="*/ 21 w 96"/>
                <a:gd name="T27" fmla="*/ 29 h 63"/>
                <a:gd name="T28" fmla="*/ 3 w 96"/>
                <a:gd name="T29" fmla="*/ 42 h 63"/>
                <a:gd name="T30" fmla="*/ 0 w 96"/>
                <a:gd name="T31" fmla="*/ 54 h 63"/>
                <a:gd name="T32" fmla="*/ 2 w 96"/>
                <a:gd name="T33" fmla="*/ 62 h 63"/>
                <a:gd name="T34" fmla="*/ 6 w 96"/>
                <a:gd name="T35" fmla="*/ 59 h 63"/>
                <a:gd name="T36" fmla="*/ 9 w 96"/>
                <a:gd name="T37" fmla="*/ 63 h 63"/>
                <a:gd name="T38" fmla="*/ 16 w 96"/>
                <a:gd name="T39" fmla="*/ 61 h 63"/>
                <a:gd name="T40" fmla="*/ 21 w 96"/>
                <a:gd name="T41" fmla="*/ 56 h 63"/>
                <a:gd name="T42" fmla="*/ 33 w 96"/>
                <a:gd name="T43" fmla="*/ 51 h 63"/>
                <a:gd name="T44" fmla="*/ 40 w 96"/>
                <a:gd name="T45" fmla="*/ 42 h 63"/>
                <a:gd name="T46" fmla="*/ 54 w 96"/>
                <a:gd name="T47" fmla="*/ 34 h 63"/>
                <a:gd name="T48" fmla="*/ 59 w 96"/>
                <a:gd name="T49" fmla="*/ 31 h 63"/>
                <a:gd name="T50" fmla="*/ 72 w 96"/>
                <a:gd name="T51" fmla="*/ 25 h 63"/>
                <a:gd name="T52" fmla="*/ 82 w 96"/>
                <a:gd name="T53" fmla="*/ 15 h 63"/>
                <a:gd name="T54" fmla="*/ 92 w 96"/>
                <a:gd name="T55" fmla="*/ 8 h 63"/>
                <a:gd name="T56" fmla="*/ 94 w 96"/>
                <a:gd name="T57" fmla="*/ 1 h 63"/>
                <a:gd name="T58" fmla="*/ 87 w 96"/>
                <a:gd name="T59" fmla="*/ 10 h 63"/>
                <a:gd name="T60" fmla="*/ 78 w 96"/>
                <a:gd name="T61" fmla="*/ 17 h 63"/>
                <a:gd name="T62" fmla="*/ 68 w 96"/>
                <a:gd name="T63" fmla="*/ 26 h 63"/>
                <a:gd name="T64" fmla="*/ 55 w 96"/>
                <a:gd name="T65" fmla="*/ 29 h 63"/>
                <a:gd name="T66" fmla="*/ 47 w 96"/>
                <a:gd name="T67" fmla="*/ 38 h 63"/>
                <a:gd name="T68" fmla="*/ 36 w 96"/>
                <a:gd name="T69" fmla="*/ 45 h 63"/>
                <a:gd name="T70" fmla="*/ 29 w 96"/>
                <a:gd name="T71" fmla="*/ 51 h 63"/>
                <a:gd name="T72" fmla="*/ 20 w 96"/>
                <a:gd name="T73" fmla="*/ 55 h 63"/>
                <a:gd name="T74" fmla="*/ 14 w 96"/>
                <a:gd name="T75" fmla="*/ 60 h 63"/>
                <a:gd name="T76" fmla="*/ 8 w 96"/>
                <a:gd name="T77" fmla="*/ 58 h 63"/>
                <a:gd name="T78" fmla="*/ 2 w 96"/>
                <a:gd name="T79" fmla="*/ 60 h 63"/>
                <a:gd name="T80" fmla="*/ 2 w 96"/>
                <a:gd name="T81" fmla="*/ 50 h 63"/>
                <a:gd name="T82" fmla="*/ 7 w 96"/>
                <a:gd name="T83" fmla="*/ 37 h 63"/>
                <a:gd name="T84" fmla="*/ 16 w 96"/>
                <a:gd name="T85" fmla="*/ 33 h 63"/>
                <a:gd name="T86" fmla="*/ 29 w 96"/>
                <a:gd name="T87" fmla="*/ 29 h 63"/>
                <a:gd name="T88" fmla="*/ 39 w 96"/>
                <a:gd name="T89" fmla="*/ 22 h 63"/>
                <a:gd name="T90" fmla="*/ 51 w 96"/>
                <a:gd name="T91" fmla="*/ 20 h 63"/>
                <a:gd name="T92" fmla="*/ 62 w 96"/>
                <a:gd name="T93" fmla="*/ 13 h 63"/>
                <a:gd name="T94" fmla="*/ 64 w 96"/>
                <a:gd name="T95" fmla="*/ 8 h 63"/>
                <a:gd name="T96" fmla="*/ 66 w 96"/>
                <a:gd name="T97" fmla="*/ 4 h 63"/>
                <a:gd name="T98" fmla="*/ 69 w 96"/>
                <a:gd name="T99" fmla="*/ 3 h 63"/>
                <a:gd name="T100" fmla="*/ 70 w 96"/>
                <a:gd name="T101" fmla="*/ 4 h 63"/>
                <a:gd name="T102" fmla="*/ 67 w 96"/>
                <a:gd name="T103" fmla="*/ 9 h 63"/>
                <a:gd name="T104" fmla="*/ 63 w 96"/>
                <a:gd name="T105" fmla="*/ 17 h 63"/>
                <a:gd name="T106" fmla="*/ 67 w 96"/>
                <a:gd name="T107" fmla="*/ 22 h 63"/>
                <a:gd name="T108" fmla="*/ 74 w 96"/>
                <a:gd name="T109" fmla="*/ 14 h 63"/>
                <a:gd name="T110" fmla="*/ 88 w 96"/>
                <a:gd name="T111" fmla="*/ 6 h 63"/>
                <a:gd name="T112" fmla="*/ 94 w 96"/>
                <a:gd name="T113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6" h="63">
                  <a:moveTo>
                    <a:pt x="94" y="1"/>
                  </a:moveTo>
                  <a:cubicBezTo>
                    <a:pt x="93" y="1"/>
                    <a:pt x="92" y="1"/>
                    <a:pt x="90" y="2"/>
                  </a:cubicBezTo>
                  <a:cubicBezTo>
                    <a:pt x="88" y="2"/>
                    <a:pt x="87" y="4"/>
                    <a:pt x="87" y="5"/>
                  </a:cubicBezTo>
                  <a:cubicBezTo>
                    <a:pt x="86" y="5"/>
                    <a:pt x="86" y="6"/>
                    <a:pt x="85" y="7"/>
                  </a:cubicBezTo>
                  <a:cubicBezTo>
                    <a:pt x="83" y="8"/>
                    <a:pt x="81" y="8"/>
                    <a:pt x="79" y="9"/>
                  </a:cubicBezTo>
                  <a:cubicBezTo>
                    <a:pt x="76" y="9"/>
                    <a:pt x="74" y="11"/>
                    <a:pt x="73" y="13"/>
                  </a:cubicBezTo>
                  <a:cubicBezTo>
                    <a:pt x="73" y="14"/>
                    <a:pt x="72" y="14"/>
                    <a:pt x="72" y="15"/>
                  </a:cubicBezTo>
                  <a:cubicBezTo>
                    <a:pt x="71" y="16"/>
                    <a:pt x="70" y="17"/>
                    <a:pt x="69" y="19"/>
                  </a:cubicBezTo>
                  <a:cubicBezTo>
                    <a:pt x="68" y="20"/>
                    <a:pt x="67" y="20"/>
                    <a:pt x="66" y="21"/>
                  </a:cubicBezTo>
                  <a:cubicBezTo>
                    <a:pt x="66" y="21"/>
                    <a:pt x="65" y="21"/>
                    <a:pt x="65" y="21"/>
                  </a:cubicBezTo>
                  <a:cubicBezTo>
                    <a:pt x="65" y="21"/>
                    <a:pt x="65" y="21"/>
                    <a:pt x="64" y="21"/>
                  </a:cubicBezTo>
                  <a:cubicBezTo>
                    <a:pt x="64" y="20"/>
                    <a:pt x="64" y="19"/>
                    <a:pt x="64" y="18"/>
                  </a:cubicBezTo>
                  <a:cubicBezTo>
                    <a:pt x="65" y="17"/>
                    <a:pt x="65" y="16"/>
                    <a:pt x="66" y="16"/>
                  </a:cubicBezTo>
                  <a:cubicBezTo>
                    <a:pt x="66" y="15"/>
                    <a:pt x="66" y="15"/>
                    <a:pt x="67" y="14"/>
                  </a:cubicBezTo>
                  <a:cubicBezTo>
                    <a:pt x="67" y="13"/>
                    <a:pt x="68" y="12"/>
                    <a:pt x="69" y="10"/>
                  </a:cubicBezTo>
                  <a:cubicBezTo>
                    <a:pt x="69" y="9"/>
                    <a:pt x="69" y="9"/>
                    <a:pt x="69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70" y="7"/>
                    <a:pt x="70" y="6"/>
                    <a:pt x="71" y="5"/>
                  </a:cubicBezTo>
                  <a:cubicBezTo>
                    <a:pt x="73" y="5"/>
                    <a:pt x="74" y="3"/>
                    <a:pt x="74" y="2"/>
                  </a:cubicBezTo>
                  <a:cubicBezTo>
                    <a:pt x="74" y="1"/>
                    <a:pt x="72" y="0"/>
                    <a:pt x="71" y="0"/>
                  </a:cubicBezTo>
                  <a:cubicBezTo>
                    <a:pt x="70" y="0"/>
                    <a:pt x="69" y="0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2"/>
                    <a:pt x="68" y="1"/>
                    <a:pt x="68" y="1"/>
                  </a:cubicBezTo>
                  <a:cubicBezTo>
                    <a:pt x="67" y="1"/>
                    <a:pt x="66" y="1"/>
                    <a:pt x="66" y="2"/>
                  </a:cubicBezTo>
                  <a:cubicBezTo>
                    <a:pt x="65" y="2"/>
                    <a:pt x="65" y="3"/>
                    <a:pt x="65" y="5"/>
                  </a:cubicBezTo>
                  <a:cubicBezTo>
                    <a:pt x="65" y="5"/>
                    <a:pt x="65" y="6"/>
                    <a:pt x="65" y="6"/>
                  </a:cubicBezTo>
                  <a:cubicBezTo>
                    <a:pt x="65" y="6"/>
                    <a:pt x="65" y="6"/>
                    <a:pt x="64" y="6"/>
                  </a:cubicBezTo>
                  <a:cubicBezTo>
                    <a:pt x="63" y="6"/>
                    <a:pt x="62" y="6"/>
                    <a:pt x="62" y="7"/>
                  </a:cubicBezTo>
                  <a:cubicBezTo>
                    <a:pt x="62" y="8"/>
                    <a:pt x="63" y="9"/>
                    <a:pt x="64" y="11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4" y="11"/>
                    <a:pt x="62" y="12"/>
                    <a:pt x="62" y="12"/>
                  </a:cubicBezTo>
                  <a:cubicBezTo>
                    <a:pt x="59" y="12"/>
                    <a:pt x="57" y="14"/>
                    <a:pt x="55" y="16"/>
                  </a:cubicBezTo>
                  <a:cubicBezTo>
                    <a:pt x="55" y="17"/>
                    <a:pt x="54" y="18"/>
                    <a:pt x="53" y="18"/>
                  </a:cubicBezTo>
                  <a:cubicBezTo>
                    <a:pt x="52" y="18"/>
                    <a:pt x="51" y="18"/>
                    <a:pt x="50" y="19"/>
                  </a:cubicBezTo>
                  <a:cubicBezTo>
                    <a:pt x="49" y="21"/>
                    <a:pt x="48" y="21"/>
                    <a:pt x="45" y="21"/>
                  </a:cubicBezTo>
                  <a:cubicBezTo>
                    <a:pt x="42" y="21"/>
                    <a:pt x="42" y="21"/>
                    <a:pt x="41" y="21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8" y="19"/>
                    <a:pt x="36" y="21"/>
                    <a:pt x="34" y="24"/>
                  </a:cubicBezTo>
                  <a:cubicBezTo>
                    <a:pt x="34" y="25"/>
                    <a:pt x="33" y="25"/>
                    <a:pt x="32" y="26"/>
                  </a:cubicBezTo>
                  <a:cubicBezTo>
                    <a:pt x="31" y="26"/>
                    <a:pt x="29" y="26"/>
                    <a:pt x="28" y="27"/>
                  </a:cubicBezTo>
                  <a:cubicBezTo>
                    <a:pt x="26" y="29"/>
                    <a:pt x="26" y="28"/>
                    <a:pt x="25" y="28"/>
                  </a:cubicBezTo>
                  <a:cubicBezTo>
                    <a:pt x="24" y="28"/>
                    <a:pt x="23" y="28"/>
                    <a:pt x="21" y="29"/>
                  </a:cubicBezTo>
                  <a:cubicBezTo>
                    <a:pt x="18" y="29"/>
                    <a:pt x="16" y="31"/>
                    <a:pt x="15" y="32"/>
                  </a:cubicBezTo>
                  <a:cubicBezTo>
                    <a:pt x="7" y="31"/>
                    <a:pt x="6" y="35"/>
                    <a:pt x="5" y="36"/>
                  </a:cubicBezTo>
                  <a:cubicBezTo>
                    <a:pt x="5" y="36"/>
                    <a:pt x="3" y="38"/>
                    <a:pt x="3" y="42"/>
                  </a:cubicBezTo>
                  <a:cubicBezTo>
                    <a:pt x="3" y="45"/>
                    <a:pt x="3" y="46"/>
                    <a:pt x="1" y="48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51"/>
                    <a:pt x="0" y="52"/>
                    <a:pt x="0" y="54"/>
                  </a:cubicBezTo>
                  <a:cubicBezTo>
                    <a:pt x="0" y="55"/>
                    <a:pt x="0" y="55"/>
                    <a:pt x="0" y="56"/>
                  </a:cubicBezTo>
                  <a:cubicBezTo>
                    <a:pt x="0" y="58"/>
                    <a:pt x="0" y="60"/>
                    <a:pt x="1" y="61"/>
                  </a:cubicBezTo>
                  <a:cubicBezTo>
                    <a:pt x="2" y="61"/>
                    <a:pt x="2" y="62"/>
                    <a:pt x="2" y="62"/>
                  </a:cubicBezTo>
                  <a:cubicBezTo>
                    <a:pt x="3" y="62"/>
                    <a:pt x="3" y="61"/>
                    <a:pt x="3" y="61"/>
                  </a:cubicBezTo>
                  <a:cubicBezTo>
                    <a:pt x="4" y="61"/>
                    <a:pt x="4" y="60"/>
                    <a:pt x="4" y="60"/>
                  </a:cubicBezTo>
                  <a:cubicBezTo>
                    <a:pt x="4" y="59"/>
                    <a:pt x="5" y="59"/>
                    <a:pt x="6" y="59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7" y="60"/>
                    <a:pt x="6" y="62"/>
                    <a:pt x="9" y="63"/>
                  </a:cubicBezTo>
                  <a:cubicBezTo>
                    <a:pt x="10" y="63"/>
                    <a:pt x="10" y="63"/>
                    <a:pt x="11" y="63"/>
                  </a:cubicBezTo>
                  <a:cubicBezTo>
                    <a:pt x="12" y="63"/>
                    <a:pt x="13" y="62"/>
                    <a:pt x="14" y="62"/>
                  </a:cubicBezTo>
                  <a:cubicBezTo>
                    <a:pt x="15" y="62"/>
                    <a:pt x="15" y="62"/>
                    <a:pt x="16" y="61"/>
                  </a:cubicBezTo>
                  <a:cubicBezTo>
                    <a:pt x="19" y="61"/>
                    <a:pt x="19" y="59"/>
                    <a:pt x="20" y="58"/>
                  </a:cubicBezTo>
                  <a:cubicBezTo>
                    <a:pt x="20" y="57"/>
                    <a:pt x="20" y="57"/>
                    <a:pt x="21" y="57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2" y="55"/>
                    <a:pt x="23" y="55"/>
                    <a:pt x="25" y="54"/>
                  </a:cubicBezTo>
                  <a:cubicBezTo>
                    <a:pt x="27" y="53"/>
                    <a:pt x="28" y="53"/>
                    <a:pt x="30" y="52"/>
                  </a:cubicBezTo>
                  <a:cubicBezTo>
                    <a:pt x="30" y="52"/>
                    <a:pt x="31" y="51"/>
                    <a:pt x="33" y="51"/>
                  </a:cubicBezTo>
                  <a:cubicBezTo>
                    <a:pt x="35" y="50"/>
                    <a:pt x="35" y="49"/>
                    <a:pt x="35" y="48"/>
                  </a:cubicBezTo>
                  <a:cubicBezTo>
                    <a:pt x="35" y="47"/>
                    <a:pt x="35" y="47"/>
                    <a:pt x="36" y="46"/>
                  </a:cubicBezTo>
                  <a:cubicBezTo>
                    <a:pt x="39" y="44"/>
                    <a:pt x="40" y="44"/>
                    <a:pt x="40" y="42"/>
                  </a:cubicBezTo>
                  <a:cubicBezTo>
                    <a:pt x="41" y="41"/>
                    <a:pt x="43" y="41"/>
                    <a:pt x="44" y="40"/>
                  </a:cubicBezTo>
                  <a:cubicBezTo>
                    <a:pt x="45" y="40"/>
                    <a:pt x="46" y="40"/>
                    <a:pt x="47" y="40"/>
                  </a:cubicBezTo>
                  <a:cubicBezTo>
                    <a:pt x="49" y="39"/>
                    <a:pt x="53" y="37"/>
                    <a:pt x="54" y="34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4" y="32"/>
                    <a:pt x="54" y="32"/>
                    <a:pt x="56" y="31"/>
                  </a:cubicBezTo>
                  <a:cubicBezTo>
                    <a:pt x="57" y="30"/>
                    <a:pt x="58" y="30"/>
                    <a:pt x="59" y="31"/>
                  </a:cubicBezTo>
                  <a:cubicBezTo>
                    <a:pt x="60" y="31"/>
                    <a:pt x="61" y="31"/>
                    <a:pt x="62" y="31"/>
                  </a:cubicBezTo>
                  <a:cubicBezTo>
                    <a:pt x="65" y="31"/>
                    <a:pt x="67" y="30"/>
                    <a:pt x="69" y="27"/>
                  </a:cubicBezTo>
                  <a:cubicBezTo>
                    <a:pt x="70" y="27"/>
                    <a:pt x="71" y="26"/>
                    <a:pt x="72" y="25"/>
                  </a:cubicBezTo>
                  <a:cubicBezTo>
                    <a:pt x="73" y="24"/>
                    <a:pt x="74" y="23"/>
                    <a:pt x="75" y="23"/>
                  </a:cubicBezTo>
                  <a:cubicBezTo>
                    <a:pt x="76" y="22"/>
                    <a:pt x="79" y="20"/>
                    <a:pt x="79" y="18"/>
                  </a:cubicBezTo>
                  <a:cubicBezTo>
                    <a:pt x="80" y="16"/>
                    <a:pt x="81" y="16"/>
                    <a:pt x="82" y="15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85" y="15"/>
                    <a:pt x="87" y="13"/>
                    <a:pt x="88" y="11"/>
                  </a:cubicBezTo>
                  <a:cubicBezTo>
                    <a:pt x="89" y="10"/>
                    <a:pt x="91" y="9"/>
                    <a:pt x="92" y="8"/>
                  </a:cubicBezTo>
                  <a:cubicBezTo>
                    <a:pt x="94" y="7"/>
                    <a:pt x="94" y="7"/>
                    <a:pt x="94" y="7"/>
                  </a:cubicBezTo>
                  <a:cubicBezTo>
                    <a:pt x="96" y="5"/>
                    <a:pt x="96" y="4"/>
                    <a:pt x="96" y="2"/>
                  </a:cubicBezTo>
                  <a:cubicBezTo>
                    <a:pt x="96" y="2"/>
                    <a:pt x="95" y="1"/>
                    <a:pt x="94" y="1"/>
                  </a:cubicBezTo>
                  <a:moveTo>
                    <a:pt x="93" y="5"/>
                  </a:moveTo>
                  <a:cubicBezTo>
                    <a:pt x="91" y="6"/>
                    <a:pt x="91" y="6"/>
                    <a:pt x="91" y="6"/>
                  </a:cubicBezTo>
                  <a:cubicBezTo>
                    <a:pt x="90" y="8"/>
                    <a:pt x="88" y="9"/>
                    <a:pt x="87" y="10"/>
                  </a:cubicBezTo>
                  <a:cubicBezTo>
                    <a:pt x="86" y="11"/>
                    <a:pt x="84" y="13"/>
                    <a:pt x="82" y="14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80" y="14"/>
                    <a:pt x="78" y="15"/>
                    <a:pt x="78" y="17"/>
                  </a:cubicBezTo>
                  <a:cubicBezTo>
                    <a:pt x="77" y="19"/>
                    <a:pt x="76" y="20"/>
                    <a:pt x="74" y="21"/>
                  </a:cubicBezTo>
                  <a:cubicBezTo>
                    <a:pt x="73" y="22"/>
                    <a:pt x="72" y="23"/>
                    <a:pt x="71" y="24"/>
                  </a:cubicBezTo>
                  <a:cubicBezTo>
                    <a:pt x="70" y="25"/>
                    <a:pt x="69" y="25"/>
                    <a:pt x="68" y="26"/>
                  </a:cubicBezTo>
                  <a:cubicBezTo>
                    <a:pt x="66" y="28"/>
                    <a:pt x="64" y="29"/>
                    <a:pt x="62" y="29"/>
                  </a:cubicBezTo>
                  <a:cubicBezTo>
                    <a:pt x="61" y="30"/>
                    <a:pt x="61" y="29"/>
                    <a:pt x="60" y="29"/>
                  </a:cubicBezTo>
                  <a:cubicBezTo>
                    <a:pt x="58" y="29"/>
                    <a:pt x="57" y="29"/>
                    <a:pt x="55" y="29"/>
                  </a:cubicBezTo>
                  <a:cubicBezTo>
                    <a:pt x="53" y="31"/>
                    <a:pt x="53" y="31"/>
                    <a:pt x="52" y="33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1" y="36"/>
                    <a:pt x="50" y="37"/>
                    <a:pt x="47" y="38"/>
                  </a:cubicBezTo>
                  <a:cubicBezTo>
                    <a:pt x="46" y="38"/>
                    <a:pt x="45" y="39"/>
                    <a:pt x="44" y="39"/>
                  </a:cubicBezTo>
                  <a:cubicBezTo>
                    <a:pt x="41" y="39"/>
                    <a:pt x="39" y="40"/>
                    <a:pt x="39" y="41"/>
                  </a:cubicBezTo>
                  <a:cubicBezTo>
                    <a:pt x="39" y="43"/>
                    <a:pt x="38" y="43"/>
                    <a:pt x="36" y="45"/>
                  </a:cubicBezTo>
                  <a:cubicBezTo>
                    <a:pt x="34" y="46"/>
                    <a:pt x="34" y="47"/>
                    <a:pt x="34" y="48"/>
                  </a:cubicBezTo>
                  <a:cubicBezTo>
                    <a:pt x="34" y="48"/>
                    <a:pt x="34" y="49"/>
                    <a:pt x="32" y="49"/>
                  </a:cubicBezTo>
                  <a:cubicBezTo>
                    <a:pt x="31" y="50"/>
                    <a:pt x="30" y="50"/>
                    <a:pt x="29" y="51"/>
                  </a:cubicBezTo>
                  <a:cubicBezTo>
                    <a:pt x="28" y="51"/>
                    <a:pt x="27" y="52"/>
                    <a:pt x="25" y="52"/>
                  </a:cubicBezTo>
                  <a:cubicBezTo>
                    <a:pt x="22" y="53"/>
                    <a:pt x="21" y="54"/>
                    <a:pt x="20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19" y="56"/>
                    <a:pt x="18" y="57"/>
                    <a:pt x="18" y="57"/>
                  </a:cubicBezTo>
                  <a:cubicBezTo>
                    <a:pt x="18" y="58"/>
                    <a:pt x="17" y="59"/>
                    <a:pt x="16" y="60"/>
                  </a:cubicBezTo>
                  <a:cubicBezTo>
                    <a:pt x="15" y="60"/>
                    <a:pt x="14" y="60"/>
                    <a:pt x="14" y="60"/>
                  </a:cubicBezTo>
                  <a:cubicBezTo>
                    <a:pt x="12" y="61"/>
                    <a:pt x="11" y="61"/>
                    <a:pt x="9" y="61"/>
                  </a:cubicBezTo>
                  <a:cubicBezTo>
                    <a:pt x="8" y="61"/>
                    <a:pt x="8" y="61"/>
                    <a:pt x="8" y="60"/>
                  </a:cubicBezTo>
                  <a:cubicBezTo>
                    <a:pt x="8" y="59"/>
                    <a:pt x="8" y="58"/>
                    <a:pt x="8" y="58"/>
                  </a:cubicBezTo>
                  <a:cubicBezTo>
                    <a:pt x="7" y="57"/>
                    <a:pt x="7" y="57"/>
                    <a:pt x="6" y="57"/>
                  </a:cubicBezTo>
                  <a:cubicBezTo>
                    <a:pt x="4" y="57"/>
                    <a:pt x="3" y="58"/>
                    <a:pt x="3" y="59"/>
                  </a:cubicBezTo>
                  <a:cubicBezTo>
                    <a:pt x="2" y="59"/>
                    <a:pt x="2" y="60"/>
                    <a:pt x="2" y="60"/>
                  </a:cubicBezTo>
                  <a:cubicBezTo>
                    <a:pt x="2" y="59"/>
                    <a:pt x="1" y="58"/>
                    <a:pt x="1" y="56"/>
                  </a:cubicBezTo>
                  <a:cubicBezTo>
                    <a:pt x="1" y="55"/>
                    <a:pt x="1" y="55"/>
                    <a:pt x="1" y="54"/>
                  </a:cubicBezTo>
                  <a:cubicBezTo>
                    <a:pt x="1" y="53"/>
                    <a:pt x="1" y="52"/>
                    <a:pt x="2" y="50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7"/>
                    <a:pt x="5" y="46"/>
                    <a:pt x="5" y="42"/>
                  </a:cubicBezTo>
                  <a:cubicBezTo>
                    <a:pt x="5" y="38"/>
                    <a:pt x="7" y="37"/>
                    <a:pt x="7" y="37"/>
                  </a:cubicBezTo>
                  <a:cubicBezTo>
                    <a:pt x="7" y="37"/>
                    <a:pt x="7" y="36"/>
                    <a:pt x="7" y="36"/>
                  </a:cubicBezTo>
                  <a:cubicBezTo>
                    <a:pt x="7" y="36"/>
                    <a:pt x="8" y="33"/>
                    <a:pt x="16" y="34"/>
                  </a:cubicBezTo>
                  <a:cubicBezTo>
                    <a:pt x="16" y="34"/>
                    <a:pt x="16" y="34"/>
                    <a:pt x="16" y="33"/>
                  </a:cubicBezTo>
                  <a:cubicBezTo>
                    <a:pt x="16" y="33"/>
                    <a:pt x="18" y="31"/>
                    <a:pt x="22" y="30"/>
                  </a:cubicBezTo>
                  <a:cubicBezTo>
                    <a:pt x="23" y="30"/>
                    <a:pt x="24" y="30"/>
                    <a:pt x="25" y="30"/>
                  </a:cubicBezTo>
                  <a:cubicBezTo>
                    <a:pt x="26" y="30"/>
                    <a:pt x="27" y="30"/>
                    <a:pt x="29" y="29"/>
                  </a:cubicBezTo>
                  <a:cubicBezTo>
                    <a:pt x="30" y="28"/>
                    <a:pt x="31" y="27"/>
                    <a:pt x="32" y="27"/>
                  </a:cubicBezTo>
                  <a:cubicBezTo>
                    <a:pt x="34" y="26"/>
                    <a:pt x="35" y="26"/>
                    <a:pt x="36" y="24"/>
                  </a:cubicBezTo>
                  <a:cubicBezTo>
                    <a:pt x="37" y="22"/>
                    <a:pt x="38" y="21"/>
                    <a:pt x="39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1" y="23"/>
                    <a:pt x="42" y="23"/>
                    <a:pt x="45" y="23"/>
                  </a:cubicBezTo>
                  <a:cubicBezTo>
                    <a:pt x="48" y="23"/>
                    <a:pt x="49" y="22"/>
                    <a:pt x="51" y="20"/>
                  </a:cubicBezTo>
                  <a:cubicBezTo>
                    <a:pt x="52" y="20"/>
                    <a:pt x="52" y="19"/>
                    <a:pt x="53" y="19"/>
                  </a:cubicBezTo>
                  <a:cubicBezTo>
                    <a:pt x="54" y="19"/>
                    <a:pt x="56" y="19"/>
                    <a:pt x="57" y="17"/>
                  </a:cubicBezTo>
                  <a:cubicBezTo>
                    <a:pt x="58" y="15"/>
                    <a:pt x="60" y="14"/>
                    <a:pt x="62" y="13"/>
                  </a:cubicBezTo>
                  <a:cubicBezTo>
                    <a:pt x="63" y="13"/>
                    <a:pt x="65" y="13"/>
                    <a:pt x="65" y="12"/>
                  </a:cubicBezTo>
                  <a:cubicBezTo>
                    <a:pt x="66" y="11"/>
                    <a:pt x="65" y="10"/>
                    <a:pt x="65" y="10"/>
                  </a:cubicBezTo>
                  <a:cubicBezTo>
                    <a:pt x="65" y="9"/>
                    <a:pt x="64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5" y="8"/>
                    <a:pt x="66" y="7"/>
                    <a:pt x="66" y="7"/>
                  </a:cubicBezTo>
                  <a:cubicBezTo>
                    <a:pt x="67" y="6"/>
                    <a:pt x="67" y="5"/>
                    <a:pt x="66" y="4"/>
                  </a:cubicBezTo>
                  <a:cubicBezTo>
                    <a:pt x="66" y="3"/>
                    <a:pt x="67" y="3"/>
                    <a:pt x="67" y="3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8" y="3"/>
                    <a:pt x="68" y="3"/>
                    <a:pt x="69" y="3"/>
                  </a:cubicBezTo>
                  <a:cubicBezTo>
                    <a:pt x="70" y="3"/>
                    <a:pt x="71" y="3"/>
                    <a:pt x="71" y="2"/>
                  </a:cubicBezTo>
                  <a:cubicBezTo>
                    <a:pt x="71" y="2"/>
                    <a:pt x="72" y="2"/>
                    <a:pt x="72" y="2"/>
                  </a:cubicBezTo>
                  <a:cubicBezTo>
                    <a:pt x="72" y="3"/>
                    <a:pt x="71" y="4"/>
                    <a:pt x="70" y="4"/>
                  </a:cubicBezTo>
                  <a:cubicBezTo>
                    <a:pt x="69" y="4"/>
                    <a:pt x="68" y="6"/>
                    <a:pt x="68" y="7"/>
                  </a:cubicBezTo>
                  <a:cubicBezTo>
                    <a:pt x="68" y="7"/>
                    <a:pt x="68" y="8"/>
                    <a:pt x="68" y="8"/>
                  </a:cubicBezTo>
                  <a:cubicBezTo>
                    <a:pt x="67" y="8"/>
                    <a:pt x="67" y="8"/>
                    <a:pt x="67" y="9"/>
                  </a:cubicBezTo>
                  <a:cubicBezTo>
                    <a:pt x="67" y="10"/>
                    <a:pt x="66" y="12"/>
                    <a:pt x="66" y="13"/>
                  </a:cubicBezTo>
                  <a:cubicBezTo>
                    <a:pt x="65" y="14"/>
                    <a:pt x="65" y="14"/>
                    <a:pt x="64" y="15"/>
                  </a:cubicBezTo>
                  <a:cubicBezTo>
                    <a:pt x="64" y="16"/>
                    <a:pt x="63" y="16"/>
                    <a:pt x="63" y="17"/>
                  </a:cubicBezTo>
                  <a:cubicBezTo>
                    <a:pt x="62" y="18"/>
                    <a:pt x="62" y="20"/>
                    <a:pt x="63" y="21"/>
                  </a:cubicBezTo>
                  <a:cubicBezTo>
                    <a:pt x="64" y="22"/>
                    <a:pt x="65" y="23"/>
                    <a:pt x="65" y="22"/>
                  </a:cubicBezTo>
                  <a:cubicBezTo>
                    <a:pt x="66" y="22"/>
                    <a:pt x="66" y="22"/>
                    <a:pt x="67" y="22"/>
                  </a:cubicBezTo>
                  <a:cubicBezTo>
                    <a:pt x="68" y="22"/>
                    <a:pt x="69" y="22"/>
                    <a:pt x="70" y="20"/>
                  </a:cubicBezTo>
                  <a:cubicBezTo>
                    <a:pt x="71" y="18"/>
                    <a:pt x="72" y="17"/>
                    <a:pt x="73" y="16"/>
                  </a:cubicBezTo>
                  <a:cubicBezTo>
                    <a:pt x="73" y="15"/>
                    <a:pt x="74" y="15"/>
                    <a:pt x="74" y="14"/>
                  </a:cubicBezTo>
                  <a:cubicBezTo>
                    <a:pt x="75" y="12"/>
                    <a:pt x="77" y="11"/>
                    <a:pt x="79" y="10"/>
                  </a:cubicBezTo>
                  <a:cubicBezTo>
                    <a:pt x="82" y="10"/>
                    <a:pt x="84" y="9"/>
                    <a:pt x="86" y="8"/>
                  </a:cubicBezTo>
                  <a:cubicBezTo>
                    <a:pt x="87" y="7"/>
                    <a:pt x="87" y="6"/>
                    <a:pt x="88" y="6"/>
                  </a:cubicBezTo>
                  <a:cubicBezTo>
                    <a:pt x="89" y="5"/>
                    <a:pt x="89" y="4"/>
                    <a:pt x="91" y="3"/>
                  </a:cubicBezTo>
                  <a:cubicBezTo>
                    <a:pt x="92" y="3"/>
                    <a:pt x="93" y="2"/>
                    <a:pt x="94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95" y="4"/>
                    <a:pt x="95" y="4"/>
                    <a:pt x="93" y="5"/>
                  </a:cubicBezTo>
                  <a:close/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39"/>
            <p:cNvSpPr>
              <a:spLocks/>
            </p:cNvSpPr>
            <p:nvPr/>
          </p:nvSpPr>
          <p:spPr bwMode="auto">
            <a:xfrm>
              <a:off x="5964238" y="2778126"/>
              <a:ext cx="1012825" cy="804863"/>
            </a:xfrm>
            <a:custGeom>
              <a:avLst/>
              <a:gdLst>
                <a:gd name="T0" fmla="*/ 395 w 398"/>
                <a:gd name="T1" fmla="*/ 110 h 316"/>
                <a:gd name="T2" fmla="*/ 395 w 398"/>
                <a:gd name="T3" fmla="*/ 110 h 316"/>
                <a:gd name="T4" fmla="*/ 398 w 398"/>
                <a:gd name="T5" fmla="*/ 41 h 316"/>
                <a:gd name="T6" fmla="*/ 298 w 398"/>
                <a:gd name="T7" fmla="*/ 32 h 316"/>
                <a:gd name="T8" fmla="*/ 298 w 398"/>
                <a:gd name="T9" fmla="*/ 32 h 316"/>
                <a:gd name="T10" fmla="*/ 298 w 398"/>
                <a:gd name="T11" fmla="*/ 32 h 316"/>
                <a:gd name="T12" fmla="*/ 36 w 398"/>
                <a:gd name="T13" fmla="*/ 0 h 316"/>
                <a:gd name="T14" fmla="*/ 0 w 398"/>
                <a:gd name="T15" fmla="*/ 279 h 316"/>
                <a:gd name="T16" fmla="*/ 384 w 398"/>
                <a:gd name="T17" fmla="*/ 316 h 316"/>
                <a:gd name="T18" fmla="*/ 395 w 398"/>
                <a:gd name="T19" fmla="*/ 11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8" h="316">
                  <a:moveTo>
                    <a:pt x="395" y="110"/>
                  </a:moveTo>
                  <a:cubicBezTo>
                    <a:pt x="395" y="110"/>
                    <a:pt x="395" y="110"/>
                    <a:pt x="395" y="110"/>
                  </a:cubicBezTo>
                  <a:cubicBezTo>
                    <a:pt x="398" y="41"/>
                    <a:pt x="398" y="41"/>
                    <a:pt x="398" y="41"/>
                  </a:cubicBezTo>
                  <a:cubicBezTo>
                    <a:pt x="298" y="32"/>
                    <a:pt x="298" y="32"/>
                    <a:pt x="298" y="32"/>
                  </a:cubicBezTo>
                  <a:cubicBezTo>
                    <a:pt x="298" y="32"/>
                    <a:pt x="298" y="32"/>
                    <a:pt x="298" y="32"/>
                  </a:cubicBezTo>
                  <a:cubicBezTo>
                    <a:pt x="298" y="32"/>
                    <a:pt x="298" y="32"/>
                    <a:pt x="298" y="3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92" y="304"/>
                    <a:pt x="371" y="315"/>
                    <a:pt x="384" y="316"/>
                  </a:cubicBezTo>
                  <a:cubicBezTo>
                    <a:pt x="395" y="110"/>
                    <a:pt x="395" y="110"/>
                    <a:pt x="395" y="110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0"/>
            <p:cNvSpPr>
              <a:spLocks/>
            </p:cNvSpPr>
            <p:nvPr/>
          </p:nvSpPr>
          <p:spPr bwMode="auto">
            <a:xfrm>
              <a:off x="5964238" y="2778126"/>
              <a:ext cx="1012825" cy="804863"/>
            </a:xfrm>
            <a:custGeom>
              <a:avLst/>
              <a:gdLst>
                <a:gd name="T0" fmla="*/ 395 w 398"/>
                <a:gd name="T1" fmla="*/ 110 h 316"/>
                <a:gd name="T2" fmla="*/ 395 w 398"/>
                <a:gd name="T3" fmla="*/ 110 h 316"/>
                <a:gd name="T4" fmla="*/ 398 w 398"/>
                <a:gd name="T5" fmla="*/ 41 h 316"/>
                <a:gd name="T6" fmla="*/ 298 w 398"/>
                <a:gd name="T7" fmla="*/ 32 h 316"/>
                <a:gd name="T8" fmla="*/ 298 w 398"/>
                <a:gd name="T9" fmla="*/ 32 h 316"/>
                <a:gd name="T10" fmla="*/ 298 w 398"/>
                <a:gd name="T11" fmla="*/ 32 h 316"/>
                <a:gd name="T12" fmla="*/ 36 w 398"/>
                <a:gd name="T13" fmla="*/ 0 h 316"/>
                <a:gd name="T14" fmla="*/ 0 w 398"/>
                <a:gd name="T15" fmla="*/ 279 h 316"/>
                <a:gd name="T16" fmla="*/ 384 w 398"/>
                <a:gd name="T17" fmla="*/ 316 h 316"/>
                <a:gd name="T18" fmla="*/ 395 w 398"/>
                <a:gd name="T19" fmla="*/ 11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8" h="316">
                  <a:moveTo>
                    <a:pt x="395" y="110"/>
                  </a:moveTo>
                  <a:cubicBezTo>
                    <a:pt x="395" y="110"/>
                    <a:pt x="395" y="110"/>
                    <a:pt x="395" y="110"/>
                  </a:cubicBezTo>
                  <a:cubicBezTo>
                    <a:pt x="398" y="41"/>
                    <a:pt x="398" y="41"/>
                    <a:pt x="398" y="41"/>
                  </a:cubicBezTo>
                  <a:cubicBezTo>
                    <a:pt x="298" y="32"/>
                    <a:pt x="298" y="32"/>
                    <a:pt x="298" y="32"/>
                  </a:cubicBezTo>
                  <a:cubicBezTo>
                    <a:pt x="298" y="32"/>
                    <a:pt x="298" y="32"/>
                    <a:pt x="298" y="32"/>
                  </a:cubicBezTo>
                  <a:cubicBezTo>
                    <a:pt x="298" y="32"/>
                    <a:pt x="298" y="32"/>
                    <a:pt x="298" y="3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92" y="304"/>
                    <a:pt x="371" y="315"/>
                    <a:pt x="384" y="316"/>
                  </a:cubicBezTo>
                  <a:cubicBezTo>
                    <a:pt x="395" y="110"/>
                    <a:pt x="395" y="110"/>
                    <a:pt x="395" y="110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1"/>
            <p:cNvSpPr>
              <a:spLocks/>
            </p:cNvSpPr>
            <p:nvPr/>
          </p:nvSpPr>
          <p:spPr bwMode="auto">
            <a:xfrm>
              <a:off x="9010650" y="1960563"/>
              <a:ext cx="554038" cy="730250"/>
            </a:xfrm>
            <a:custGeom>
              <a:avLst/>
              <a:gdLst>
                <a:gd name="T0" fmla="*/ 176 w 218"/>
                <a:gd name="T1" fmla="*/ 259 h 287"/>
                <a:gd name="T2" fmla="*/ 183 w 218"/>
                <a:gd name="T3" fmla="*/ 245 h 287"/>
                <a:gd name="T4" fmla="*/ 192 w 218"/>
                <a:gd name="T5" fmla="*/ 228 h 287"/>
                <a:gd name="T6" fmla="*/ 197 w 218"/>
                <a:gd name="T7" fmla="*/ 216 h 287"/>
                <a:gd name="T8" fmla="*/ 211 w 218"/>
                <a:gd name="T9" fmla="*/ 204 h 287"/>
                <a:gd name="T10" fmla="*/ 218 w 218"/>
                <a:gd name="T11" fmla="*/ 194 h 287"/>
                <a:gd name="T12" fmla="*/ 213 w 218"/>
                <a:gd name="T13" fmla="*/ 170 h 287"/>
                <a:gd name="T14" fmla="*/ 204 w 218"/>
                <a:gd name="T15" fmla="*/ 150 h 287"/>
                <a:gd name="T16" fmla="*/ 185 w 218"/>
                <a:gd name="T17" fmla="*/ 110 h 287"/>
                <a:gd name="T18" fmla="*/ 167 w 218"/>
                <a:gd name="T19" fmla="*/ 120 h 287"/>
                <a:gd name="T20" fmla="*/ 159 w 218"/>
                <a:gd name="T21" fmla="*/ 142 h 287"/>
                <a:gd name="T22" fmla="*/ 141 w 218"/>
                <a:gd name="T23" fmla="*/ 147 h 287"/>
                <a:gd name="T24" fmla="*/ 133 w 218"/>
                <a:gd name="T25" fmla="*/ 131 h 287"/>
                <a:gd name="T26" fmla="*/ 144 w 218"/>
                <a:gd name="T27" fmla="*/ 119 h 287"/>
                <a:gd name="T28" fmla="*/ 149 w 218"/>
                <a:gd name="T29" fmla="*/ 109 h 287"/>
                <a:gd name="T30" fmla="*/ 152 w 218"/>
                <a:gd name="T31" fmla="*/ 97 h 287"/>
                <a:gd name="T32" fmla="*/ 156 w 218"/>
                <a:gd name="T33" fmla="*/ 77 h 287"/>
                <a:gd name="T34" fmla="*/ 141 w 218"/>
                <a:gd name="T35" fmla="*/ 44 h 287"/>
                <a:gd name="T36" fmla="*/ 130 w 218"/>
                <a:gd name="T37" fmla="*/ 22 h 287"/>
                <a:gd name="T38" fmla="*/ 109 w 218"/>
                <a:gd name="T39" fmla="*/ 15 h 287"/>
                <a:gd name="T40" fmla="*/ 75 w 218"/>
                <a:gd name="T41" fmla="*/ 0 h 287"/>
                <a:gd name="T42" fmla="*/ 67 w 218"/>
                <a:gd name="T43" fmla="*/ 7 h 287"/>
                <a:gd name="T44" fmla="*/ 67 w 218"/>
                <a:gd name="T45" fmla="*/ 25 h 287"/>
                <a:gd name="T46" fmla="*/ 58 w 218"/>
                <a:gd name="T47" fmla="*/ 31 h 287"/>
                <a:gd name="T48" fmla="*/ 50 w 218"/>
                <a:gd name="T49" fmla="*/ 37 h 287"/>
                <a:gd name="T50" fmla="*/ 55 w 218"/>
                <a:gd name="T51" fmla="*/ 70 h 287"/>
                <a:gd name="T52" fmla="*/ 49 w 218"/>
                <a:gd name="T53" fmla="*/ 70 h 287"/>
                <a:gd name="T54" fmla="*/ 45 w 218"/>
                <a:gd name="T55" fmla="*/ 75 h 287"/>
                <a:gd name="T56" fmla="*/ 38 w 218"/>
                <a:gd name="T57" fmla="*/ 75 h 287"/>
                <a:gd name="T58" fmla="*/ 37 w 218"/>
                <a:gd name="T59" fmla="*/ 49 h 287"/>
                <a:gd name="T60" fmla="*/ 24 w 218"/>
                <a:gd name="T61" fmla="*/ 66 h 287"/>
                <a:gd name="T62" fmla="*/ 20 w 218"/>
                <a:gd name="T63" fmla="*/ 71 h 287"/>
                <a:gd name="T64" fmla="*/ 19 w 218"/>
                <a:gd name="T65" fmla="*/ 81 h 287"/>
                <a:gd name="T66" fmla="*/ 12 w 218"/>
                <a:gd name="T67" fmla="*/ 94 h 287"/>
                <a:gd name="T68" fmla="*/ 6 w 218"/>
                <a:gd name="T69" fmla="*/ 122 h 287"/>
                <a:gd name="T70" fmla="*/ 1 w 218"/>
                <a:gd name="T71" fmla="*/ 134 h 287"/>
                <a:gd name="T72" fmla="*/ 4 w 218"/>
                <a:gd name="T73" fmla="*/ 144 h 287"/>
                <a:gd name="T74" fmla="*/ 4 w 218"/>
                <a:gd name="T75" fmla="*/ 157 h 287"/>
                <a:gd name="T76" fmla="*/ 23 w 218"/>
                <a:gd name="T77" fmla="*/ 202 h 287"/>
                <a:gd name="T78" fmla="*/ 22 w 218"/>
                <a:gd name="T79" fmla="*/ 223 h 287"/>
                <a:gd name="T80" fmla="*/ 25 w 218"/>
                <a:gd name="T81" fmla="*/ 231 h 287"/>
                <a:gd name="T82" fmla="*/ 24 w 218"/>
                <a:gd name="T83" fmla="*/ 255 h 287"/>
                <a:gd name="T84" fmla="*/ 13 w 218"/>
                <a:gd name="T85" fmla="*/ 272 h 287"/>
                <a:gd name="T86" fmla="*/ 99 w 218"/>
                <a:gd name="T87" fmla="*/ 27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8" h="287">
                  <a:moveTo>
                    <a:pt x="99" y="277"/>
                  </a:moveTo>
                  <a:cubicBezTo>
                    <a:pt x="169" y="270"/>
                    <a:pt x="169" y="270"/>
                    <a:pt x="169" y="270"/>
                  </a:cubicBezTo>
                  <a:cubicBezTo>
                    <a:pt x="170" y="269"/>
                    <a:pt x="174" y="265"/>
                    <a:pt x="176" y="259"/>
                  </a:cubicBezTo>
                  <a:cubicBezTo>
                    <a:pt x="177" y="253"/>
                    <a:pt x="178" y="252"/>
                    <a:pt x="180" y="251"/>
                  </a:cubicBezTo>
                  <a:cubicBezTo>
                    <a:pt x="180" y="251"/>
                    <a:pt x="180" y="251"/>
                    <a:pt x="181" y="251"/>
                  </a:cubicBezTo>
                  <a:cubicBezTo>
                    <a:pt x="182" y="250"/>
                    <a:pt x="183" y="247"/>
                    <a:pt x="183" y="245"/>
                  </a:cubicBezTo>
                  <a:cubicBezTo>
                    <a:pt x="183" y="243"/>
                    <a:pt x="184" y="241"/>
                    <a:pt x="185" y="240"/>
                  </a:cubicBezTo>
                  <a:cubicBezTo>
                    <a:pt x="185" y="239"/>
                    <a:pt x="186" y="238"/>
                    <a:pt x="186" y="236"/>
                  </a:cubicBezTo>
                  <a:cubicBezTo>
                    <a:pt x="187" y="233"/>
                    <a:pt x="190" y="229"/>
                    <a:pt x="192" y="228"/>
                  </a:cubicBezTo>
                  <a:cubicBezTo>
                    <a:pt x="193" y="228"/>
                    <a:pt x="193" y="228"/>
                    <a:pt x="193" y="227"/>
                  </a:cubicBezTo>
                  <a:cubicBezTo>
                    <a:pt x="193" y="226"/>
                    <a:pt x="194" y="225"/>
                    <a:pt x="195" y="223"/>
                  </a:cubicBezTo>
                  <a:cubicBezTo>
                    <a:pt x="197" y="221"/>
                    <a:pt x="197" y="219"/>
                    <a:pt x="197" y="216"/>
                  </a:cubicBezTo>
                  <a:cubicBezTo>
                    <a:pt x="197" y="216"/>
                    <a:pt x="197" y="215"/>
                    <a:pt x="197" y="214"/>
                  </a:cubicBezTo>
                  <a:cubicBezTo>
                    <a:pt x="197" y="210"/>
                    <a:pt x="200" y="205"/>
                    <a:pt x="204" y="204"/>
                  </a:cubicBezTo>
                  <a:cubicBezTo>
                    <a:pt x="207" y="204"/>
                    <a:pt x="208" y="204"/>
                    <a:pt x="211" y="204"/>
                  </a:cubicBezTo>
                  <a:cubicBezTo>
                    <a:pt x="213" y="204"/>
                    <a:pt x="215" y="205"/>
                    <a:pt x="216" y="204"/>
                  </a:cubicBezTo>
                  <a:cubicBezTo>
                    <a:pt x="217" y="203"/>
                    <a:pt x="217" y="202"/>
                    <a:pt x="217" y="201"/>
                  </a:cubicBezTo>
                  <a:cubicBezTo>
                    <a:pt x="217" y="198"/>
                    <a:pt x="217" y="196"/>
                    <a:pt x="218" y="194"/>
                  </a:cubicBezTo>
                  <a:cubicBezTo>
                    <a:pt x="218" y="192"/>
                    <a:pt x="218" y="191"/>
                    <a:pt x="218" y="189"/>
                  </a:cubicBezTo>
                  <a:cubicBezTo>
                    <a:pt x="218" y="187"/>
                    <a:pt x="218" y="178"/>
                    <a:pt x="218" y="176"/>
                  </a:cubicBezTo>
                  <a:cubicBezTo>
                    <a:pt x="217" y="175"/>
                    <a:pt x="215" y="173"/>
                    <a:pt x="213" y="170"/>
                  </a:cubicBezTo>
                  <a:cubicBezTo>
                    <a:pt x="213" y="170"/>
                    <a:pt x="213" y="170"/>
                    <a:pt x="213" y="170"/>
                  </a:cubicBezTo>
                  <a:cubicBezTo>
                    <a:pt x="211" y="163"/>
                    <a:pt x="206" y="152"/>
                    <a:pt x="205" y="151"/>
                  </a:cubicBezTo>
                  <a:cubicBezTo>
                    <a:pt x="205" y="150"/>
                    <a:pt x="205" y="150"/>
                    <a:pt x="204" y="150"/>
                  </a:cubicBezTo>
                  <a:cubicBezTo>
                    <a:pt x="203" y="149"/>
                    <a:pt x="200" y="147"/>
                    <a:pt x="202" y="140"/>
                  </a:cubicBezTo>
                  <a:cubicBezTo>
                    <a:pt x="206" y="130"/>
                    <a:pt x="198" y="126"/>
                    <a:pt x="198" y="126"/>
                  </a:cubicBezTo>
                  <a:cubicBezTo>
                    <a:pt x="194" y="124"/>
                    <a:pt x="186" y="114"/>
                    <a:pt x="185" y="110"/>
                  </a:cubicBezTo>
                  <a:cubicBezTo>
                    <a:pt x="185" y="110"/>
                    <a:pt x="183" y="108"/>
                    <a:pt x="182" y="108"/>
                  </a:cubicBezTo>
                  <a:cubicBezTo>
                    <a:pt x="180" y="108"/>
                    <a:pt x="177" y="109"/>
                    <a:pt x="175" y="115"/>
                  </a:cubicBezTo>
                  <a:cubicBezTo>
                    <a:pt x="172" y="120"/>
                    <a:pt x="169" y="120"/>
                    <a:pt x="167" y="120"/>
                  </a:cubicBezTo>
                  <a:cubicBezTo>
                    <a:pt x="164" y="120"/>
                    <a:pt x="163" y="120"/>
                    <a:pt x="162" y="126"/>
                  </a:cubicBezTo>
                  <a:cubicBezTo>
                    <a:pt x="162" y="128"/>
                    <a:pt x="162" y="130"/>
                    <a:pt x="162" y="131"/>
                  </a:cubicBezTo>
                  <a:cubicBezTo>
                    <a:pt x="162" y="137"/>
                    <a:pt x="161" y="141"/>
                    <a:pt x="159" y="142"/>
                  </a:cubicBezTo>
                  <a:cubicBezTo>
                    <a:pt x="157" y="143"/>
                    <a:pt x="155" y="142"/>
                    <a:pt x="152" y="140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1" y="140"/>
                    <a:pt x="148" y="141"/>
                    <a:pt x="141" y="147"/>
                  </a:cubicBezTo>
                  <a:cubicBezTo>
                    <a:pt x="139" y="149"/>
                    <a:pt x="136" y="150"/>
                    <a:pt x="135" y="149"/>
                  </a:cubicBezTo>
                  <a:cubicBezTo>
                    <a:pt x="131" y="146"/>
                    <a:pt x="132" y="136"/>
                    <a:pt x="133" y="134"/>
                  </a:cubicBezTo>
                  <a:cubicBezTo>
                    <a:pt x="133" y="133"/>
                    <a:pt x="133" y="132"/>
                    <a:pt x="133" y="131"/>
                  </a:cubicBezTo>
                  <a:cubicBezTo>
                    <a:pt x="132" y="128"/>
                    <a:pt x="132" y="124"/>
                    <a:pt x="134" y="122"/>
                  </a:cubicBezTo>
                  <a:cubicBezTo>
                    <a:pt x="136" y="120"/>
                    <a:pt x="138" y="119"/>
                    <a:pt x="141" y="119"/>
                  </a:cubicBezTo>
                  <a:cubicBezTo>
                    <a:pt x="141" y="119"/>
                    <a:pt x="143" y="120"/>
                    <a:pt x="144" y="119"/>
                  </a:cubicBezTo>
                  <a:cubicBezTo>
                    <a:pt x="145" y="118"/>
                    <a:pt x="146" y="117"/>
                    <a:pt x="146" y="115"/>
                  </a:cubicBezTo>
                  <a:cubicBezTo>
                    <a:pt x="146" y="111"/>
                    <a:pt x="146" y="111"/>
                    <a:pt x="147" y="110"/>
                  </a:cubicBezTo>
                  <a:cubicBezTo>
                    <a:pt x="148" y="110"/>
                    <a:pt x="148" y="110"/>
                    <a:pt x="149" y="109"/>
                  </a:cubicBezTo>
                  <a:cubicBezTo>
                    <a:pt x="149" y="107"/>
                    <a:pt x="149" y="106"/>
                    <a:pt x="148" y="104"/>
                  </a:cubicBezTo>
                  <a:cubicBezTo>
                    <a:pt x="148" y="102"/>
                    <a:pt x="147" y="100"/>
                    <a:pt x="150" y="98"/>
                  </a:cubicBezTo>
                  <a:cubicBezTo>
                    <a:pt x="151" y="98"/>
                    <a:pt x="152" y="97"/>
                    <a:pt x="152" y="97"/>
                  </a:cubicBezTo>
                  <a:cubicBezTo>
                    <a:pt x="155" y="96"/>
                    <a:pt x="156" y="95"/>
                    <a:pt x="156" y="93"/>
                  </a:cubicBezTo>
                  <a:cubicBezTo>
                    <a:pt x="157" y="90"/>
                    <a:pt x="156" y="77"/>
                    <a:pt x="156" y="77"/>
                  </a:cubicBezTo>
                  <a:cubicBezTo>
                    <a:pt x="156" y="77"/>
                    <a:pt x="156" y="77"/>
                    <a:pt x="156" y="77"/>
                  </a:cubicBezTo>
                  <a:cubicBezTo>
                    <a:pt x="156" y="77"/>
                    <a:pt x="157" y="72"/>
                    <a:pt x="157" y="68"/>
                  </a:cubicBezTo>
                  <a:cubicBezTo>
                    <a:pt x="158" y="65"/>
                    <a:pt x="154" y="53"/>
                    <a:pt x="146" y="50"/>
                  </a:cubicBezTo>
                  <a:cubicBezTo>
                    <a:pt x="141" y="49"/>
                    <a:pt x="141" y="46"/>
                    <a:pt x="141" y="44"/>
                  </a:cubicBezTo>
                  <a:cubicBezTo>
                    <a:pt x="141" y="41"/>
                    <a:pt x="145" y="38"/>
                    <a:pt x="149" y="38"/>
                  </a:cubicBezTo>
                  <a:cubicBezTo>
                    <a:pt x="150" y="38"/>
                    <a:pt x="150" y="38"/>
                    <a:pt x="150" y="37"/>
                  </a:cubicBezTo>
                  <a:cubicBezTo>
                    <a:pt x="151" y="33"/>
                    <a:pt x="144" y="24"/>
                    <a:pt x="130" y="22"/>
                  </a:cubicBezTo>
                  <a:cubicBezTo>
                    <a:pt x="122" y="21"/>
                    <a:pt x="121" y="19"/>
                    <a:pt x="120" y="17"/>
                  </a:cubicBezTo>
                  <a:cubicBezTo>
                    <a:pt x="119" y="16"/>
                    <a:pt x="119" y="15"/>
                    <a:pt x="109" y="16"/>
                  </a:cubicBezTo>
                  <a:cubicBezTo>
                    <a:pt x="109" y="16"/>
                    <a:pt x="109" y="16"/>
                    <a:pt x="109" y="15"/>
                  </a:cubicBezTo>
                  <a:cubicBezTo>
                    <a:pt x="108" y="15"/>
                    <a:pt x="104" y="5"/>
                    <a:pt x="88" y="6"/>
                  </a:cubicBezTo>
                  <a:cubicBezTo>
                    <a:pt x="87" y="6"/>
                    <a:pt x="80" y="5"/>
                    <a:pt x="77" y="1"/>
                  </a:cubicBezTo>
                  <a:cubicBezTo>
                    <a:pt x="76" y="0"/>
                    <a:pt x="76" y="0"/>
                    <a:pt x="75" y="0"/>
                  </a:cubicBezTo>
                  <a:cubicBezTo>
                    <a:pt x="74" y="0"/>
                    <a:pt x="72" y="1"/>
                    <a:pt x="71" y="3"/>
                  </a:cubicBezTo>
                  <a:cubicBezTo>
                    <a:pt x="70" y="4"/>
                    <a:pt x="69" y="5"/>
                    <a:pt x="68" y="6"/>
                  </a:cubicBezTo>
                  <a:cubicBezTo>
                    <a:pt x="68" y="6"/>
                    <a:pt x="67" y="6"/>
                    <a:pt x="67" y="7"/>
                  </a:cubicBezTo>
                  <a:cubicBezTo>
                    <a:pt x="63" y="10"/>
                    <a:pt x="57" y="15"/>
                    <a:pt x="58" y="20"/>
                  </a:cubicBezTo>
                  <a:cubicBezTo>
                    <a:pt x="58" y="22"/>
                    <a:pt x="61" y="24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9" y="26"/>
                    <a:pt x="68" y="28"/>
                  </a:cubicBezTo>
                  <a:cubicBezTo>
                    <a:pt x="68" y="29"/>
                    <a:pt x="65" y="30"/>
                    <a:pt x="60" y="30"/>
                  </a:cubicBezTo>
                  <a:cubicBezTo>
                    <a:pt x="59" y="30"/>
                    <a:pt x="59" y="30"/>
                    <a:pt x="58" y="31"/>
                  </a:cubicBezTo>
                  <a:cubicBezTo>
                    <a:pt x="58" y="32"/>
                    <a:pt x="59" y="35"/>
                    <a:pt x="62" y="38"/>
                  </a:cubicBezTo>
                  <a:cubicBezTo>
                    <a:pt x="63" y="39"/>
                    <a:pt x="63" y="40"/>
                    <a:pt x="63" y="40"/>
                  </a:cubicBezTo>
                  <a:cubicBezTo>
                    <a:pt x="62" y="41"/>
                    <a:pt x="60" y="42"/>
                    <a:pt x="50" y="37"/>
                  </a:cubicBezTo>
                  <a:cubicBezTo>
                    <a:pt x="49" y="40"/>
                    <a:pt x="48" y="48"/>
                    <a:pt x="49" y="56"/>
                  </a:cubicBezTo>
                  <a:cubicBezTo>
                    <a:pt x="50" y="59"/>
                    <a:pt x="51" y="62"/>
                    <a:pt x="53" y="64"/>
                  </a:cubicBezTo>
                  <a:cubicBezTo>
                    <a:pt x="54" y="66"/>
                    <a:pt x="56" y="69"/>
                    <a:pt x="55" y="70"/>
                  </a:cubicBezTo>
                  <a:cubicBezTo>
                    <a:pt x="55" y="71"/>
                    <a:pt x="54" y="71"/>
                    <a:pt x="53" y="72"/>
                  </a:cubicBezTo>
                  <a:cubicBezTo>
                    <a:pt x="51" y="72"/>
                    <a:pt x="50" y="71"/>
                    <a:pt x="50" y="71"/>
                  </a:cubicBezTo>
                  <a:cubicBezTo>
                    <a:pt x="50" y="70"/>
                    <a:pt x="49" y="70"/>
                    <a:pt x="49" y="70"/>
                  </a:cubicBezTo>
                  <a:cubicBezTo>
                    <a:pt x="49" y="70"/>
                    <a:pt x="49" y="70"/>
                    <a:pt x="49" y="71"/>
                  </a:cubicBezTo>
                  <a:cubicBezTo>
                    <a:pt x="47" y="72"/>
                    <a:pt x="46" y="74"/>
                    <a:pt x="46" y="74"/>
                  </a:cubicBezTo>
                  <a:cubicBezTo>
                    <a:pt x="46" y="75"/>
                    <a:pt x="45" y="75"/>
                    <a:pt x="45" y="75"/>
                  </a:cubicBezTo>
                  <a:cubicBezTo>
                    <a:pt x="45" y="75"/>
                    <a:pt x="44" y="74"/>
                    <a:pt x="44" y="74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2" y="71"/>
                    <a:pt x="39" y="75"/>
                    <a:pt x="38" y="75"/>
                  </a:cubicBezTo>
                  <a:cubicBezTo>
                    <a:pt x="37" y="75"/>
                    <a:pt x="37" y="75"/>
                    <a:pt x="36" y="74"/>
                  </a:cubicBezTo>
                  <a:cubicBezTo>
                    <a:pt x="35" y="73"/>
                    <a:pt x="36" y="70"/>
                    <a:pt x="36" y="62"/>
                  </a:cubicBezTo>
                  <a:cubicBezTo>
                    <a:pt x="37" y="57"/>
                    <a:pt x="38" y="50"/>
                    <a:pt x="37" y="49"/>
                  </a:cubicBezTo>
                  <a:cubicBezTo>
                    <a:pt x="37" y="48"/>
                    <a:pt x="37" y="48"/>
                    <a:pt x="36" y="48"/>
                  </a:cubicBezTo>
                  <a:cubicBezTo>
                    <a:pt x="35" y="49"/>
                    <a:pt x="32" y="54"/>
                    <a:pt x="30" y="60"/>
                  </a:cubicBezTo>
                  <a:cubicBezTo>
                    <a:pt x="29" y="64"/>
                    <a:pt x="26" y="65"/>
                    <a:pt x="24" y="66"/>
                  </a:cubicBezTo>
                  <a:cubicBezTo>
                    <a:pt x="22" y="67"/>
                    <a:pt x="21" y="68"/>
                    <a:pt x="21" y="70"/>
                  </a:cubicBezTo>
                  <a:cubicBezTo>
                    <a:pt x="21" y="71"/>
                    <a:pt x="21" y="71"/>
                    <a:pt x="20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18" y="70"/>
                    <a:pt x="16" y="68"/>
                    <a:pt x="15" y="69"/>
                  </a:cubicBezTo>
                  <a:cubicBezTo>
                    <a:pt x="15" y="69"/>
                    <a:pt x="14" y="69"/>
                    <a:pt x="14" y="69"/>
                  </a:cubicBezTo>
                  <a:cubicBezTo>
                    <a:pt x="14" y="71"/>
                    <a:pt x="17" y="77"/>
                    <a:pt x="19" y="81"/>
                  </a:cubicBezTo>
                  <a:cubicBezTo>
                    <a:pt x="19" y="82"/>
                    <a:pt x="20" y="83"/>
                    <a:pt x="19" y="84"/>
                  </a:cubicBezTo>
                  <a:cubicBezTo>
                    <a:pt x="18" y="86"/>
                    <a:pt x="15" y="86"/>
                    <a:pt x="11" y="85"/>
                  </a:cubicBezTo>
                  <a:cubicBezTo>
                    <a:pt x="11" y="87"/>
                    <a:pt x="9" y="91"/>
                    <a:pt x="12" y="94"/>
                  </a:cubicBezTo>
                  <a:cubicBezTo>
                    <a:pt x="17" y="99"/>
                    <a:pt x="12" y="107"/>
                    <a:pt x="11" y="108"/>
                  </a:cubicBezTo>
                  <a:cubicBezTo>
                    <a:pt x="11" y="109"/>
                    <a:pt x="9" y="116"/>
                    <a:pt x="8" y="119"/>
                  </a:cubicBezTo>
                  <a:cubicBezTo>
                    <a:pt x="7" y="120"/>
                    <a:pt x="7" y="121"/>
                    <a:pt x="6" y="122"/>
                  </a:cubicBezTo>
                  <a:cubicBezTo>
                    <a:pt x="5" y="125"/>
                    <a:pt x="4" y="126"/>
                    <a:pt x="3" y="127"/>
                  </a:cubicBezTo>
                  <a:cubicBezTo>
                    <a:pt x="2" y="127"/>
                    <a:pt x="1" y="128"/>
                    <a:pt x="0" y="129"/>
                  </a:cubicBezTo>
                  <a:cubicBezTo>
                    <a:pt x="0" y="131"/>
                    <a:pt x="0" y="132"/>
                    <a:pt x="1" y="134"/>
                  </a:cubicBezTo>
                  <a:cubicBezTo>
                    <a:pt x="2" y="135"/>
                    <a:pt x="2" y="136"/>
                    <a:pt x="2" y="136"/>
                  </a:cubicBezTo>
                  <a:cubicBezTo>
                    <a:pt x="5" y="140"/>
                    <a:pt x="5" y="140"/>
                    <a:pt x="4" y="144"/>
                  </a:cubicBezTo>
                  <a:cubicBezTo>
                    <a:pt x="4" y="144"/>
                    <a:pt x="4" y="144"/>
                    <a:pt x="4" y="144"/>
                  </a:cubicBezTo>
                  <a:cubicBezTo>
                    <a:pt x="4" y="146"/>
                    <a:pt x="4" y="147"/>
                    <a:pt x="4" y="149"/>
                  </a:cubicBezTo>
                  <a:cubicBezTo>
                    <a:pt x="4" y="151"/>
                    <a:pt x="4" y="153"/>
                    <a:pt x="4" y="156"/>
                  </a:cubicBezTo>
                  <a:cubicBezTo>
                    <a:pt x="4" y="157"/>
                    <a:pt x="4" y="157"/>
                    <a:pt x="4" y="157"/>
                  </a:cubicBezTo>
                  <a:cubicBezTo>
                    <a:pt x="2" y="161"/>
                    <a:pt x="2" y="165"/>
                    <a:pt x="5" y="169"/>
                  </a:cubicBezTo>
                  <a:cubicBezTo>
                    <a:pt x="10" y="173"/>
                    <a:pt x="16" y="187"/>
                    <a:pt x="17" y="189"/>
                  </a:cubicBezTo>
                  <a:cubicBezTo>
                    <a:pt x="18" y="190"/>
                    <a:pt x="23" y="195"/>
                    <a:pt x="23" y="202"/>
                  </a:cubicBezTo>
                  <a:cubicBezTo>
                    <a:pt x="23" y="205"/>
                    <a:pt x="23" y="205"/>
                    <a:pt x="23" y="205"/>
                  </a:cubicBezTo>
                  <a:cubicBezTo>
                    <a:pt x="22" y="211"/>
                    <a:pt x="22" y="217"/>
                    <a:pt x="22" y="219"/>
                  </a:cubicBezTo>
                  <a:cubicBezTo>
                    <a:pt x="23" y="220"/>
                    <a:pt x="23" y="221"/>
                    <a:pt x="22" y="223"/>
                  </a:cubicBezTo>
                  <a:cubicBezTo>
                    <a:pt x="22" y="224"/>
                    <a:pt x="22" y="225"/>
                    <a:pt x="22" y="226"/>
                  </a:cubicBezTo>
                  <a:cubicBezTo>
                    <a:pt x="22" y="226"/>
                    <a:pt x="23" y="227"/>
                    <a:pt x="23" y="227"/>
                  </a:cubicBezTo>
                  <a:cubicBezTo>
                    <a:pt x="24" y="228"/>
                    <a:pt x="25" y="229"/>
                    <a:pt x="25" y="231"/>
                  </a:cubicBezTo>
                  <a:cubicBezTo>
                    <a:pt x="25" y="232"/>
                    <a:pt x="24" y="234"/>
                    <a:pt x="22" y="236"/>
                  </a:cubicBezTo>
                  <a:cubicBezTo>
                    <a:pt x="22" y="237"/>
                    <a:pt x="22" y="240"/>
                    <a:pt x="24" y="243"/>
                  </a:cubicBezTo>
                  <a:cubicBezTo>
                    <a:pt x="26" y="246"/>
                    <a:pt x="25" y="253"/>
                    <a:pt x="24" y="255"/>
                  </a:cubicBezTo>
                  <a:cubicBezTo>
                    <a:pt x="23" y="256"/>
                    <a:pt x="22" y="257"/>
                    <a:pt x="20" y="258"/>
                  </a:cubicBezTo>
                  <a:cubicBezTo>
                    <a:pt x="19" y="259"/>
                    <a:pt x="18" y="260"/>
                    <a:pt x="17" y="261"/>
                  </a:cubicBezTo>
                  <a:cubicBezTo>
                    <a:pt x="16" y="263"/>
                    <a:pt x="13" y="271"/>
                    <a:pt x="13" y="272"/>
                  </a:cubicBezTo>
                  <a:cubicBezTo>
                    <a:pt x="13" y="273"/>
                    <a:pt x="10" y="283"/>
                    <a:pt x="8" y="287"/>
                  </a:cubicBezTo>
                  <a:cubicBezTo>
                    <a:pt x="99" y="277"/>
                    <a:pt x="99" y="277"/>
                    <a:pt x="99" y="277"/>
                  </a:cubicBezTo>
                  <a:cubicBezTo>
                    <a:pt x="99" y="277"/>
                    <a:pt x="99" y="277"/>
                    <a:pt x="99" y="277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2"/>
            <p:cNvSpPr>
              <a:spLocks/>
            </p:cNvSpPr>
            <p:nvPr/>
          </p:nvSpPr>
          <p:spPr bwMode="auto">
            <a:xfrm>
              <a:off x="9010650" y="1960563"/>
              <a:ext cx="554038" cy="730250"/>
            </a:xfrm>
            <a:custGeom>
              <a:avLst/>
              <a:gdLst>
                <a:gd name="T0" fmla="*/ 176 w 218"/>
                <a:gd name="T1" fmla="*/ 259 h 287"/>
                <a:gd name="T2" fmla="*/ 183 w 218"/>
                <a:gd name="T3" fmla="*/ 245 h 287"/>
                <a:gd name="T4" fmla="*/ 192 w 218"/>
                <a:gd name="T5" fmla="*/ 228 h 287"/>
                <a:gd name="T6" fmla="*/ 197 w 218"/>
                <a:gd name="T7" fmla="*/ 216 h 287"/>
                <a:gd name="T8" fmla="*/ 211 w 218"/>
                <a:gd name="T9" fmla="*/ 204 h 287"/>
                <a:gd name="T10" fmla="*/ 218 w 218"/>
                <a:gd name="T11" fmla="*/ 194 h 287"/>
                <a:gd name="T12" fmla="*/ 213 w 218"/>
                <a:gd name="T13" fmla="*/ 170 h 287"/>
                <a:gd name="T14" fmla="*/ 204 w 218"/>
                <a:gd name="T15" fmla="*/ 150 h 287"/>
                <a:gd name="T16" fmla="*/ 185 w 218"/>
                <a:gd name="T17" fmla="*/ 110 h 287"/>
                <a:gd name="T18" fmla="*/ 167 w 218"/>
                <a:gd name="T19" fmla="*/ 120 h 287"/>
                <a:gd name="T20" fmla="*/ 159 w 218"/>
                <a:gd name="T21" fmla="*/ 142 h 287"/>
                <a:gd name="T22" fmla="*/ 141 w 218"/>
                <a:gd name="T23" fmla="*/ 147 h 287"/>
                <a:gd name="T24" fmla="*/ 133 w 218"/>
                <a:gd name="T25" fmla="*/ 131 h 287"/>
                <a:gd name="T26" fmla="*/ 144 w 218"/>
                <a:gd name="T27" fmla="*/ 119 h 287"/>
                <a:gd name="T28" fmla="*/ 149 w 218"/>
                <a:gd name="T29" fmla="*/ 109 h 287"/>
                <a:gd name="T30" fmla="*/ 152 w 218"/>
                <a:gd name="T31" fmla="*/ 97 h 287"/>
                <a:gd name="T32" fmla="*/ 156 w 218"/>
                <a:gd name="T33" fmla="*/ 77 h 287"/>
                <a:gd name="T34" fmla="*/ 141 w 218"/>
                <a:gd name="T35" fmla="*/ 44 h 287"/>
                <a:gd name="T36" fmla="*/ 130 w 218"/>
                <a:gd name="T37" fmla="*/ 22 h 287"/>
                <a:gd name="T38" fmla="*/ 109 w 218"/>
                <a:gd name="T39" fmla="*/ 15 h 287"/>
                <a:gd name="T40" fmla="*/ 75 w 218"/>
                <a:gd name="T41" fmla="*/ 0 h 287"/>
                <a:gd name="T42" fmla="*/ 67 w 218"/>
                <a:gd name="T43" fmla="*/ 7 h 287"/>
                <a:gd name="T44" fmla="*/ 67 w 218"/>
                <a:gd name="T45" fmla="*/ 25 h 287"/>
                <a:gd name="T46" fmla="*/ 58 w 218"/>
                <a:gd name="T47" fmla="*/ 31 h 287"/>
                <a:gd name="T48" fmla="*/ 50 w 218"/>
                <a:gd name="T49" fmla="*/ 37 h 287"/>
                <a:gd name="T50" fmla="*/ 55 w 218"/>
                <a:gd name="T51" fmla="*/ 70 h 287"/>
                <a:gd name="T52" fmla="*/ 49 w 218"/>
                <a:gd name="T53" fmla="*/ 70 h 287"/>
                <a:gd name="T54" fmla="*/ 45 w 218"/>
                <a:gd name="T55" fmla="*/ 75 h 287"/>
                <a:gd name="T56" fmla="*/ 38 w 218"/>
                <a:gd name="T57" fmla="*/ 75 h 287"/>
                <a:gd name="T58" fmla="*/ 37 w 218"/>
                <a:gd name="T59" fmla="*/ 49 h 287"/>
                <a:gd name="T60" fmla="*/ 24 w 218"/>
                <a:gd name="T61" fmla="*/ 66 h 287"/>
                <a:gd name="T62" fmla="*/ 20 w 218"/>
                <a:gd name="T63" fmla="*/ 71 h 287"/>
                <a:gd name="T64" fmla="*/ 19 w 218"/>
                <a:gd name="T65" fmla="*/ 81 h 287"/>
                <a:gd name="T66" fmla="*/ 12 w 218"/>
                <a:gd name="T67" fmla="*/ 94 h 287"/>
                <a:gd name="T68" fmla="*/ 6 w 218"/>
                <a:gd name="T69" fmla="*/ 122 h 287"/>
                <a:gd name="T70" fmla="*/ 1 w 218"/>
                <a:gd name="T71" fmla="*/ 134 h 287"/>
                <a:gd name="T72" fmla="*/ 4 w 218"/>
                <a:gd name="T73" fmla="*/ 144 h 287"/>
                <a:gd name="T74" fmla="*/ 4 w 218"/>
                <a:gd name="T75" fmla="*/ 157 h 287"/>
                <a:gd name="T76" fmla="*/ 23 w 218"/>
                <a:gd name="T77" fmla="*/ 202 h 287"/>
                <a:gd name="T78" fmla="*/ 22 w 218"/>
                <a:gd name="T79" fmla="*/ 223 h 287"/>
                <a:gd name="T80" fmla="*/ 25 w 218"/>
                <a:gd name="T81" fmla="*/ 231 h 287"/>
                <a:gd name="T82" fmla="*/ 24 w 218"/>
                <a:gd name="T83" fmla="*/ 255 h 287"/>
                <a:gd name="T84" fmla="*/ 13 w 218"/>
                <a:gd name="T85" fmla="*/ 272 h 287"/>
                <a:gd name="T86" fmla="*/ 99 w 218"/>
                <a:gd name="T87" fmla="*/ 27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8" h="287">
                  <a:moveTo>
                    <a:pt x="99" y="277"/>
                  </a:moveTo>
                  <a:cubicBezTo>
                    <a:pt x="169" y="270"/>
                    <a:pt x="169" y="270"/>
                    <a:pt x="169" y="270"/>
                  </a:cubicBezTo>
                  <a:cubicBezTo>
                    <a:pt x="170" y="269"/>
                    <a:pt x="174" y="265"/>
                    <a:pt x="176" y="259"/>
                  </a:cubicBezTo>
                  <a:cubicBezTo>
                    <a:pt x="177" y="253"/>
                    <a:pt x="178" y="252"/>
                    <a:pt x="180" y="251"/>
                  </a:cubicBezTo>
                  <a:cubicBezTo>
                    <a:pt x="180" y="251"/>
                    <a:pt x="180" y="251"/>
                    <a:pt x="181" y="251"/>
                  </a:cubicBezTo>
                  <a:cubicBezTo>
                    <a:pt x="182" y="250"/>
                    <a:pt x="183" y="247"/>
                    <a:pt x="183" y="245"/>
                  </a:cubicBezTo>
                  <a:cubicBezTo>
                    <a:pt x="183" y="243"/>
                    <a:pt x="184" y="241"/>
                    <a:pt x="185" y="240"/>
                  </a:cubicBezTo>
                  <a:cubicBezTo>
                    <a:pt x="185" y="239"/>
                    <a:pt x="186" y="238"/>
                    <a:pt x="186" y="236"/>
                  </a:cubicBezTo>
                  <a:cubicBezTo>
                    <a:pt x="187" y="233"/>
                    <a:pt x="190" y="229"/>
                    <a:pt x="192" y="228"/>
                  </a:cubicBezTo>
                  <a:cubicBezTo>
                    <a:pt x="193" y="228"/>
                    <a:pt x="193" y="228"/>
                    <a:pt x="193" y="227"/>
                  </a:cubicBezTo>
                  <a:cubicBezTo>
                    <a:pt x="193" y="226"/>
                    <a:pt x="194" y="225"/>
                    <a:pt x="195" y="223"/>
                  </a:cubicBezTo>
                  <a:cubicBezTo>
                    <a:pt x="197" y="221"/>
                    <a:pt x="197" y="219"/>
                    <a:pt x="197" y="216"/>
                  </a:cubicBezTo>
                  <a:cubicBezTo>
                    <a:pt x="197" y="216"/>
                    <a:pt x="197" y="215"/>
                    <a:pt x="197" y="214"/>
                  </a:cubicBezTo>
                  <a:cubicBezTo>
                    <a:pt x="197" y="210"/>
                    <a:pt x="200" y="205"/>
                    <a:pt x="204" y="204"/>
                  </a:cubicBezTo>
                  <a:cubicBezTo>
                    <a:pt x="207" y="204"/>
                    <a:pt x="208" y="204"/>
                    <a:pt x="211" y="204"/>
                  </a:cubicBezTo>
                  <a:cubicBezTo>
                    <a:pt x="213" y="204"/>
                    <a:pt x="215" y="205"/>
                    <a:pt x="216" y="204"/>
                  </a:cubicBezTo>
                  <a:cubicBezTo>
                    <a:pt x="217" y="203"/>
                    <a:pt x="217" y="202"/>
                    <a:pt x="217" y="201"/>
                  </a:cubicBezTo>
                  <a:cubicBezTo>
                    <a:pt x="217" y="198"/>
                    <a:pt x="217" y="196"/>
                    <a:pt x="218" y="194"/>
                  </a:cubicBezTo>
                  <a:cubicBezTo>
                    <a:pt x="218" y="192"/>
                    <a:pt x="218" y="191"/>
                    <a:pt x="218" y="189"/>
                  </a:cubicBezTo>
                  <a:cubicBezTo>
                    <a:pt x="218" y="187"/>
                    <a:pt x="218" y="178"/>
                    <a:pt x="218" y="176"/>
                  </a:cubicBezTo>
                  <a:cubicBezTo>
                    <a:pt x="217" y="175"/>
                    <a:pt x="215" y="173"/>
                    <a:pt x="213" y="170"/>
                  </a:cubicBezTo>
                  <a:cubicBezTo>
                    <a:pt x="213" y="170"/>
                    <a:pt x="213" y="170"/>
                    <a:pt x="213" y="170"/>
                  </a:cubicBezTo>
                  <a:cubicBezTo>
                    <a:pt x="211" y="163"/>
                    <a:pt x="206" y="152"/>
                    <a:pt x="205" y="151"/>
                  </a:cubicBezTo>
                  <a:cubicBezTo>
                    <a:pt x="205" y="150"/>
                    <a:pt x="205" y="150"/>
                    <a:pt x="204" y="150"/>
                  </a:cubicBezTo>
                  <a:cubicBezTo>
                    <a:pt x="203" y="149"/>
                    <a:pt x="200" y="147"/>
                    <a:pt x="202" y="140"/>
                  </a:cubicBezTo>
                  <a:cubicBezTo>
                    <a:pt x="206" y="130"/>
                    <a:pt x="198" y="126"/>
                    <a:pt x="198" y="126"/>
                  </a:cubicBezTo>
                  <a:cubicBezTo>
                    <a:pt x="194" y="124"/>
                    <a:pt x="186" y="114"/>
                    <a:pt x="185" y="110"/>
                  </a:cubicBezTo>
                  <a:cubicBezTo>
                    <a:pt x="185" y="110"/>
                    <a:pt x="183" y="108"/>
                    <a:pt x="182" y="108"/>
                  </a:cubicBezTo>
                  <a:cubicBezTo>
                    <a:pt x="180" y="108"/>
                    <a:pt x="177" y="109"/>
                    <a:pt x="175" y="115"/>
                  </a:cubicBezTo>
                  <a:cubicBezTo>
                    <a:pt x="172" y="120"/>
                    <a:pt x="169" y="120"/>
                    <a:pt x="167" y="120"/>
                  </a:cubicBezTo>
                  <a:cubicBezTo>
                    <a:pt x="164" y="120"/>
                    <a:pt x="163" y="120"/>
                    <a:pt x="162" y="126"/>
                  </a:cubicBezTo>
                  <a:cubicBezTo>
                    <a:pt x="162" y="128"/>
                    <a:pt x="162" y="130"/>
                    <a:pt x="162" y="131"/>
                  </a:cubicBezTo>
                  <a:cubicBezTo>
                    <a:pt x="162" y="137"/>
                    <a:pt x="161" y="141"/>
                    <a:pt x="159" y="142"/>
                  </a:cubicBezTo>
                  <a:cubicBezTo>
                    <a:pt x="157" y="143"/>
                    <a:pt x="155" y="142"/>
                    <a:pt x="152" y="140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1" y="140"/>
                    <a:pt x="148" y="141"/>
                    <a:pt x="141" y="147"/>
                  </a:cubicBezTo>
                  <a:cubicBezTo>
                    <a:pt x="139" y="149"/>
                    <a:pt x="136" y="150"/>
                    <a:pt x="135" y="149"/>
                  </a:cubicBezTo>
                  <a:cubicBezTo>
                    <a:pt x="131" y="146"/>
                    <a:pt x="132" y="136"/>
                    <a:pt x="133" y="134"/>
                  </a:cubicBezTo>
                  <a:cubicBezTo>
                    <a:pt x="133" y="133"/>
                    <a:pt x="133" y="132"/>
                    <a:pt x="133" y="131"/>
                  </a:cubicBezTo>
                  <a:cubicBezTo>
                    <a:pt x="132" y="128"/>
                    <a:pt x="132" y="124"/>
                    <a:pt x="134" y="122"/>
                  </a:cubicBezTo>
                  <a:cubicBezTo>
                    <a:pt x="136" y="120"/>
                    <a:pt x="138" y="119"/>
                    <a:pt x="141" y="119"/>
                  </a:cubicBezTo>
                  <a:cubicBezTo>
                    <a:pt x="141" y="119"/>
                    <a:pt x="143" y="120"/>
                    <a:pt x="144" y="119"/>
                  </a:cubicBezTo>
                  <a:cubicBezTo>
                    <a:pt x="145" y="118"/>
                    <a:pt x="146" y="117"/>
                    <a:pt x="146" y="115"/>
                  </a:cubicBezTo>
                  <a:cubicBezTo>
                    <a:pt x="146" y="111"/>
                    <a:pt x="146" y="111"/>
                    <a:pt x="147" y="110"/>
                  </a:cubicBezTo>
                  <a:cubicBezTo>
                    <a:pt x="148" y="110"/>
                    <a:pt x="148" y="110"/>
                    <a:pt x="149" y="109"/>
                  </a:cubicBezTo>
                  <a:cubicBezTo>
                    <a:pt x="149" y="107"/>
                    <a:pt x="149" y="106"/>
                    <a:pt x="148" y="104"/>
                  </a:cubicBezTo>
                  <a:cubicBezTo>
                    <a:pt x="148" y="102"/>
                    <a:pt x="147" y="100"/>
                    <a:pt x="150" y="98"/>
                  </a:cubicBezTo>
                  <a:cubicBezTo>
                    <a:pt x="151" y="98"/>
                    <a:pt x="152" y="97"/>
                    <a:pt x="152" y="97"/>
                  </a:cubicBezTo>
                  <a:cubicBezTo>
                    <a:pt x="155" y="96"/>
                    <a:pt x="156" y="95"/>
                    <a:pt x="156" y="93"/>
                  </a:cubicBezTo>
                  <a:cubicBezTo>
                    <a:pt x="157" y="90"/>
                    <a:pt x="156" y="77"/>
                    <a:pt x="156" y="77"/>
                  </a:cubicBezTo>
                  <a:cubicBezTo>
                    <a:pt x="156" y="77"/>
                    <a:pt x="156" y="77"/>
                    <a:pt x="156" y="77"/>
                  </a:cubicBezTo>
                  <a:cubicBezTo>
                    <a:pt x="156" y="77"/>
                    <a:pt x="157" y="72"/>
                    <a:pt x="157" y="68"/>
                  </a:cubicBezTo>
                  <a:cubicBezTo>
                    <a:pt x="158" y="65"/>
                    <a:pt x="154" y="53"/>
                    <a:pt x="146" y="50"/>
                  </a:cubicBezTo>
                  <a:cubicBezTo>
                    <a:pt x="141" y="49"/>
                    <a:pt x="141" y="46"/>
                    <a:pt x="141" y="44"/>
                  </a:cubicBezTo>
                  <a:cubicBezTo>
                    <a:pt x="141" y="41"/>
                    <a:pt x="145" y="38"/>
                    <a:pt x="149" y="38"/>
                  </a:cubicBezTo>
                  <a:cubicBezTo>
                    <a:pt x="150" y="38"/>
                    <a:pt x="150" y="38"/>
                    <a:pt x="150" y="37"/>
                  </a:cubicBezTo>
                  <a:cubicBezTo>
                    <a:pt x="151" y="33"/>
                    <a:pt x="144" y="24"/>
                    <a:pt x="130" y="22"/>
                  </a:cubicBezTo>
                  <a:cubicBezTo>
                    <a:pt x="122" y="21"/>
                    <a:pt x="121" y="19"/>
                    <a:pt x="120" y="17"/>
                  </a:cubicBezTo>
                  <a:cubicBezTo>
                    <a:pt x="119" y="16"/>
                    <a:pt x="119" y="15"/>
                    <a:pt x="109" y="16"/>
                  </a:cubicBezTo>
                  <a:cubicBezTo>
                    <a:pt x="109" y="16"/>
                    <a:pt x="109" y="16"/>
                    <a:pt x="109" y="15"/>
                  </a:cubicBezTo>
                  <a:cubicBezTo>
                    <a:pt x="108" y="15"/>
                    <a:pt x="104" y="5"/>
                    <a:pt x="88" y="6"/>
                  </a:cubicBezTo>
                  <a:cubicBezTo>
                    <a:pt x="87" y="6"/>
                    <a:pt x="80" y="5"/>
                    <a:pt x="77" y="1"/>
                  </a:cubicBezTo>
                  <a:cubicBezTo>
                    <a:pt x="76" y="0"/>
                    <a:pt x="76" y="0"/>
                    <a:pt x="75" y="0"/>
                  </a:cubicBezTo>
                  <a:cubicBezTo>
                    <a:pt x="74" y="0"/>
                    <a:pt x="72" y="1"/>
                    <a:pt x="71" y="3"/>
                  </a:cubicBezTo>
                  <a:cubicBezTo>
                    <a:pt x="70" y="4"/>
                    <a:pt x="69" y="5"/>
                    <a:pt x="68" y="6"/>
                  </a:cubicBezTo>
                  <a:cubicBezTo>
                    <a:pt x="68" y="6"/>
                    <a:pt x="67" y="6"/>
                    <a:pt x="67" y="7"/>
                  </a:cubicBezTo>
                  <a:cubicBezTo>
                    <a:pt x="63" y="10"/>
                    <a:pt x="57" y="15"/>
                    <a:pt x="58" y="20"/>
                  </a:cubicBezTo>
                  <a:cubicBezTo>
                    <a:pt x="58" y="22"/>
                    <a:pt x="61" y="24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9" y="26"/>
                    <a:pt x="68" y="28"/>
                  </a:cubicBezTo>
                  <a:cubicBezTo>
                    <a:pt x="68" y="29"/>
                    <a:pt x="65" y="30"/>
                    <a:pt x="60" y="30"/>
                  </a:cubicBezTo>
                  <a:cubicBezTo>
                    <a:pt x="59" y="30"/>
                    <a:pt x="59" y="30"/>
                    <a:pt x="58" y="31"/>
                  </a:cubicBezTo>
                  <a:cubicBezTo>
                    <a:pt x="58" y="32"/>
                    <a:pt x="59" y="35"/>
                    <a:pt x="62" y="38"/>
                  </a:cubicBezTo>
                  <a:cubicBezTo>
                    <a:pt x="63" y="39"/>
                    <a:pt x="63" y="40"/>
                    <a:pt x="63" y="40"/>
                  </a:cubicBezTo>
                  <a:cubicBezTo>
                    <a:pt x="62" y="41"/>
                    <a:pt x="60" y="42"/>
                    <a:pt x="50" y="37"/>
                  </a:cubicBezTo>
                  <a:cubicBezTo>
                    <a:pt x="49" y="40"/>
                    <a:pt x="48" y="48"/>
                    <a:pt x="49" y="56"/>
                  </a:cubicBezTo>
                  <a:cubicBezTo>
                    <a:pt x="50" y="59"/>
                    <a:pt x="51" y="62"/>
                    <a:pt x="53" y="64"/>
                  </a:cubicBezTo>
                  <a:cubicBezTo>
                    <a:pt x="54" y="66"/>
                    <a:pt x="56" y="69"/>
                    <a:pt x="55" y="70"/>
                  </a:cubicBezTo>
                  <a:cubicBezTo>
                    <a:pt x="55" y="71"/>
                    <a:pt x="54" y="71"/>
                    <a:pt x="53" y="72"/>
                  </a:cubicBezTo>
                  <a:cubicBezTo>
                    <a:pt x="51" y="72"/>
                    <a:pt x="50" y="71"/>
                    <a:pt x="50" y="71"/>
                  </a:cubicBezTo>
                  <a:cubicBezTo>
                    <a:pt x="50" y="70"/>
                    <a:pt x="49" y="70"/>
                    <a:pt x="49" y="70"/>
                  </a:cubicBezTo>
                  <a:cubicBezTo>
                    <a:pt x="49" y="70"/>
                    <a:pt x="49" y="70"/>
                    <a:pt x="49" y="71"/>
                  </a:cubicBezTo>
                  <a:cubicBezTo>
                    <a:pt x="47" y="72"/>
                    <a:pt x="46" y="74"/>
                    <a:pt x="46" y="74"/>
                  </a:cubicBezTo>
                  <a:cubicBezTo>
                    <a:pt x="46" y="75"/>
                    <a:pt x="45" y="75"/>
                    <a:pt x="45" y="75"/>
                  </a:cubicBezTo>
                  <a:cubicBezTo>
                    <a:pt x="45" y="75"/>
                    <a:pt x="44" y="74"/>
                    <a:pt x="44" y="74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2" y="71"/>
                    <a:pt x="39" y="75"/>
                    <a:pt x="38" y="75"/>
                  </a:cubicBezTo>
                  <a:cubicBezTo>
                    <a:pt x="37" y="75"/>
                    <a:pt x="37" y="75"/>
                    <a:pt x="36" y="74"/>
                  </a:cubicBezTo>
                  <a:cubicBezTo>
                    <a:pt x="35" y="73"/>
                    <a:pt x="36" y="70"/>
                    <a:pt x="36" y="62"/>
                  </a:cubicBezTo>
                  <a:cubicBezTo>
                    <a:pt x="37" y="57"/>
                    <a:pt x="38" y="50"/>
                    <a:pt x="37" y="49"/>
                  </a:cubicBezTo>
                  <a:cubicBezTo>
                    <a:pt x="37" y="48"/>
                    <a:pt x="37" y="48"/>
                    <a:pt x="36" y="48"/>
                  </a:cubicBezTo>
                  <a:cubicBezTo>
                    <a:pt x="35" y="49"/>
                    <a:pt x="32" y="54"/>
                    <a:pt x="30" y="60"/>
                  </a:cubicBezTo>
                  <a:cubicBezTo>
                    <a:pt x="29" y="64"/>
                    <a:pt x="26" y="65"/>
                    <a:pt x="24" y="66"/>
                  </a:cubicBezTo>
                  <a:cubicBezTo>
                    <a:pt x="22" y="67"/>
                    <a:pt x="21" y="68"/>
                    <a:pt x="21" y="70"/>
                  </a:cubicBezTo>
                  <a:cubicBezTo>
                    <a:pt x="21" y="71"/>
                    <a:pt x="21" y="71"/>
                    <a:pt x="20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18" y="70"/>
                    <a:pt x="16" y="68"/>
                    <a:pt x="15" y="69"/>
                  </a:cubicBezTo>
                  <a:cubicBezTo>
                    <a:pt x="15" y="69"/>
                    <a:pt x="14" y="69"/>
                    <a:pt x="14" y="69"/>
                  </a:cubicBezTo>
                  <a:cubicBezTo>
                    <a:pt x="14" y="71"/>
                    <a:pt x="17" y="77"/>
                    <a:pt x="19" y="81"/>
                  </a:cubicBezTo>
                  <a:cubicBezTo>
                    <a:pt x="19" y="82"/>
                    <a:pt x="20" y="83"/>
                    <a:pt x="19" y="84"/>
                  </a:cubicBezTo>
                  <a:cubicBezTo>
                    <a:pt x="18" y="86"/>
                    <a:pt x="15" y="86"/>
                    <a:pt x="11" y="85"/>
                  </a:cubicBezTo>
                  <a:cubicBezTo>
                    <a:pt x="11" y="87"/>
                    <a:pt x="9" y="91"/>
                    <a:pt x="12" y="94"/>
                  </a:cubicBezTo>
                  <a:cubicBezTo>
                    <a:pt x="17" y="99"/>
                    <a:pt x="12" y="107"/>
                    <a:pt x="11" y="108"/>
                  </a:cubicBezTo>
                  <a:cubicBezTo>
                    <a:pt x="11" y="109"/>
                    <a:pt x="9" y="116"/>
                    <a:pt x="8" y="119"/>
                  </a:cubicBezTo>
                  <a:cubicBezTo>
                    <a:pt x="7" y="120"/>
                    <a:pt x="7" y="121"/>
                    <a:pt x="6" y="122"/>
                  </a:cubicBezTo>
                  <a:cubicBezTo>
                    <a:pt x="5" y="125"/>
                    <a:pt x="4" y="126"/>
                    <a:pt x="3" y="127"/>
                  </a:cubicBezTo>
                  <a:cubicBezTo>
                    <a:pt x="2" y="127"/>
                    <a:pt x="1" y="128"/>
                    <a:pt x="0" y="129"/>
                  </a:cubicBezTo>
                  <a:cubicBezTo>
                    <a:pt x="0" y="131"/>
                    <a:pt x="0" y="132"/>
                    <a:pt x="1" y="134"/>
                  </a:cubicBezTo>
                  <a:cubicBezTo>
                    <a:pt x="2" y="135"/>
                    <a:pt x="2" y="136"/>
                    <a:pt x="2" y="136"/>
                  </a:cubicBezTo>
                  <a:cubicBezTo>
                    <a:pt x="5" y="140"/>
                    <a:pt x="5" y="140"/>
                    <a:pt x="4" y="144"/>
                  </a:cubicBezTo>
                  <a:cubicBezTo>
                    <a:pt x="4" y="144"/>
                    <a:pt x="4" y="144"/>
                    <a:pt x="4" y="144"/>
                  </a:cubicBezTo>
                  <a:cubicBezTo>
                    <a:pt x="4" y="146"/>
                    <a:pt x="4" y="147"/>
                    <a:pt x="4" y="149"/>
                  </a:cubicBezTo>
                  <a:cubicBezTo>
                    <a:pt x="4" y="151"/>
                    <a:pt x="4" y="153"/>
                    <a:pt x="4" y="156"/>
                  </a:cubicBezTo>
                  <a:cubicBezTo>
                    <a:pt x="4" y="157"/>
                    <a:pt x="4" y="157"/>
                    <a:pt x="4" y="157"/>
                  </a:cubicBezTo>
                  <a:cubicBezTo>
                    <a:pt x="2" y="161"/>
                    <a:pt x="2" y="165"/>
                    <a:pt x="5" y="169"/>
                  </a:cubicBezTo>
                  <a:cubicBezTo>
                    <a:pt x="10" y="173"/>
                    <a:pt x="16" y="187"/>
                    <a:pt x="17" y="189"/>
                  </a:cubicBezTo>
                  <a:cubicBezTo>
                    <a:pt x="18" y="190"/>
                    <a:pt x="23" y="195"/>
                    <a:pt x="23" y="202"/>
                  </a:cubicBezTo>
                  <a:cubicBezTo>
                    <a:pt x="23" y="205"/>
                    <a:pt x="23" y="205"/>
                    <a:pt x="23" y="205"/>
                  </a:cubicBezTo>
                  <a:cubicBezTo>
                    <a:pt x="22" y="211"/>
                    <a:pt x="22" y="217"/>
                    <a:pt x="22" y="219"/>
                  </a:cubicBezTo>
                  <a:cubicBezTo>
                    <a:pt x="23" y="220"/>
                    <a:pt x="23" y="221"/>
                    <a:pt x="22" y="223"/>
                  </a:cubicBezTo>
                  <a:cubicBezTo>
                    <a:pt x="22" y="224"/>
                    <a:pt x="22" y="225"/>
                    <a:pt x="22" y="226"/>
                  </a:cubicBezTo>
                  <a:cubicBezTo>
                    <a:pt x="22" y="226"/>
                    <a:pt x="23" y="227"/>
                    <a:pt x="23" y="227"/>
                  </a:cubicBezTo>
                  <a:cubicBezTo>
                    <a:pt x="24" y="228"/>
                    <a:pt x="25" y="229"/>
                    <a:pt x="25" y="231"/>
                  </a:cubicBezTo>
                  <a:cubicBezTo>
                    <a:pt x="25" y="232"/>
                    <a:pt x="24" y="234"/>
                    <a:pt x="22" y="236"/>
                  </a:cubicBezTo>
                  <a:cubicBezTo>
                    <a:pt x="22" y="237"/>
                    <a:pt x="22" y="240"/>
                    <a:pt x="24" y="243"/>
                  </a:cubicBezTo>
                  <a:cubicBezTo>
                    <a:pt x="26" y="246"/>
                    <a:pt x="25" y="253"/>
                    <a:pt x="24" y="255"/>
                  </a:cubicBezTo>
                  <a:cubicBezTo>
                    <a:pt x="23" y="256"/>
                    <a:pt x="22" y="257"/>
                    <a:pt x="20" y="258"/>
                  </a:cubicBezTo>
                  <a:cubicBezTo>
                    <a:pt x="19" y="259"/>
                    <a:pt x="18" y="260"/>
                    <a:pt x="17" y="261"/>
                  </a:cubicBezTo>
                  <a:cubicBezTo>
                    <a:pt x="16" y="263"/>
                    <a:pt x="13" y="271"/>
                    <a:pt x="13" y="272"/>
                  </a:cubicBezTo>
                  <a:cubicBezTo>
                    <a:pt x="13" y="273"/>
                    <a:pt x="10" y="283"/>
                    <a:pt x="8" y="287"/>
                  </a:cubicBezTo>
                  <a:cubicBezTo>
                    <a:pt x="99" y="277"/>
                    <a:pt x="99" y="277"/>
                    <a:pt x="99" y="277"/>
                  </a:cubicBezTo>
                  <a:cubicBezTo>
                    <a:pt x="99" y="277"/>
                    <a:pt x="99" y="277"/>
                    <a:pt x="99" y="277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3"/>
            <p:cNvSpPr>
              <a:spLocks/>
            </p:cNvSpPr>
            <p:nvPr/>
          </p:nvSpPr>
          <p:spPr bwMode="auto">
            <a:xfrm>
              <a:off x="8724900" y="3149601"/>
              <a:ext cx="1030288" cy="517525"/>
            </a:xfrm>
            <a:custGeom>
              <a:avLst/>
              <a:gdLst>
                <a:gd name="T0" fmla="*/ 357 w 405"/>
                <a:gd name="T1" fmla="*/ 144 h 203"/>
                <a:gd name="T2" fmla="*/ 364 w 405"/>
                <a:gd name="T3" fmla="*/ 131 h 203"/>
                <a:gd name="T4" fmla="*/ 388 w 405"/>
                <a:gd name="T5" fmla="*/ 108 h 203"/>
                <a:gd name="T6" fmla="*/ 404 w 405"/>
                <a:gd name="T7" fmla="*/ 95 h 203"/>
                <a:gd name="T8" fmla="*/ 390 w 405"/>
                <a:gd name="T9" fmla="*/ 86 h 203"/>
                <a:gd name="T10" fmla="*/ 364 w 405"/>
                <a:gd name="T11" fmla="*/ 35 h 203"/>
                <a:gd name="T12" fmla="*/ 353 w 405"/>
                <a:gd name="T13" fmla="*/ 30 h 203"/>
                <a:gd name="T14" fmla="*/ 340 w 405"/>
                <a:gd name="T15" fmla="*/ 17 h 203"/>
                <a:gd name="T16" fmla="*/ 330 w 405"/>
                <a:gd name="T17" fmla="*/ 25 h 203"/>
                <a:gd name="T18" fmla="*/ 309 w 405"/>
                <a:gd name="T19" fmla="*/ 25 h 203"/>
                <a:gd name="T20" fmla="*/ 291 w 405"/>
                <a:gd name="T21" fmla="*/ 23 h 203"/>
                <a:gd name="T22" fmla="*/ 277 w 405"/>
                <a:gd name="T23" fmla="*/ 20 h 203"/>
                <a:gd name="T24" fmla="*/ 255 w 405"/>
                <a:gd name="T25" fmla="*/ 2 h 203"/>
                <a:gd name="T26" fmla="*/ 235 w 405"/>
                <a:gd name="T27" fmla="*/ 2 h 203"/>
                <a:gd name="T28" fmla="*/ 239 w 405"/>
                <a:gd name="T29" fmla="*/ 10 h 203"/>
                <a:gd name="T30" fmla="*/ 241 w 405"/>
                <a:gd name="T31" fmla="*/ 21 h 203"/>
                <a:gd name="T32" fmla="*/ 229 w 405"/>
                <a:gd name="T33" fmla="*/ 27 h 203"/>
                <a:gd name="T34" fmla="*/ 216 w 405"/>
                <a:gd name="T35" fmla="*/ 33 h 203"/>
                <a:gd name="T36" fmla="*/ 204 w 405"/>
                <a:gd name="T37" fmla="*/ 35 h 203"/>
                <a:gd name="T38" fmla="*/ 209 w 405"/>
                <a:gd name="T39" fmla="*/ 46 h 203"/>
                <a:gd name="T40" fmla="*/ 199 w 405"/>
                <a:gd name="T41" fmla="*/ 57 h 203"/>
                <a:gd name="T42" fmla="*/ 200 w 405"/>
                <a:gd name="T43" fmla="*/ 67 h 203"/>
                <a:gd name="T44" fmla="*/ 190 w 405"/>
                <a:gd name="T45" fmla="*/ 68 h 203"/>
                <a:gd name="T46" fmla="*/ 189 w 405"/>
                <a:gd name="T47" fmla="*/ 67 h 203"/>
                <a:gd name="T48" fmla="*/ 186 w 405"/>
                <a:gd name="T49" fmla="*/ 76 h 203"/>
                <a:gd name="T50" fmla="*/ 182 w 405"/>
                <a:gd name="T51" fmla="*/ 86 h 203"/>
                <a:gd name="T52" fmla="*/ 165 w 405"/>
                <a:gd name="T53" fmla="*/ 81 h 203"/>
                <a:gd name="T54" fmla="*/ 152 w 405"/>
                <a:gd name="T55" fmla="*/ 88 h 203"/>
                <a:gd name="T56" fmla="*/ 128 w 405"/>
                <a:gd name="T57" fmla="*/ 98 h 203"/>
                <a:gd name="T58" fmla="*/ 113 w 405"/>
                <a:gd name="T59" fmla="*/ 102 h 203"/>
                <a:gd name="T60" fmla="*/ 95 w 405"/>
                <a:gd name="T61" fmla="*/ 99 h 203"/>
                <a:gd name="T62" fmla="*/ 93 w 405"/>
                <a:gd name="T63" fmla="*/ 99 h 203"/>
                <a:gd name="T64" fmla="*/ 86 w 405"/>
                <a:gd name="T65" fmla="*/ 103 h 203"/>
                <a:gd name="T66" fmla="*/ 77 w 405"/>
                <a:gd name="T67" fmla="*/ 105 h 203"/>
                <a:gd name="T68" fmla="*/ 68 w 405"/>
                <a:gd name="T69" fmla="*/ 117 h 203"/>
                <a:gd name="T70" fmla="*/ 70 w 405"/>
                <a:gd name="T71" fmla="*/ 125 h 203"/>
                <a:gd name="T72" fmla="*/ 60 w 405"/>
                <a:gd name="T73" fmla="*/ 134 h 203"/>
                <a:gd name="T74" fmla="*/ 52 w 405"/>
                <a:gd name="T75" fmla="*/ 137 h 203"/>
                <a:gd name="T76" fmla="*/ 53 w 405"/>
                <a:gd name="T77" fmla="*/ 151 h 203"/>
                <a:gd name="T78" fmla="*/ 52 w 405"/>
                <a:gd name="T79" fmla="*/ 160 h 203"/>
                <a:gd name="T80" fmla="*/ 41 w 405"/>
                <a:gd name="T81" fmla="*/ 157 h 203"/>
                <a:gd name="T82" fmla="*/ 27 w 405"/>
                <a:gd name="T83" fmla="*/ 152 h 203"/>
                <a:gd name="T84" fmla="*/ 13 w 405"/>
                <a:gd name="T85" fmla="*/ 167 h 203"/>
                <a:gd name="T86" fmla="*/ 17 w 405"/>
                <a:gd name="T87" fmla="*/ 169 h 203"/>
                <a:gd name="T88" fmla="*/ 15 w 405"/>
                <a:gd name="T89" fmla="*/ 178 h 203"/>
                <a:gd name="T90" fmla="*/ 14 w 405"/>
                <a:gd name="T91" fmla="*/ 192 h 203"/>
                <a:gd name="T92" fmla="*/ 10 w 405"/>
                <a:gd name="T93" fmla="*/ 197 h 203"/>
                <a:gd name="T94" fmla="*/ 2 w 405"/>
                <a:gd name="T95" fmla="*/ 200 h 203"/>
                <a:gd name="T96" fmla="*/ 73 w 405"/>
                <a:gd name="T97" fmla="*/ 200 h 203"/>
                <a:gd name="T98" fmla="*/ 85 w 405"/>
                <a:gd name="T99" fmla="*/ 184 h 203"/>
                <a:gd name="T100" fmla="*/ 332 w 405"/>
                <a:gd name="T101" fmla="*/ 16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" h="203">
                  <a:moveTo>
                    <a:pt x="347" y="154"/>
                  </a:moveTo>
                  <a:cubicBezTo>
                    <a:pt x="349" y="151"/>
                    <a:pt x="352" y="147"/>
                    <a:pt x="354" y="146"/>
                  </a:cubicBezTo>
                  <a:cubicBezTo>
                    <a:pt x="355" y="145"/>
                    <a:pt x="356" y="145"/>
                    <a:pt x="357" y="144"/>
                  </a:cubicBezTo>
                  <a:cubicBezTo>
                    <a:pt x="358" y="144"/>
                    <a:pt x="359" y="143"/>
                    <a:pt x="360" y="142"/>
                  </a:cubicBezTo>
                  <a:cubicBezTo>
                    <a:pt x="361" y="141"/>
                    <a:pt x="361" y="140"/>
                    <a:pt x="362" y="137"/>
                  </a:cubicBezTo>
                  <a:cubicBezTo>
                    <a:pt x="362" y="135"/>
                    <a:pt x="363" y="133"/>
                    <a:pt x="364" y="131"/>
                  </a:cubicBezTo>
                  <a:cubicBezTo>
                    <a:pt x="365" y="127"/>
                    <a:pt x="368" y="124"/>
                    <a:pt x="371" y="121"/>
                  </a:cubicBezTo>
                  <a:cubicBezTo>
                    <a:pt x="372" y="120"/>
                    <a:pt x="372" y="120"/>
                    <a:pt x="373" y="119"/>
                  </a:cubicBezTo>
                  <a:cubicBezTo>
                    <a:pt x="374" y="117"/>
                    <a:pt x="382" y="112"/>
                    <a:pt x="388" y="108"/>
                  </a:cubicBezTo>
                  <a:cubicBezTo>
                    <a:pt x="388" y="107"/>
                    <a:pt x="389" y="107"/>
                    <a:pt x="389" y="107"/>
                  </a:cubicBezTo>
                  <a:cubicBezTo>
                    <a:pt x="391" y="106"/>
                    <a:pt x="397" y="101"/>
                    <a:pt x="399" y="100"/>
                  </a:cubicBezTo>
                  <a:cubicBezTo>
                    <a:pt x="402" y="99"/>
                    <a:pt x="404" y="96"/>
                    <a:pt x="404" y="95"/>
                  </a:cubicBezTo>
                  <a:cubicBezTo>
                    <a:pt x="405" y="94"/>
                    <a:pt x="404" y="93"/>
                    <a:pt x="404" y="93"/>
                  </a:cubicBezTo>
                  <a:cubicBezTo>
                    <a:pt x="403" y="92"/>
                    <a:pt x="402" y="91"/>
                    <a:pt x="399" y="92"/>
                  </a:cubicBezTo>
                  <a:cubicBezTo>
                    <a:pt x="394" y="92"/>
                    <a:pt x="390" y="86"/>
                    <a:pt x="390" y="86"/>
                  </a:cubicBezTo>
                  <a:cubicBezTo>
                    <a:pt x="390" y="86"/>
                    <a:pt x="371" y="63"/>
                    <a:pt x="369" y="60"/>
                  </a:cubicBezTo>
                  <a:cubicBezTo>
                    <a:pt x="366" y="56"/>
                    <a:pt x="365" y="52"/>
                    <a:pt x="366" y="45"/>
                  </a:cubicBezTo>
                  <a:cubicBezTo>
                    <a:pt x="367" y="38"/>
                    <a:pt x="365" y="37"/>
                    <a:pt x="364" y="35"/>
                  </a:cubicBezTo>
                  <a:cubicBezTo>
                    <a:pt x="364" y="35"/>
                    <a:pt x="364" y="35"/>
                    <a:pt x="364" y="35"/>
                  </a:cubicBezTo>
                  <a:cubicBezTo>
                    <a:pt x="363" y="34"/>
                    <a:pt x="357" y="31"/>
                    <a:pt x="355" y="30"/>
                  </a:cubicBezTo>
                  <a:cubicBezTo>
                    <a:pt x="354" y="30"/>
                    <a:pt x="353" y="30"/>
                    <a:pt x="353" y="30"/>
                  </a:cubicBezTo>
                  <a:cubicBezTo>
                    <a:pt x="351" y="29"/>
                    <a:pt x="349" y="26"/>
                    <a:pt x="348" y="23"/>
                  </a:cubicBezTo>
                  <a:cubicBezTo>
                    <a:pt x="347" y="22"/>
                    <a:pt x="346" y="21"/>
                    <a:pt x="345" y="20"/>
                  </a:cubicBezTo>
                  <a:cubicBezTo>
                    <a:pt x="344" y="18"/>
                    <a:pt x="342" y="17"/>
                    <a:pt x="340" y="17"/>
                  </a:cubicBezTo>
                  <a:cubicBezTo>
                    <a:pt x="339" y="17"/>
                    <a:pt x="339" y="18"/>
                    <a:pt x="339" y="18"/>
                  </a:cubicBezTo>
                  <a:cubicBezTo>
                    <a:pt x="338" y="20"/>
                    <a:pt x="336" y="21"/>
                    <a:pt x="334" y="22"/>
                  </a:cubicBezTo>
                  <a:cubicBezTo>
                    <a:pt x="333" y="23"/>
                    <a:pt x="331" y="24"/>
                    <a:pt x="330" y="25"/>
                  </a:cubicBezTo>
                  <a:cubicBezTo>
                    <a:pt x="327" y="27"/>
                    <a:pt x="321" y="27"/>
                    <a:pt x="317" y="27"/>
                  </a:cubicBezTo>
                  <a:cubicBezTo>
                    <a:pt x="315" y="27"/>
                    <a:pt x="314" y="26"/>
                    <a:pt x="313" y="25"/>
                  </a:cubicBezTo>
                  <a:cubicBezTo>
                    <a:pt x="312" y="24"/>
                    <a:pt x="311" y="23"/>
                    <a:pt x="309" y="25"/>
                  </a:cubicBezTo>
                  <a:cubicBezTo>
                    <a:pt x="305" y="28"/>
                    <a:pt x="302" y="28"/>
                    <a:pt x="301" y="27"/>
                  </a:cubicBezTo>
                  <a:cubicBezTo>
                    <a:pt x="299" y="26"/>
                    <a:pt x="299" y="26"/>
                    <a:pt x="299" y="26"/>
                  </a:cubicBezTo>
                  <a:cubicBezTo>
                    <a:pt x="296" y="25"/>
                    <a:pt x="292" y="23"/>
                    <a:pt x="291" y="23"/>
                  </a:cubicBezTo>
                  <a:cubicBezTo>
                    <a:pt x="290" y="22"/>
                    <a:pt x="288" y="22"/>
                    <a:pt x="285" y="22"/>
                  </a:cubicBezTo>
                  <a:cubicBezTo>
                    <a:pt x="282" y="21"/>
                    <a:pt x="279" y="20"/>
                    <a:pt x="277" y="20"/>
                  </a:cubicBezTo>
                  <a:cubicBezTo>
                    <a:pt x="277" y="20"/>
                    <a:pt x="277" y="20"/>
                    <a:pt x="277" y="20"/>
                  </a:cubicBezTo>
                  <a:cubicBezTo>
                    <a:pt x="274" y="19"/>
                    <a:pt x="270" y="18"/>
                    <a:pt x="267" y="13"/>
                  </a:cubicBezTo>
                  <a:cubicBezTo>
                    <a:pt x="264" y="8"/>
                    <a:pt x="260" y="5"/>
                    <a:pt x="256" y="2"/>
                  </a:cubicBezTo>
                  <a:cubicBezTo>
                    <a:pt x="255" y="2"/>
                    <a:pt x="255" y="2"/>
                    <a:pt x="255" y="2"/>
                  </a:cubicBezTo>
                  <a:cubicBezTo>
                    <a:pt x="253" y="0"/>
                    <a:pt x="248" y="0"/>
                    <a:pt x="246" y="0"/>
                  </a:cubicBezTo>
                  <a:cubicBezTo>
                    <a:pt x="245" y="0"/>
                    <a:pt x="244" y="0"/>
                    <a:pt x="243" y="0"/>
                  </a:cubicBezTo>
                  <a:cubicBezTo>
                    <a:pt x="242" y="0"/>
                    <a:pt x="239" y="0"/>
                    <a:pt x="235" y="2"/>
                  </a:cubicBezTo>
                  <a:cubicBezTo>
                    <a:pt x="234" y="3"/>
                    <a:pt x="234" y="3"/>
                    <a:pt x="234" y="3"/>
                  </a:cubicBezTo>
                  <a:cubicBezTo>
                    <a:pt x="234" y="4"/>
                    <a:pt x="235" y="5"/>
                    <a:pt x="237" y="6"/>
                  </a:cubicBezTo>
                  <a:cubicBezTo>
                    <a:pt x="238" y="8"/>
                    <a:pt x="239" y="9"/>
                    <a:pt x="239" y="10"/>
                  </a:cubicBezTo>
                  <a:cubicBezTo>
                    <a:pt x="238" y="11"/>
                    <a:pt x="238" y="14"/>
                    <a:pt x="238" y="15"/>
                  </a:cubicBezTo>
                  <a:cubicBezTo>
                    <a:pt x="239" y="16"/>
                    <a:pt x="239" y="17"/>
                    <a:pt x="240" y="18"/>
                  </a:cubicBezTo>
                  <a:cubicBezTo>
                    <a:pt x="240" y="19"/>
                    <a:pt x="241" y="20"/>
                    <a:pt x="241" y="21"/>
                  </a:cubicBezTo>
                  <a:cubicBezTo>
                    <a:pt x="242" y="23"/>
                    <a:pt x="242" y="27"/>
                    <a:pt x="240" y="28"/>
                  </a:cubicBezTo>
                  <a:cubicBezTo>
                    <a:pt x="239" y="29"/>
                    <a:pt x="238" y="29"/>
                    <a:pt x="236" y="28"/>
                  </a:cubicBezTo>
                  <a:cubicBezTo>
                    <a:pt x="235" y="27"/>
                    <a:pt x="232" y="26"/>
                    <a:pt x="229" y="27"/>
                  </a:cubicBezTo>
                  <a:cubicBezTo>
                    <a:pt x="228" y="28"/>
                    <a:pt x="227" y="29"/>
                    <a:pt x="227" y="30"/>
                  </a:cubicBezTo>
                  <a:cubicBezTo>
                    <a:pt x="226" y="33"/>
                    <a:pt x="225" y="34"/>
                    <a:pt x="222" y="35"/>
                  </a:cubicBezTo>
                  <a:cubicBezTo>
                    <a:pt x="220" y="35"/>
                    <a:pt x="218" y="34"/>
                    <a:pt x="216" y="33"/>
                  </a:cubicBezTo>
                  <a:cubicBezTo>
                    <a:pt x="215" y="33"/>
                    <a:pt x="215" y="33"/>
                    <a:pt x="215" y="33"/>
                  </a:cubicBezTo>
                  <a:cubicBezTo>
                    <a:pt x="213" y="32"/>
                    <a:pt x="210" y="32"/>
                    <a:pt x="208" y="32"/>
                  </a:cubicBezTo>
                  <a:cubicBezTo>
                    <a:pt x="205" y="32"/>
                    <a:pt x="204" y="33"/>
                    <a:pt x="204" y="35"/>
                  </a:cubicBezTo>
                  <a:cubicBezTo>
                    <a:pt x="204" y="36"/>
                    <a:pt x="204" y="37"/>
                    <a:pt x="205" y="38"/>
                  </a:cubicBezTo>
                  <a:cubicBezTo>
                    <a:pt x="206" y="39"/>
                    <a:pt x="207" y="40"/>
                    <a:pt x="208" y="42"/>
                  </a:cubicBezTo>
                  <a:cubicBezTo>
                    <a:pt x="209" y="43"/>
                    <a:pt x="209" y="45"/>
                    <a:pt x="209" y="46"/>
                  </a:cubicBezTo>
                  <a:cubicBezTo>
                    <a:pt x="208" y="48"/>
                    <a:pt x="206" y="49"/>
                    <a:pt x="204" y="50"/>
                  </a:cubicBezTo>
                  <a:cubicBezTo>
                    <a:pt x="204" y="50"/>
                    <a:pt x="204" y="50"/>
                    <a:pt x="204" y="50"/>
                  </a:cubicBezTo>
                  <a:cubicBezTo>
                    <a:pt x="202" y="51"/>
                    <a:pt x="201" y="53"/>
                    <a:pt x="199" y="57"/>
                  </a:cubicBezTo>
                  <a:cubicBezTo>
                    <a:pt x="197" y="60"/>
                    <a:pt x="198" y="62"/>
                    <a:pt x="200" y="64"/>
                  </a:cubicBezTo>
                  <a:cubicBezTo>
                    <a:pt x="200" y="65"/>
                    <a:pt x="200" y="65"/>
                    <a:pt x="200" y="65"/>
                  </a:cubicBezTo>
                  <a:cubicBezTo>
                    <a:pt x="200" y="65"/>
                    <a:pt x="200" y="66"/>
                    <a:pt x="200" y="67"/>
                  </a:cubicBezTo>
                  <a:cubicBezTo>
                    <a:pt x="200" y="68"/>
                    <a:pt x="199" y="68"/>
                    <a:pt x="197" y="69"/>
                  </a:cubicBezTo>
                  <a:cubicBezTo>
                    <a:pt x="197" y="69"/>
                    <a:pt x="197" y="69"/>
                    <a:pt x="196" y="69"/>
                  </a:cubicBezTo>
                  <a:cubicBezTo>
                    <a:pt x="195" y="70"/>
                    <a:pt x="192" y="69"/>
                    <a:pt x="190" y="68"/>
                  </a:cubicBezTo>
                  <a:cubicBezTo>
                    <a:pt x="190" y="68"/>
                    <a:pt x="190" y="68"/>
                    <a:pt x="190" y="68"/>
                  </a:cubicBezTo>
                  <a:cubicBezTo>
                    <a:pt x="190" y="68"/>
                    <a:pt x="190" y="68"/>
                    <a:pt x="190" y="68"/>
                  </a:cubicBezTo>
                  <a:cubicBezTo>
                    <a:pt x="189" y="67"/>
                    <a:pt x="189" y="67"/>
                    <a:pt x="189" y="67"/>
                  </a:cubicBezTo>
                  <a:cubicBezTo>
                    <a:pt x="189" y="67"/>
                    <a:pt x="188" y="67"/>
                    <a:pt x="188" y="68"/>
                  </a:cubicBezTo>
                  <a:cubicBezTo>
                    <a:pt x="188" y="71"/>
                    <a:pt x="187" y="73"/>
                    <a:pt x="185" y="75"/>
                  </a:cubicBezTo>
                  <a:cubicBezTo>
                    <a:pt x="185" y="75"/>
                    <a:pt x="186" y="76"/>
                    <a:pt x="186" y="76"/>
                  </a:cubicBezTo>
                  <a:cubicBezTo>
                    <a:pt x="186" y="77"/>
                    <a:pt x="187" y="78"/>
                    <a:pt x="187" y="79"/>
                  </a:cubicBezTo>
                  <a:cubicBezTo>
                    <a:pt x="187" y="81"/>
                    <a:pt x="186" y="82"/>
                    <a:pt x="184" y="84"/>
                  </a:cubicBezTo>
                  <a:cubicBezTo>
                    <a:pt x="183" y="85"/>
                    <a:pt x="183" y="86"/>
                    <a:pt x="182" y="86"/>
                  </a:cubicBezTo>
                  <a:cubicBezTo>
                    <a:pt x="179" y="89"/>
                    <a:pt x="177" y="89"/>
                    <a:pt x="175" y="88"/>
                  </a:cubicBezTo>
                  <a:cubicBezTo>
                    <a:pt x="175" y="88"/>
                    <a:pt x="174" y="87"/>
                    <a:pt x="174" y="87"/>
                  </a:cubicBezTo>
                  <a:cubicBezTo>
                    <a:pt x="171" y="86"/>
                    <a:pt x="167" y="83"/>
                    <a:pt x="165" y="81"/>
                  </a:cubicBezTo>
                  <a:cubicBezTo>
                    <a:pt x="164" y="79"/>
                    <a:pt x="162" y="79"/>
                    <a:pt x="159" y="80"/>
                  </a:cubicBezTo>
                  <a:cubicBezTo>
                    <a:pt x="157" y="80"/>
                    <a:pt x="155" y="84"/>
                    <a:pt x="153" y="88"/>
                  </a:cubicBezTo>
                  <a:cubicBezTo>
                    <a:pt x="152" y="88"/>
                    <a:pt x="152" y="88"/>
                    <a:pt x="152" y="88"/>
                  </a:cubicBezTo>
                  <a:cubicBezTo>
                    <a:pt x="150" y="94"/>
                    <a:pt x="148" y="96"/>
                    <a:pt x="139" y="94"/>
                  </a:cubicBezTo>
                  <a:cubicBezTo>
                    <a:pt x="132" y="93"/>
                    <a:pt x="130" y="96"/>
                    <a:pt x="129" y="98"/>
                  </a:cubicBezTo>
                  <a:cubicBezTo>
                    <a:pt x="128" y="98"/>
                    <a:pt x="128" y="98"/>
                    <a:pt x="128" y="98"/>
                  </a:cubicBezTo>
                  <a:cubicBezTo>
                    <a:pt x="128" y="99"/>
                    <a:pt x="127" y="101"/>
                    <a:pt x="126" y="102"/>
                  </a:cubicBezTo>
                  <a:cubicBezTo>
                    <a:pt x="125" y="105"/>
                    <a:pt x="124" y="107"/>
                    <a:pt x="123" y="108"/>
                  </a:cubicBezTo>
                  <a:cubicBezTo>
                    <a:pt x="122" y="109"/>
                    <a:pt x="120" y="107"/>
                    <a:pt x="113" y="102"/>
                  </a:cubicBezTo>
                  <a:cubicBezTo>
                    <a:pt x="111" y="101"/>
                    <a:pt x="109" y="99"/>
                    <a:pt x="108" y="99"/>
                  </a:cubicBezTo>
                  <a:cubicBezTo>
                    <a:pt x="106" y="98"/>
                    <a:pt x="102" y="98"/>
                    <a:pt x="99" y="100"/>
                  </a:cubicBezTo>
                  <a:cubicBezTo>
                    <a:pt x="97" y="100"/>
                    <a:pt x="96" y="100"/>
                    <a:pt x="95" y="99"/>
                  </a:cubicBezTo>
                  <a:cubicBezTo>
                    <a:pt x="95" y="98"/>
                    <a:pt x="95" y="98"/>
                    <a:pt x="93" y="97"/>
                  </a:cubicBezTo>
                  <a:cubicBezTo>
                    <a:pt x="93" y="97"/>
                    <a:pt x="92" y="97"/>
                    <a:pt x="92" y="97"/>
                  </a:cubicBezTo>
                  <a:cubicBezTo>
                    <a:pt x="92" y="97"/>
                    <a:pt x="93" y="98"/>
                    <a:pt x="93" y="99"/>
                  </a:cubicBezTo>
                  <a:cubicBezTo>
                    <a:pt x="93" y="100"/>
                    <a:pt x="93" y="101"/>
                    <a:pt x="93" y="102"/>
                  </a:cubicBezTo>
                  <a:cubicBezTo>
                    <a:pt x="93" y="103"/>
                    <a:pt x="92" y="104"/>
                    <a:pt x="91" y="104"/>
                  </a:cubicBezTo>
                  <a:cubicBezTo>
                    <a:pt x="90" y="105"/>
                    <a:pt x="87" y="104"/>
                    <a:pt x="86" y="103"/>
                  </a:cubicBezTo>
                  <a:cubicBezTo>
                    <a:pt x="85" y="102"/>
                    <a:pt x="83" y="101"/>
                    <a:pt x="81" y="101"/>
                  </a:cubicBezTo>
                  <a:cubicBezTo>
                    <a:pt x="79" y="101"/>
                    <a:pt x="77" y="103"/>
                    <a:pt x="77" y="104"/>
                  </a:cubicBezTo>
                  <a:cubicBezTo>
                    <a:pt x="77" y="104"/>
                    <a:pt x="77" y="105"/>
                    <a:pt x="77" y="105"/>
                  </a:cubicBezTo>
                  <a:cubicBezTo>
                    <a:pt x="77" y="106"/>
                    <a:pt x="77" y="107"/>
                    <a:pt x="77" y="110"/>
                  </a:cubicBezTo>
                  <a:cubicBezTo>
                    <a:pt x="76" y="114"/>
                    <a:pt x="70" y="113"/>
                    <a:pt x="68" y="113"/>
                  </a:cubicBezTo>
                  <a:cubicBezTo>
                    <a:pt x="68" y="114"/>
                    <a:pt x="68" y="116"/>
                    <a:pt x="68" y="117"/>
                  </a:cubicBezTo>
                  <a:cubicBezTo>
                    <a:pt x="67" y="117"/>
                    <a:pt x="67" y="117"/>
                    <a:pt x="67" y="117"/>
                  </a:cubicBezTo>
                  <a:cubicBezTo>
                    <a:pt x="67" y="120"/>
                    <a:pt x="66" y="121"/>
                    <a:pt x="68" y="124"/>
                  </a:cubicBezTo>
                  <a:cubicBezTo>
                    <a:pt x="70" y="125"/>
                    <a:pt x="70" y="125"/>
                    <a:pt x="70" y="125"/>
                  </a:cubicBezTo>
                  <a:cubicBezTo>
                    <a:pt x="72" y="127"/>
                    <a:pt x="73" y="128"/>
                    <a:pt x="72" y="130"/>
                  </a:cubicBezTo>
                  <a:cubicBezTo>
                    <a:pt x="71" y="131"/>
                    <a:pt x="70" y="135"/>
                    <a:pt x="66" y="134"/>
                  </a:cubicBezTo>
                  <a:cubicBezTo>
                    <a:pt x="64" y="133"/>
                    <a:pt x="62" y="133"/>
                    <a:pt x="60" y="134"/>
                  </a:cubicBezTo>
                  <a:cubicBezTo>
                    <a:pt x="59" y="134"/>
                    <a:pt x="57" y="135"/>
                    <a:pt x="56" y="136"/>
                  </a:cubicBezTo>
                  <a:cubicBezTo>
                    <a:pt x="54" y="136"/>
                    <a:pt x="53" y="137"/>
                    <a:pt x="52" y="137"/>
                  </a:cubicBezTo>
                  <a:cubicBezTo>
                    <a:pt x="52" y="137"/>
                    <a:pt x="52" y="137"/>
                    <a:pt x="52" y="137"/>
                  </a:cubicBezTo>
                  <a:cubicBezTo>
                    <a:pt x="50" y="138"/>
                    <a:pt x="47" y="139"/>
                    <a:pt x="47" y="141"/>
                  </a:cubicBezTo>
                  <a:cubicBezTo>
                    <a:pt x="47" y="143"/>
                    <a:pt x="48" y="146"/>
                    <a:pt x="49" y="147"/>
                  </a:cubicBezTo>
                  <a:cubicBezTo>
                    <a:pt x="49" y="148"/>
                    <a:pt x="51" y="150"/>
                    <a:pt x="53" y="151"/>
                  </a:cubicBezTo>
                  <a:cubicBezTo>
                    <a:pt x="54" y="152"/>
                    <a:pt x="54" y="153"/>
                    <a:pt x="54" y="154"/>
                  </a:cubicBezTo>
                  <a:cubicBezTo>
                    <a:pt x="54" y="156"/>
                    <a:pt x="54" y="157"/>
                    <a:pt x="53" y="158"/>
                  </a:cubicBezTo>
                  <a:cubicBezTo>
                    <a:pt x="52" y="158"/>
                    <a:pt x="52" y="159"/>
                    <a:pt x="52" y="160"/>
                  </a:cubicBezTo>
                  <a:cubicBezTo>
                    <a:pt x="51" y="161"/>
                    <a:pt x="50" y="163"/>
                    <a:pt x="47" y="163"/>
                  </a:cubicBezTo>
                  <a:cubicBezTo>
                    <a:pt x="44" y="162"/>
                    <a:pt x="43" y="160"/>
                    <a:pt x="42" y="158"/>
                  </a:cubicBezTo>
                  <a:cubicBezTo>
                    <a:pt x="42" y="158"/>
                    <a:pt x="41" y="157"/>
                    <a:pt x="41" y="157"/>
                  </a:cubicBezTo>
                  <a:cubicBezTo>
                    <a:pt x="40" y="156"/>
                    <a:pt x="37" y="155"/>
                    <a:pt x="35" y="155"/>
                  </a:cubicBezTo>
                  <a:cubicBezTo>
                    <a:pt x="33" y="155"/>
                    <a:pt x="30" y="153"/>
                    <a:pt x="28" y="152"/>
                  </a:cubicBezTo>
                  <a:cubicBezTo>
                    <a:pt x="27" y="152"/>
                    <a:pt x="27" y="152"/>
                    <a:pt x="27" y="152"/>
                  </a:cubicBezTo>
                  <a:cubicBezTo>
                    <a:pt x="26" y="151"/>
                    <a:pt x="24" y="151"/>
                    <a:pt x="21" y="151"/>
                  </a:cubicBezTo>
                  <a:cubicBezTo>
                    <a:pt x="19" y="152"/>
                    <a:pt x="17" y="156"/>
                    <a:pt x="17" y="157"/>
                  </a:cubicBezTo>
                  <a:cubicBezTo>
                    <a:pt x="16" y="158"/>
                    <a:pt x="14" y="165"/>
                    <a:pt x="13" y="167"/>
                  </a:cubicBezTo>
                  <a:cubicBezTo>
                    <a:pt x="13" y="167"/>
                    <a:pt x="14" y="167"/>
                    <a:pt x="14" y="167"/>
                  </a:cubicBezTo>
                  <a:cubicBezTo>
                    <a:pt x="14" y="167"/>
                    <a:pt x="14" y="167"/>
                    <a:pt x="14" y="167"/>
                  </a:cubicBezTo>
                  <a:cubicBezTo>
                    <a:pt x="16" y="167"/>
                    <a:pt x="17" y="168"/>
                    <a:pt x="17" y="169"/>
                  </a:cubicBezTo>
                  <a:cubicBezTo>
                    <a:pt x="18" y="170"/>
                    <a:pt x="18" y="171"/>
                    <a:pt x="17" y="172"/>
                  </a:cubicBezTo>
                  <a:cubicBezTo>
                    <a:pt x="17" y="173"/>
                    <a:pt x="17" y="173"/>
                    <a:pt x="17" y="173"/>
                  </a:cubicBezTo>
                  <a:cubicBezTo>
                    <a:pt x="16" y="174"/>
                    <a:pt x="15" y="176"/>
                    <a:pt x="15" y="178"/>
                  </a:cubicBezTo>
                  <a:cubicBezTo>
                    <a:pt x="16" y="180"/>
                    <a:pt x="16" y="183"/>
                    <a:pt x="15" y="185"/>
                  </a:cubicBezTo>
                  <a:cubicBezTo>
                    <a:pt x="14" y="185"/>
                    <a:pt x="14" y="186"/>
                    <a:pt x="15" y="187"/>
                  </a:cubicBezTo>
                  <a:cubicBezTo>
                    <a:pt x="16" y="189"/>
                    <a:pt x="15" y="191"/>
                    <a:pt x="14" y="192"/>
                  </a:cubicBezTo>
                  <a:cubicBezTo>
                    <a:pt x="13" y="192"/>
                    <a:pt x="13" y="193"/>
                    <a:pt x="12" y="194"/>
                  </a:cubicBezTo>
                  <a:cubicBezTo>
                    <a:pt x="12" y="195"/>
                    <a:pt x="12" y="196"/>
                    <a:pt x="11" y="196"/>
                  </a:cubicBezTo>
                  <a:cubicBezTo>
                    <a:pt x="11" y="197"/>
                    <a:pt x="10" y="197"/>
                    <a:pt x="10" y="197"/>
                  </a:cubicBezTo>
                  <a:cubicBezTo>
                    <a:pt x="10" y="198"/>
                    <a:pt x="9" y="198"/>
                    <a:pt x="7" y="199"/>
                  </a:cubicBezTo>
                  <a:cubicBezTo>
                    <a:pt x="6" y="199"/>
                    <a:pt x="6" y="199"/>
                    <a:pt x="5" y="199"/>
                  </a:cubicBezTo>
                  <a:cubicBezTo>
                    <a:pt x="4" y="199"/>
                    <a:pt x="3" y="199"/>
                    <a:pt x="2" y="200"/>
                  </a:cubicBezTo>
                  <a:cubicBezTo>
                    <a:pt x="1" y="201"/>
                    <a:pt x="1" y="201"/>
                    <a:pt x="0" y="202"/>
                  </a:cubicBezTo>
                  <a:cubicBezTo>
                    <a:pt x="0" y="202"/>
                    <a:pt x="0" y="202"/>
                    <a:pt x="0" y="203"/>
                  </a:cubicBezTo>
                  <a:cubicBezTo>
                    <a:pt x="73" y="200"/>
                    <a:pt x="73" y="200"/>
                    <a:pt x="73" y="200"/>
                  </a:cubicBezTo>
                  <a:cubicBezTo>
                    <a:pt x="72" y="185"/>
                    <a:pt x="73" y="185"/>
                    <a:pt x="74" y="185"/>
                  </a:cubicBezTo>
                  <a:cubicBezTo>
                    <a:pt x="74" y="185"/>
                    <a:pt x="75" y="185"/>
                    <a:pt x="77" y="185"/>
                  </a:cubicBezTo>
                  <a:cubicBezTo>
                    <a:pt x="79" y="184"/>
                    <a:pt x="84" y="184"/>
                    <a:pt x="85" y="184"/>
                  </a:cubicBezTo>
                  <a:cubicBezTo>
                    <a:pt x="86" y="184"/>
                    <a:pt x="87" y="185"/>
                    <a:pt x="87" y="185"/>
                  </a:cubicBezTo>
                  <a:cubicBezTo>
                    <a:pt x="88" y="186"/>
                    <a:pt x="89" y="187"/>
                    <a:pt x="90" y="187"/>
                  </a:cubicBezTo>
                  <a:cubicBezTo>
                    <a:pt x="92" y="187"/>
                    <a:pt x="232" y="174"/>
                    <a:pt x="332" y="165"/>
                  </a:cubicBezTo>
                  <a:cubicBezTo>
                    <a:pt x="333" y="164"/>
                    <a:pt x="338" y="160"/>
                    <a:pt x="341" y="159"/>
                  </a:cubicBezTo>
                  <a:cubicBezTo>
                    <a:pt x="345" y="157"/>
                    <a:pt x="346" y="156"/>
                    <a:pt x="347" y="154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4"/>
            <p:cNvSpPr>
              <a:spLocks/>
            </p:cNvSpPr>
            <p:nvPr/>
          </p:nvSpPr>
          <p:spPr bwMode="auto">
            <a:xfrm>
              <a:off x="8724900" y="3149601"/>
              <a:ext cx="1030288" cy="517525"/>
            </a:xfrm>
            <a:custGeom>
              <a:avLst/>
              <a:gdLst>
                <a:gd name="T0" fmla="*/ 357 w 405"/>
                <a:gd name="T1" fmla="*/ 144 h 203"/>
                <a:gd name="T2" fmla="*/ 364 w 405"/>
                <a:gd name="T3" fmla="*/ 131 h 203"/>
                <a:gd name="T4" fmla="*/ 388 w 405"/>
                <a:gd name="T5" fmla="*/ 108 h 203"/>
                <a:gd name="T6" fmla="*/ 404 w 405"/>
                <a:gd name="T7" fmla="*/ 95 h 203"/>
                <a:gd name="T8" fmla="*/ 390 w 405"/>
                <a:gd name="T9" fmla="*/ 86 h 203"/>
                <a:gd name="T10" fmla="*/ 364 w 405"/>
                <a:gd name="T11" fmla="*/ 35 h 203"/>
                <a:gd name="T12" fmla="*/ 353 w 405"/>
                <a:gd name="T13" fmla="*/ 30 h 203"/>
                <a:gd name="T14" fmla="*/ 340 w 405"/>
                <a:gd name="T15" fmla="*/ 17 h 203"/>
                <a:gd name="T16" fmla="*/ 330 w 405"/>
                <a:gd name="T17" fmla="*/ 25 h 203"/>
                <a:gd name="T18" fmla="*/ 309 w 405"/>
                <a:gd name="T19" fmla="*/ 25 h 203"/>
                <a:gd name="T20" fmla="*/ 291 w 405"/>
                <a:gd name="T21" fmla="*/ 23 h 203"/>
                <a:gd name="T22" fmla="*/ 277 w 405"/>
                <a:gd name="T23" fmla="*/ 20 h 203"/>
                <a:gd name="T24" fmla="*/ 255 w 405"/>
                <a:gd name="T25" fmla="*/ 2 h 203"/>
                <a:gd name="T26" fmla="*/ 235 w 405"/>
                <a:gd name="T27" fmla="*/ 2 h 203"/>
                <a:gd name="T28" fmla="*/ 239 w 405"/>
                <a:gd name="T29" fmla="*/ 10 h 203"/>
                <a:gd name="T30" fmla="*/ 241 w 405"/>
                <a:gd name="T31" fmla="*/ 21 h 203"/>
                <a:gd name="T32" fmla="*/ 229 w 405"/>
                <a:gd name="T33" fmla="*/ 27 h 203"/>
                <a:gd name="T34" fmla="*/ 216 w 405"/>
                <a:gd name="T35" fmla="*/ 33 h 203"/>
                <a:gd name="T36" fmla="*/ 204 w 405"/>
                <a:gd name="T37" fmla="*/ 35 h 203"/>
                <a:gd name="T38" fmla="*/ 209 w 405"/>
                <a:gd name="T39" fmla="*/ 46 h 203"/>
                <a:gd name="T40" fmla="*/ 199 w 405"/>
                <a:gd name="T41" fmla="*/ 57 h 203"/>
                <a:gd name="T42" fmla="*/ 200 w 405"/>
                <a:gd name="T43" fmla="*/ 67 h 203"/>
                <a:gd name="T44" fmla="*/ 190 w 405"/>
                <a:gd name="T45" fmla="*/ 68 h 203"/>
                <a:gd name="T46" fmla="*/ 189 w 405"/>
                <a:gd name="T47" fmla="*/ 67 h 203"/>
                <a:gd name="T48" fmla="*/ 186 w 405"/>
                <a:gd name="T49" fmla="*/ 76 h 203"/>
                <a:gd name="T50" fmla="*/ 182 w 405"/>
                <a:gd name="T51" fmla="*/ 86 h 203"/>
                <a:gd name="T52" fmla="*/ 165 w 405"/>
                <a:gd name="T53" fmla="*/ 81 h 203"/>
                <a:gd name="T54" fmla="*/ 152 w 405"/>
                <a:gd name="T55" fmla="*/ 88 h 203"/>
                <a:gd name="T56" fmla="*/ 128 w 405"/>
                <a:gd name="T57" fmla="*/ 98 h 203"/>
                <a:gd name="T58" fmla="*/ 113 w 405"/>
                <a:gd name="T59" fmla="*/ 102 h 203"/>
                <a:gd name="T60" fmla="*/ 95 w 405"/>
                <a:gd name="T61" fmla="*/ 99 h 203"/>
                <a:gd name="T62" fmla="*/ 93 w 405"/>
                <a:gd name="T63" fmla="*/ 99 h 203"/>
                <a:gd name="T64" fmla="*/ 86 w 405"/>
                <a:gd name="T65" fmla="*/ 103 h 203"/>
                <a:gd name="T66" fmla="*/ 77 w 405"/>
                <a:gd name="T67" fmla="*/ 105 h 203"/>
                <a:gd name="T68" fmla="*/ 68 w 405"/>
                <a:gd name="T69" fmla="*/ 117 h 203"/>
                <a:gd name="T70" fmla="*/ 70 w 405"/>
                <a:gd name="T71" fmla="*/ 125 h 203"/>
                <a:gd name="T72" fmla="*/ 60 w 405"/>
                <a:gd name="T73" fmla="*/ 134 h 203"/>
                <a:gd name="T74" fmla="*/ 52 w 405"/>
                <a:gd name="T75" fmla="*/ 137 h 203"/>
                <a:gd name="T76" fmla="*/ 53 w 405"/>
                <a:gd name="T77" fmla="*/ 151 h 203"/>
                <a:gd name="T78" fmla="*/ 52 w 405"/>
                <a:gd name="T79" fmla="*/ 160 h 203"/>
                <a:gd name="T80" fmla="*/ 41 w 405"/>
                <a:gd name="T81" fmla="*/ 157 h 203"/>
                <a:gd name="T82" fmla="*/ 27 w 405"/>
                <a:gd name="T83" fmla="*/ 152 h 203"/>
                <a:gd name="T84" fmla="*/ 13 w 405"/>
                <a:gd name="T85" fmla="*/ 167 h 203"/>
                <a:gd name="T86" fmla="*/ 17 w 405"/>
                <a:gd name="T87" fmla="*/ 169 h 203"/>
                <a:gd name="T88" fmla="*/ 15 w 405"/>
                <a:gd name="T89" fmla="*/ 178 h 203"/>
                <a:gd name="T90" fmla="*/ 14 w 405"/>
                <a:gd name="T91" fmla="*/ 192 h 203"/>
                <a:gd name="T92" fmla="*/ 10 w 405"/>
                <a:gd name="T93" fmla="*/ 197 h 203"/>
                <a:gd name="T94" fmla="*/ 2 w 405"/>
                <a:gd name="T95" fmla="*/ 200 h 203"/>
                <a:gd name="T96" fmla="*/ 73 w 405"/>
                <a:gd name="T97" fmla="*/ 200 h 203"/>
                <a:gd name="T98" fmla="*/ 85 w 405"/>
                <a:gd name="T99" fmla="*/ 184 h 203"/>
                <a:gd name="T100" fmla="*/ 332 w 405"/>
                <a:gd name="T101" fmla="*/ 16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" h="203">
                  <a:moveTo>
                    <a:pt x="347" y="154"/>
                  </a:moveTo>
                  <a:cubicBezTo>
                    <a:pt x="349" y="151"/>
                    <a:pt x="352" y="147"/>
                    <a:pt x="354" y="146"/>
                  </a:cubicBezTo>
                  <a:cubicBezTo>
                    <a:pt x="355" y="145"/>
                    <a:pt x="356" y="145"/>
                    <a:pt x="357" y="144"/>
                  </a:cubicBezTo>
                  <a:cubicBezTo>
                    <a:pt x="358" y="144"/>
                    <a:pt x="359" y="143"/>
                    <a:pt x="360" y="142"/>
                  </a:cubicBezTo>
                  <a:cubicBezTo>
                    <a:pt x="361" y="141"/>
                    <a:pt x="361" y="140"/>
                    <a:pt x="362" y="137"/>
                  </a:cubicBezTo>
                  <a:cubicBezTo>
                    <a:pt x="362" y="135"/>
                    <a:pt x="363" y="133"/>
                    <a:pt x="364" y="131"/>
                  </a:cubicBezTo>
                  <a:cubicBezTo>
                    <a:pt x="365" y="127"/>
                    <a:pt x="368" y="124"/>
                    <a:pt x="371" y="121"/>
                  </a:cubicBezTo>
                  <a:cubicBezTo>
                    <a:pt x="372" y="120"/>
                    <a:pt x="372" y="120"/>
                    <a:pt x="373" y="119"/>
                  </a:cubicBezTo>
                  <a:cubicBezTo>
                    <a:pt x="374" y="117"/>
                    <a:pt x="382" y="112"/>
                    <a:pt x="388" y="108"/>
                  </a:cubicBezTo>
                  <a:cubicBezTo>
                    <a:pt x="388" y="107"/>
                    <a:pt x="389" y="107"/>
                    <a:pt x="389" y="107"/>
                  </a:cubicBezTo>
                  <a:cubicBezTo>
                    <a:pt x="391" y="106"/>
                    <a:pt x="397" y="101"/>
                    <a:pt x="399" y="100"/>
                  </a:cubicBezTo>
                  <a:cubicBezTo>
                    <a:pt x="402" y="99"/>
                    <a:pt x="404" y="96"/>
                    <a:pt x="404" y="95"/>
                  </a:cubicBezTo>
                  <a:cubicBezTo>
                    <a:pt x="405" y="94"/>
                    <a:pt x="404" y="93"/>
                    <a:pt x="404" y="93"/>
                  </a:cubicBezTo>
                  <a:cubicBezTo>
                    <a:pt x="403" y="92"/>
                    <a:pt x="402" y="91"/>
                    <a:pt x="399" y="92"/>
                  </a:cubicBezTo>
                  <a:cubicBezTo>
                    <a:pt x="394" y="92"/>
                    <a:pt x="390" y="86"/>
                    <a:pt x="390" y="86"/>
                  </a:cubicBezTo>
                  <a:cubicBezTo>
                    <a:pt x="390" y="86"/>
                    <a:pt x="371" y="63"/>
                    <a:pt x="369" y="60"/>
                  </a:cubicBezTo>
                  <a:cubicBezTo>
                    <a:pt x="366" y="56"/>
                    <a:pt x="365" y="52"/>
                    <a:pt x="366" y="45"/>
                  </a:cubicBezTo>
                  <a:cubicBezTo>
                    <a:pt x="367" y="38"/>
                    <a:pt x="365" y="37"/>
                    <a:pt x="364" y="35"/>
                  </a:cubicBezTo>
                  <a:cubicBezTo>
                    <a:pt x="364" y="35"/>
                    <a:pt x="364" y="35"/>
                    <a:pt x="364" y="35"/>
                  </a:cubicBezTo>
                  <a:cubicBezTo>
                    <a:pt x="363" y="34"/>
                    <a:pt x="357" y="31"/>
                    <a:pt x="355" y="30"/>
                  </a:cubicBezTo>
                  <a:cubicBezTo>
                    <a:pt x="354" y="30"/>
                    <a:pt x="353" y="30"/>
                    <a:pt x="353" y="30"/>
                  </a:cubicBezTo>
                  <a:cubicBezTo>
                    <a:pt x="351" y="29"/>
                    <a:pt x="349" y="26"/>
                    <a:pt x="348" y="23"/>
                  </a:cubicBezTo>
                  <a:cubicBezTo>
                    <a:pt x="347" y="22"/>
                    <a:pt x="346" y="21"/>
                    <a:pt x="345" y="20"/>
                  </a:cubicBezTo>
                  <a:cubicBezTo>
                    <a:pt x="344" y="18"/>
                    <a:pt x="342" y="17"/>
                    <a:pt x="340" y="17"/>
                  </a:cubicBezTo>
                  <a:cubicBezTo>
                    <a:pt x="339" y="17"/>
                    <a:pt x="339" y="18"/>
                    <a:pt x="339" y="18"/>
                  </a:cubicBezTo>
                  <a:cubicBezTo>
                    <a:pt x="338" y="20"/>
                    <a:pt x="336" y="21"/>
                    <a:pt x="334" y="22"/>
                  </a:cubicBezTo>
                  <a:cubicBezTo>
                    <a:pt x="333" y="23"/>
                    <a:pt x="331" y="24"/>
                    <a:pt x="330" y="25"/>
                  </a:cubicBezTo>
                  <a:cubicBezTo>
                    <a:pt x="327" y="27"/>
                    <a:pt x="321" y="27"/>
                    <a:pt x="317" y="27"/>
                  </a:cubicBezTo>
                  <a:cubicBezTo>
                    <a:pt x="315" y="27"/>
                    <a:pt x="314" y="26"/>
                    <a:pt x="313" y="25"/>
                  </a:cubicBezTo>
                  <a:cubicBezTo>
                    <a:pt x="312" y="24"/>
                    <a:pt x="311" y="23"/>
                    <a:pt x="309" y="25"/>
                  </a:cubicBezTo>
                  <a:cubicBezTo>
                    <a:pt x="305" y="28"/>
                    <a:pt x="302" y="28"/>
                    <a:pt x="301" y="27"/>
                  </a:cubicBezTo>
                  <a:cubicBezTo>
                    <a:pt x="299" y="26"/>
                    <a:pt x="299" y="26"/>
                    <a:pt x="299" y="26"/>
                  </a:cubicBezTo>
                  <a:cubicBezTo>
                    <a:pt x="296" y="25"/>
                    <a:pt x="292" y="23"/>
                    <a:pt x="291" y="23"/>
                  </a:cubicBezTo>
                  <a:cubicBezTo>
                    <a:pt x="290" y="22"/>
                    <a:pt x="288" y="22"/>
                    <a:pt x="285" y="22"/>
                  </a:cubicBezTo>
                  <a:cubicBezTo>
                    <a:pt x="282" y="21"/>
                    <a:pt x="279" y="20"/>
                    <a:pt x="277" y="20"/>
                  </a:cubicBezTo>
                  <a:cubicBezTo>
                    <a:pt x="277" y="20"/>
                    <a:pt x="277" y="20"/>
                    <a:pt x="277" y="20"/>
                  </a:cubicBezTo>
                  <a:cubicBezTo>
                    <a:pt x="274" y="19"/>
                    <a:pt x="270" y="18"/>
                    <a:pt x="267" y="13"/>
                  </a:cubicBezTo>
                  <a:cubicBezTo>
                    <a:pt x="264" y="8"/>
                    <a:pt x="260" y="5"/>
                    <a:pt x="256" y="2"/>
                  </a:cubicBezTo>
                  <a:cubicBezTo>
                    <a:pt x="255" y="2"/>
                    <a:pt x="255" y="2"/>
                    <a:pt x="255" y="2"/>
                  </a:cubicBezTo>
                  <a:cubicBezTo>
                    <a:pt x="253" y="0"/>
                    <a:pt x="248" y="0"/>
                    <a:pt x="246" y="0"/>
                  </a:cubicBezTo>
                  <a:cubicBezTo>
                    <a:pt x="245" y="0"/>
                    <a:pt x="244" y="0"/>
                    <a:pt x="243" y="0"/>
                  </a:cubicBezTo>
                  <a:cubicBezTo>
                    <a:pt x="242" y="0"/>
                    <a:pt x="239" y="0"/>
                    <a:pt x="235" y="2"/>
                  </a:cubicBezTo>
                  <a:cubicBezTo>
                    <a:pt x="234" y="3"/>
                    <a:pt x="234" y="3"/>
                    <a:pt x="234" y="3"/>
                  </a:cubicBezTo>
                  <a:cubicBezTo>
                    <a:pt x="234" y="4"/>
                    <a:pt x="235" y="5"/>
                    <a:pt x="237" y="6"/>
                  </a:cubicBezTo>
                  <a:cubicBezTo>
                    <a:pt x="238" y="8"/>
                    <a:pt x="239" y="9"/>
                    <a:pt x="239" y="10"/>
                  </a:cubicBezTo>
                  <a:cubicBezTo>
                    <a:pt x="238" y="11"/>
                    <a:pt x="238" y="14"/>
                    <a:pt x="238" y="15"/>
                  </a:cubicBezTo>
                  <a:cubicBezTo>
                    <a:pt x="239" y="16"/>
                    <a:pt x="239" y="17"/>
                    <a:pt x="240" y="18"/>
                  </a:cubicBezTo>
                  <a:cubicBezTo>
                    <a:pt x="240" y="19"/>
                    <a:pt x="241" y="20"/>
                    <a:pt x="241" y="21"/>
                  </a:cubicBezTo>
                  <a:cubicBezTo>
                    <a:pt x="242" y="23"/>
                    <a:pt x="242" y="27"/>
                    <a:pt x="240" y="28"/>
                  </a:cubicBezTo>
                  <a:cubicBezTo>
                    <a:pt x="239" y="29"/>
                    <a:pt x="238" y="29"/>
                    <a:pt x="236" y="28"/>
                  </a:cubicBezTo>
                  <a:cubicBezTo>
                    <a:pt x="235" y="27"/>
                    <a:pt x="232" y="26"/>
                    <a:pt x="229" y="27"/>
                  </a:cubicBezTo>
                  <a:cubicBezTo>
                    <a:pt x="228" y="28"/>
                    <a:pt x="227" y="29"/>
                    <a:pt x="227" y="30"/>
                  </a:cubicBezTo>
                  <a:cubicBezTo>
                    <a:pt x="226" y="33"/>
                    <a:pt x="225" y="34"/>
                    <a:pt x="222" y="35"/>
                  </a:cubicBezTo>
                  <a:cubicBezTo>
                    <a:pt x="220" y="35"/>
                    <a:pt x="218" y="34"/>
                    <a:pt x="216" y="33"/>
                  </a:cubicBezTo>
                  <a:cubicBezTo>
                    <a:pt x="215" y="33"/>
                    <a:pt x="215" y="33"/>
                    <a:pt x="215" y="33"/>
                  </a:cubicBezTo>
                  <a:cubicBezTo>
                    <a:pt x="213" y="32"/>
                    <a:pt x="210" y="32"/>
                    <a:pt x="208" y="32"/>
                  </a:cubicBezTo>
                  <a:cubicBezTo>
                    <a:pt x="205" y="32"/>
                    <a:pt x="204" y="33"/>
                    <a:pt x="204" y="35"/>
                  </a:cubicBezTo>
                  <a:cubicBezTo>
                    <a:pt x="204" y="36"/>
                    <a:pt x="204" y="37"/>
                    <a:pt x="205" y="38"/>
                  </a:cubicBezTo>
                  <a:cubicBezTo>
                    <a:pt x="206" y="39"/>
                    <a:pt x="207" y="40"/>
                    <a:pt x="208" y="42"/>
                  </a:cubicBezTo>
                  <a:cubicBezTo>
                    <a:pt x="209" y="43"/>
                    <a:pt x="209" y="45"/>
                    <a:pt x="209" y="46"/>
                  </a:cubicBezTo>
                  <a:cubicBezTo>
                    <a:pt x="208" y="48"/>
                    <a:pt x="206" y="49"/>
                    <a:pt x="204" y="50"/>
                  </a:cubicBezTo>
                  <a:cubicBezTo>
                    <a:pt x="204" y="50"/>
                    <a:pt x="204" y="50"/>
                    <a:pt x="204" y="50"/>
                  </a:cubicBezTo>
                  <a:cubicBezTo>
                    <a:pt x="202" y="51"/>
                    <a:pt x="201" y="53"/>
                    <a:pt x="199" y="57"/>
                  </a:cubicBezTo>
                  <a:cubicBezTo>
                    <a:pt x="197" y="60"/>
                    <a:pt x="198" y="62"/>
                    <a:pt x="200" y="64"/>
                  </a:cubicBezTo>
                  <a:cubicBezTo>
                    <a:pt x="200" y="65"/>
                    <a:pt x="200" y="65"/>
                    <a:pt x="200" y="65"/>
                  </a:cubicBezTo>
                  <a:cubicBezTo>
                    <a:pt x="200" y="65"/>
                    <a:pt x="200" y="66"/>
                    <a:pt x="200" y="67"/>
                  </a:cubicBezTo>
                  <a:cubicBezTo>
                    <a:pt x="200" y="68"/>
                    <a:pt x="199" y="68"/>
                    <a:pt x="197" y="69"/>
                  </a:cubicBezTo>
                  <a:cubicBezTo>
                    <a:pt x="197" y="69"/>
                    <a:pt x="197" y="69"/>
                    <a:pt x="196" y="69"/>
                  </a:cubicBezTo>
                  <a:cubicBezTo>
                    <a:pt x="195" y="70"/>
                    <a:pt x="192" y="69"/>
                    <a:pt x="190" y="68"/>
                  </a:cubicBezTo>
                  <a:cubicBezTo>
                    <a:pt x="190" y="68"/>
                    <a:pt x="190" y="68"/>
                    <a:pt x="190" y="68"/>
                  </a:cubicBezTo>
                  <a:cubicBezTo>
                    <a:pt x="190" y="68"/>
                    <a:pt x="190" y="68"/>
                    <a:pt x="190" y="68"/>
                  </a:cubicBezTo>
                  <a:cubicBezTo>
                    <a:pt x="189" y="67"/>
                    <a:pt x="189" y="67"/>
                    <a:pt x="189" y="67"/>
                  </a:cubicBezTo>
                  <a:cubicBezTo>
                    <a:pt x="189" y="67"/>
                    <a:pt x="188" y="67"/>
                    <a:pt x="188" y="68"/>
                  </a:cubicBezTo>
                  <a:cubicBezTo>
                    <a:pt x="188" y="71"/>
                    <a:pt x="187" y="73"/>
                    <a:pt x="185" y="75"/>
                  </a:cubicBezTo>
                  <a:cubicBezTo>
                    <a:pt x="185" y="75"/>
                    <a:pt x="186" y="76"/>
                    <a:pt x="186" y="76"/>
                  </a:cubicBezTo>
                  <a:cubicBezTo>
                    <a:pt x="186" y="77"/>
                    <a:pt x="187" y="78"/>
                    <a:pt x="187" y="79"/>
                  </a:cubicBezTo>
                  <a:cubicBezTo>
                    <a:pt x="187" y="81"/>
                    <a:pt x="186" y="82"/>
                    <a:pt x="184" y="84"/>
                  </a:cubicBezTo>
                  <a:cubicBezTo>
                    <a:pt x="183" y="85"/>
                    <a:pt x="183" y="86"/>
                    <a:pt x="182" y="86"/>
                  </a:cubicBezTo>
                  <a:cubicBezTo>
                    <a:pt x="179" y="89"/>
                    <a:pt x="177" y="89"/>
                    <a:pt x="175" y="88"/>
                  </a:cubicBezTo>
                  <a:cubicBezTo>
                    <a:pt x="175" y="88"/>
                    <a:pt x="174" y="87"/>
                    <a:pt x="174" y="87"/>
                  </a:cubicBezTo>
                  <a:cubicBezTo>
                    <a:pt x="171" y="86"/>
                    <a:pt x="167" y="83"/>
                    <a:pt x="165" y="81"/>
                  </a:cubicBezTo>
                  <a:cubicBezTo>
                    <a:pt x="164" y="79"/>
                    <a:pt x="162" y="79"/>
                    <a:pt x="159" y="80"/>
                  </a:cubicBezTo>
                  <a:cubicBezTo>
                    <a:pt x="157" y="80"/>
                    <a:pt x="155" y="84"/>
                    <a:pt x="153" y="88"/>
                  </a:cubicBezTo>
                  <a:cubicBezTo>
                    <a:pt x="152" y="88"/>
                    <a:pt x="152" y="88"/>
                    <a:pt x="152" y="88"/>
                  </a:cubicBezTo>
                  <a:cubicBezTo>
                    <a:pt x="150" y="94"/>
                    <a:pt x="148" y="96"/>
                    <a:pt x="139" y="94"/>
                  </a:cubicBezTo>
                  <a:cubicBezTo>
                    <a:pt x="132" y="93"/>
                    <a:pt x="130" y="96"/>
                    <a:pt x="129" y="98"/>
                  </a:cubicBezTo>
                  <a:cubicBezTo>
                    <a:pt x="128" y="98"/>
                    <a:pt x="128" y="98"/>
                    <a:pt x="128" y="98"/>
                  </a:cubicBezTo>
                  <a:cubicBezTo>
                    <a:pt x="128" y="99"/>
                    <a:pt x="127" y="101"/>
                    <a:pt x="126" y="102"/>
                  </a:cubicBezTo>
                  <a:cubicBezTo>
                    <a:pt x="125" y="105"/>
                    <a:pt x="124" y="107"/>
                    <a:pt x="123" y="108"/>
                  </a:cubicBezTo>
                  <a:cubicBezTo>
                    <a:pt x="122" y="109"/>
                    <a:pt x="120" y="107"/>
                    <a:pt x="113" y="102"/>
                  </a:cubicBezTo>
                  <a:cubicBezTo>
                    <a:pt x="111" y="101"/>
                    <a:pt x="109" y="99"/>
                    <a:pt x="108" y="99"/>
                  </a:cubicBezTo>
                  <a:cubicBezTo>
                    <a:pt x="106" y="98"/>
                    <a:pt x="102" y="98"/>
                    <a:pt x="99" y="100"/>
                  </a:cubicBezTo>
                  <a:cubicBezTo>
                    <a:pt x="97" y="100"/>
                    <a:pt x="96" y="100"/>
                    <a:pt x="95" y="99"/>
                  </a:cubicBezTo>
                  <a:cubicBezTo>
                    <a:pt x="95" y="98"/>
                    <a:pt x="95" y="98"/>
                    <a:pt x="93" y="97"/>
                  </a:cubicBezTo>
                  <a:cubicBezTo>
                    <a:pt x="93" y="97"/>
                    <a:pt x="92" y="97"/>
                    <a:pt x="92" y="97"/>
                  </a:cubicBezTo>
                  <a:cubicBezTo>
                    <a:pt x="92" y="97"/>
                    <a:pt x="93" y="98"/>
                    <a:pt x="93" y="99"/>
                  </a:cubicBezTo>
                  <a:cubicBezTo>
                    <a:pt x="93" y="100"/>
                    <a:pt x="93" y="101"/>
                    <a:pt x="93" y="102"/>
                  </a:cubicBezTo>
                  <a:cubicBezTo>
                    <a:pt x="93" y="103"/>
                    <a:pt x="92" y="104"/>
                    <a:pt x="91" y="104"/>
                  </a:cubicBezTo>
                  <a:cubicBezTo>
                    <a:pt x="90" y="105"/>
                    <a:pt x="87" y="104"/>
                    <a:pt x="86" y="103"/>
                  </a:cubicBezTo>
                  <a:cubicBezTo>
                    <a:pt x="85" y="102"/>
                    <a:pt x="83" y="101"/>
                    <a:pt x="81" y="101"/>
                  </a:cubicBezTo>
                  <a:cubicBezTo>
                    <a:pt x="79" y="101"/>
                    <a:pt x="77" y="103"/>
                    <a:pt x="77" y="104"/>
                  </a:cubicBezTo>
                  <a:cubicBezTo>
                    <a:pt x="77" y="104"/>
                    <a:pt x="77" y="105"/>
                    <a:pt x="77" y="105"/>
                  </a:cubicBezTo>
                  <a:cubicBezTo>
                    <a:pt x="77" y="106"/>
                    <a:pt x="77" y="107"/>
                    <a:pt x="77" y="110"/>
                  </a:cubicBezTo>
                  <a:cubicBezTo>
                    <a:pt x="76" y="114"/>
                    <a:pt x="70" y="113"/>
                    <a:pt x="68" y="113"/>
                  </a:cubicBezTo>
                  <a:cubicBezTo>
                    <a:pt x="68" y="114"/>
                    <a:pt x="68" y="116"/>
                    <a:pt x="68" y="117"/>
                  </a:cubicBezTo>
                  <a:cubicBezTo>
                    <a:pt x="67" y="117"/>
                    <a:pt x="67" y="117"/>
                    <a:pt x="67" y="117"/>
                  </a:cubicBezTo>
                  <a:cubicBezTo>
                    <a:pt x="67" y="120"/>
                    <a:pt x="66" y="121"/>
                    <a:pt x="68" y="124"/>
                  </a:cubicBezTo>
                  <a:cubicBezTo>
                    <a:pt x="70" y="125"/>
                    <a:pt x="70" y="125"/>
                    <a:pt x="70" y="125"/>
                  </a:cubicBezTo>
                  <a:cubicBezTo>
                    <a:pt x="72" y="127"/>
                    <a:pt x="73" y="128"/>
                    <a:pt x="72" y="130"/>
                  </a:cubicBezTo>
                  <a:cubicBezTo>
                    <a:pt x="71" y="131"/>
                    <a:pt x="70" y="135"/>
                    <a:pt x="66" y="134"/>
                  </a:cubicBezTo>
                  <a:cubicBezTo>
                    <a:pt x="64" y="133"/>
                    <a:pt x="62" y="133"/>
                    <a:pt x="60" y="134"/>
                  </a:cubicBezTo>
                  <a:cubicBezTo>
                    <a:pt x="59" y="134"/>
                    <a:pt x="57" y="135"/>
                    <a:pt x="56" y="136"/>
                  </a:cubicBezTo>
                  <a:cubicBezTo>
                    <a:pt x="54" y="136"/>
                    <a:pt x="53" y="137"/>
                    <a:pt x="52" y="137"/>
                  </a:cubicBezTo>
                  <a:cubicBezTo>
                    <a:pt x="52" y="137"/>
                    <a:pt x="52" y="137"/>
                    <a:pt x="52" y="137"/>
                  </a:cubicBezTo>
                  <a:cubicBezTo>
                    <a:pt x="50" y="138"/>
                    <a:pt x="47" y="139"/>
                    <a:pt x="47" y="141"/>
                  </a:cubicBezTo>
                  <a:cubicBezTo>
                    <a:pt x="47" y="143"/>
                    <a:pt x="48" y="146"/>
                    <a:pt x="49" y="147"/>
                  </a:cubicBezTo>
                  <a:cubicBezTo>
                    <a:pt x="49" y="148"/>
                    <a:pt x="51" y="150"/>
                    <a:pt x="53" y="151"/>
                  </a:cubicBezTo>
                  <a:cubicBezTo>
                    <a:pt x="54" y="152"/>
                    <a:pt x="54" y="153"/>
                    <a:pt x="54" y="154"/>
                  </a:cubicBezTo>
                  <a:cubicBezTo>
                    <a:pt x="54" y="156"/>
                    <a:pt x="54" y="157"/>
                    <a:pt x="53" y="158"/>
                  </a:cubicBezTo>
                  <a:cubicBezTo>
                    <a:pt x="52" y="158"/>
                    <a:pt x="52" y="159"/>
                    <a:pt x="52" y="160"/>
                  </a:cubicBezTo>
                  <a:cubicBezTo>
                    <a:pt x="51" y="161"/>
                    <a:pt x="50" y="163"/>
                    <a:pt x="47" y="163"/>
                  </a:cubicBezTo>
                  <a:cubicBezTo>
                    <a:pt x="44" y="162"/>
                    <a:pt x="43" y="160"/>
                    <a:pt x="42" y="158"/>
                  </a:cubicBezTo>
                  <a:cubicBezTo>
                    <a:pt x="42" y="158"/>
                    <a:pt x="41" y="157"/>
                    <a:pt x="41" y="157"/>
                  </a:cubicBezTo>
                  <a:cubicBezTo>
                    <a:pt x="40" y="156"/>
                    <a:pt x="37" y="155"/>
                    <a:pt x="35" y="155"/>
                  </a:cubicBezTo>
                  <a:cubicBezTo>
                    <a:pt x="33" y="155"/>
                    <a:pt x="30" y="153"/>
                    <a:pt x="28" y="152"/>
                  </a:cubicBezTo>
                  <a:cubicBezTo>
                    <a:pt x="27" y="152"/>
                    <a:pt x="27" y="152"/>
                    <a:pt x="27" y="152"/>
                  </a:cubicBezTo>
                  <a:cubicBezTo>
                    <a:pt x="26" y="151"/>
                    <a:pt x="24" y="151"/>
                    <a:pt x="21" y="151"/>
                  </a:cubicBezTo>
                  <a:cubicBezTo>
                    <a:pt x="19" y="152"/>
                    <a:pt x="17" y="156"/>
                    <a:pt x="17" y="157"/>
                  </a:cubicBezTo>
                  <a:cubicBezTo>
                    <a:pt x="16" y="158"/>
                    <a:pt x="14" y="165"/>
                    <a:pt x="13" y="167"/>
                  </a:cubicBezTo>
                  <a:cubicBezTo>
                    <a:pt x="13" y="167"/>
                    <a:pt x="14" y="167"/>
                    <a:pt x="14" y="167"/>
                  </a:cubicBezTo>
                  <a:cubicBezTo>
                    <a:pt x="14" y="167"/>
                    <a:pt x="14" y="167"/>
                    <a:pt x="14" y="167"/>
                  </a:cubicBezTo>
                  <a:cubicBezTo>
                    <a:pt x="16" y="167"/>
                    <a:pt x="17" y="168"/>
                    <a:pt x="17" y="169"/>
                  </a:cubicBezTo>
                  <a:cubicBezTo>
                    <a:pt x="18" y="170"/>
                    <a:pt x="18" y="171"/>
                    <a:pt x="17" y="172"/>
                  </a:cubicBezTo>
                  <a:cubicBezTo>
                    <a:pt x="17" y="173"/>
                    <a:pt x="17" y="173"/>
                    <a:pt x="17" y="173"/>
                  </a:cubicBezTo>
                  <a:cubicBezTo>
                    <a:pt x="16" y="174"/>
                    <a:pt x="15" y="176"/>
                    <a:pt x="15" y="178"/>
                  </a:cubicBezTo>
                  <a:cubicBezTo>
                    <a:pt x="16" y="180"/>
                    <a:pt x="16" y="183"/>
                    <a:pt x="15" y="185"/>
                  </a:cubicBezTo>
                  <a:cubicBezTo>
                    <a:pt x="14" y="185"/>
                    <a:pt x="14" y="186"/>
                    <a:pt x="15" y="187"/>
                  </a:cubicBezTo>
                  <a:cubicBezTo>
                    <a:pt x="16" y="189"/>
                    <a:pt x="15" y="191"/>
                    <a:pt x="14" y="192"/>
                  </a:cubicBezTo>
                  <a:cubicBezTo>
                    <a:pt x="13" y="192"/>
                    <a:pt x="13" y="193"/>
                    <a:pt x="12" y="194"/>
                  </a:cubicBezTo>
                  <a:cubicBezTo>
                    <a:pt x="12" y="195"/>
                    <a:pt x="12" y="196"/>
                    <a:pt x="11" y="196"/>
                  </a:cubicBezTo>
                  <a:cubicBezTo>
                    <a:pt x="11" y="197"/>
                    <a:pt x="10" y="197"/>
                    <a:pt x="10" y="197"/>
                  </a:cubicBezTo>
                  <a:cubicBezTo>
                    <a:pt x="10" y="198"/>
                    <a:pt x="9" y="198"/>
                    <a:pt x="7" y="199"/>
                  </a:cubicBezTo>
                  <a:cubicBezTo>
                    <a:pt x="6" y="199"/>
                    <a:pt x="6" y="199"/>
                    <a:pt x="5" y="199"/>
                  </a:cubicBezTo>
                  <a:cubicBezTo>
                    <a:pt x="4" y="199"/>
                    <a:pt x="3" y="199"/>
                    <a:pt x="2" y="200"/>
                  </a:cubicBezTo>
                  <a:cubicBezTo>
                    <a:pt x="1" y="201"/>
                    <a:pt x="1" y="201"/>
                    <a:pt x="0" y="202"/>
                  </a:cubicBezTo>
                  <a:cubicBezTo>
                    <a:pt x="0" y="202"/>
                    <a:pt x="0" y="202"/>
                    <a:pt x="0" y="203"/>
                  </a:cubicBezTo>
                  <a:cubicBezTo>
                    <a:pt x="73" y="200"/>
                    <a:pt x="73" y="200"/>
                    <a:pt x="73" y="200"/>
                  </a:cubicBezTo>
                  <a:cubicBezTo>
                    <a:pt x="72" y="185"/>
                    <a:pt x="73" y="185"/>
                    <a:pt x="74" y="185"/>
                  </a:cubicBezTo>
                  <a:cubicBezTo>
                    <a:pt x="74" y="185"/>
                    <a:pt x="75" y="185"/>
                    <a:pt x="77" y="185"/>
                  </a:cubicBezTo>
                  <a:cubicBezTo>
                    <a:pt x="79" y="184"/>
                    <a:pt x="84" y="184"/>
                    <a:pt x="85" y="184"/>
                  </a:cubicBezTo>
                  <a:cubicBezTo>
                    <a:pt x="86" y="184"/>
                    <a:pt x="87" y="185"/>
                    <a:pt x="87" y="185"/>
                  </a:cubicBezTo>
                  <a:cubicBezTo>
                    <a:pt x="88" y="186"/>
                    <a:pt x="89" y="187"/>
                    <a:pt x="90" y="187"/>
                  </a:cubicBezTo>
                  <a:cubicBezTo>
                    <a:pt x="92" y="187"/>
                    <a:pt x="232" y="174"/>
                    <a:pt x="332" y="165"/>
                  </a:cubicBezTo>
                  <a:cubicBezTo>
                    <a:pt x="333" y="164"/>
                    <a:pt x="338" y="160"/>
                    <a:pt x="341" y="159"/>
                  </a:cubicBezTo>
                  <a:cubicBezTo>
                    <a:pt x="345" y="157"/>
                    <a:pt x="346" y="156"/>
                    <a:pt x="347" y="154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5"/>
            <p:cNvSpPr>
              <a:spLocks/>
            </p:cNvSpPr>
            <p:nvPr/>
          </p:nvSpPr>
          <p:spPr bwMode="auto">
            <a:xfrm>
              <a:off x="8893175" y="2670176"/>
              <a:ext cx="442913" cy="765175"/>
            </a:xfrm>
            <a:custGeom>
              <a:avLst/>
              <a:gdLst>
                <a:gd name="T0" fmla="*/ 21 w 174"/>
                <a:gd name="T1" fmla="*/ 186 h 300"/>
                <a:gd name="T2" fmla="*/ 16 w 174"/>
                <a:gd name="T3" fmla="*/ 191 h 300"/>
                <a:gd name="T4" fmla="*/ 15 w 174"/>
                <a:gd name="T5" fmla="*/ 193 h 300"/>
                <a:gd name="T6" fmla="*/ 18 w 174"/>
                <a:gd name="T7" fmla="*/ 197 h 300"/>
                <a:gd name="T8" fmla="*/ 16 w 174"/>
                <a:gd name="T9" fmla="*/ 202 h 300"/>
                <a:gd name="T10" fmla="*/ 23 w 174"/>
                <a:gd name="T11" fmla="*/ 214 h 300"/>
                <a:gd name="T12" fmla="*/ 26 w 174"/>
                <a:gd name="T13" fmla="*/ 221 h 300"/>
                <a:gd name="T14" fmla="*/ 26 w 174"/>
                <a:gd name="T15" fmla="*/ 226 h 300"/>
                <a:gd name="T16" fmla="*/ 25 w 174"/>
                <a:gd name="T17" fmla="*/ 233 h 300"/>
                <a:gd name="T18" fmla="*/ 22 w 174"/>
                <a:gd name="T19" fmla="*/ 239 h 300"/>
                <a:gd name="T20" fmla="*/ 18 w 174"/>
                <a:gd name="T21" fmla="*/ 243 h 300"/>
                <a:gd name="T22" fmla="*/ 19 w 174"/>
                <a:gd name="T23" fmla="*/ 253 h 300"/>
                <a:gd name="T24" fmla="*/ 10 w 174"/>
                <a:gd name="T25" fmla="*/ 264 h 300"/>
                <a:gd name="T26" fmla="*/ 7 w 174"/>
                <a:gd name="T27" fmla="*/ 267 h 300"/>
                <a:gd name="T28" fmla="*/ 12 w 174"/>
                <a:gd name="T29" fmla="*/ 273 h 300"/>
                <a:gd name="T30" fmla="*/ 5 w 174"/>
                <a:gd name="T31" fmla="*/ 276 h 300"/>
                <a:gd name="T32" fmla="*/ 3 w 174"/>
                <a:gd name="T33" fmla="*/ 277 h 300"/>
                <a:gd name="T34" fmla="*/ 4 w 174"/>
                <a:gd name="T35" fmla="*/ 281 h 300"/>
                <a:gd name="T36" fmla="*/ 2 w 174"/>
                <a:gd name="T37" fmla="*/ 286 h 300"/>
                <a:gd name="T38" fmla="*/ 1 w 174"/>
                <a:gd name="T39" fmla="*/ 292 h 300"/>
                <a:gd name="T40" fmla="*/ 0 w 174"/>
                <a:gd name="T41" fmla="*/ 297 h 300"/>
                <a:gd name="T42" fmla="*/ 9 w 174"/>
                <a:gd name="T43" fmla="*/ 298 h 300"/>
                <a:gd name="T44" fmla="*/ 9 w 174"/>
                <a:gd name="T45" fmla="*/ 292 h 300"/>
                <a:gd name="T46" fmla="*/ 21 w 174"/>
                <a:gd name="T47" fmla="*/ 290 h 300"/>
                <a:gd name="T48" fmla="*/ 25 w 174"/>
                <a:gd name="T49" fmla="*/ 290 h 300"/>
                <a:gd name="T50" fmla="*/ 26 w 174"/>
                <a:gd name="T51" fmla="*/ 284 h 300"/>
                <a:gd name="T52" fmla="*/ 31 w 174"/>
                <a:gd name="T53" fmla="*/ 286 h 300"/>
                <a:gd name="T54" fmla="*/ 43 w 174"/>
                <a:gd name="T55" fmla="*/ 286 h 300"/>
                <a:gd name="T56" fmla="*/ 57 w 174"/>
                <a:gd name="T57" fmla="*/ 295 h 300"/>
                <a:gd name="T58" fmla="*/ 61 w 174"/>
                <a:gd name="T59" fmla="*/ 285 h 300"/>
                <a:gd name="T60" fmla="*/ 74 w 174"/>
                <a:gd name="T61" fmla="*/ 281 h 300"/>
                <a:gd name="T62" fmla="*/ 85 w 174"/>
                <a:gd name="T63" fmla="*/ 275 h 300"/>
                <a:gd name="T64" fmla="*/ 101 w 174"/>
                <a:gd name="T65" fmla="*/ 268 h 300"/>
                <a:gd name="T66" fmla="*/ 110 w 174"/>
                <a:gd name="T67" fmla="*/ 274 h 300"/>
                <a:gd name="T68" fmla="*/ 117 w 174"/>
                <a:gd name="T69" fmla="*/ 271 h 300"/>
                <a:gd name="T70" fmla="*/ 118 w 174"/>
                <a:gd name="T71" fmla="*/ 265 h 300"/>
                <a:gd name="T72" fmla="*/ 121 w 174"/>
                <a:gd name="T73" fmla="*/ 256 h 300"/>
                <a:gd name="T74" fmla="*/ 125 w 174"/>
                <a:gd name="T75" fmla="*/ 254 h 300"/>
                <a:gd name="T76" fmla="*/ 129 w 174"/>
                <a:gd name="T77" fmla="*/ 256 h 300"/>
                <a:gd name="T78" fmla="*/ 133 w 174"/>
                <a:gd name="T79" fmla="*/ 254 h 300"/>
                <a:gd name="T80" fmla="*/ 132 w 174"/>
                <a:gd name="T81" fmla="*/ 253 h 300"/>
                <a:gd name="T82" fmla="*/ 137 w 174"/>
                <a:gd name="T83" fmla="*/ 237 h 300"/>
                <a:gd name="T84" fmla="*/ 141 w 174"/>
                <a:gd name="T85" fmla="*/ 233 h 300"/>
                <a:gd name="T86" fmla="*/ 138 w 174"/>
                <a:gd name="T87" fmla="*/ 227 h 300"/>
                <a:gd name="T88" fmla="*/ 142 w 174"/>
                <a:gd name="T89" fmla="*/ 219 h 300"/>
                <a:gd name="T90" fmla="*/ 151 w 174"/>
                <a:gd name="T91" fmla="*/ 220 h 300"/>
                <a:gd name="T92" fmla="*/ 159 w 174"/>
                <a:gd name="T93" fmla="*/ 217 h 300"/>
                <a:gd name="T94" fmla="*/ 171 w 174"/>
                <a:gd name="T95" fmla="*/ 215 h 300"/>
                <a:gd name="T96" fmla="*/ 174 w 174"/>
                <a:gd name="T97" fmla="*/ 210 h 300"/>
                <a:gd name="T98" fmla="*/ 171 w 174"/>
                <a:gd name="T99" fmla="*/ 204 h 300"/>
                <a:gd name="T100" fmla="*/ 170 w 174"/>
                <a:gd name="T101" fmla="*/ 196 h 300"/>
                <a:gd name="T102" fmla="*/ 168 w 174"/>
                <a:gd name="T103" fmla="*/ 189 h 300"/>
                <a:gd name="T104" fmla="*/ 54 w 174"/>
                <a:gd name="T105" fmla="*/ 10 h 300"/>
                <a:gd name="T106" fmla="*/ 53 w 174"/>
                <a:gd name="T107" fmla="*/ 11 h 300"/>
                <a:gd name="T108" fmla="*/ 45 w 174"/>
                <a:gd name="T109" fmla="*/ 14 h 300"/>
                <a:gd name="T110" fmla="*/ 14 w 174"/>
                <a:gd name="T111" fmla="*/ 25 h 300"/>
                <a:gd name="T112" fmla="*/ 25 w 174"/>
                <a:gd name="T113" fmla="*/ 18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4" h="300">
                  <a:moveTo>
                    <a:pt x="25" y="181"/>
                  </a:moveTo>
                  <a:cubicBezTo>
                    <a:pt x="25" y="181"/>
                    <a:pt x="23" y="183"/>
                    <a:pt x="21" y="186"/>
                  </a:cubicBezTo>
                  <a:cubicBezTo>
                    <a:pt x="20" y="186"/>
                    <a:pt x="20" y="187"/>
                    <a:pt x="19" y="188"/>
                  </a:cubicBezTo>
                  <a:cubicBezTo>
                    <a:pt x="18" y="190"/>
                    <a:pt x="17" y="191"/>
                    <a:pt x="16" y="191"/>
                  </a:cubicBezTo>
                  <a:cubicBezTo>
                    <a:pt x="16" y="191"/>
                    <a:pt x="15" y="191"/>
                    <a:pt x="15" y="192"/>
                  </a:cubicBezTo>
                  <a:cubicBezTo>
                    <a:pt x="15" y="193"/>
                    <a:pt x="15" y="193"/>
                    <a:pt x="15" y="193"/>
                  </a:cubicBezTo>
                  <a:cubicBezTo>
                    <a:pt x="15" y="193"/>
                    <a:pt x="15" y="194"/>
                    <a:pt x="16" y="194"/>
                  </a:cubicBezTo>
                  <a:cubicBezTo>
                    <a:pt x="17" y="195"/>
                    <a:pt x="18" y="196"/>
                    <a:pt x="18" y="197"/>
                  </a:cubicBezTo>
                  <a:cubicBezTo>
                    <a:pt x="18" y="198"/>
                    <a:pt x="17" y="199"/>
                    <a:pt x="17" y="200"/>
                  </a:cubicBezTo>
                  <a:cubicBezTo>
                    <a:pt x="16" y="201"/>
                    <a:pt x="16" y="202"/>
                    <a:pt x="16" y="202"/>
                  </a:cubicBezTo>
                  <a:cubicBezTo>
                    <a:pt x="15" y="203"/>
                    <a:pt x="16" y="206"/>
                    <a:pt x="18" y="207"/>
                  </a:cubicBezTo>
                  <a:cubicBezTo>
                    <a:pt x="20" y="208"/>
                    <a:pt x="22" y="212"/>
                    <a:pt x="23" y="214"/>
                  </a:cubicBezTo>
                  <a:cubicBezTo>
                    <a:pt x="24" y="215"/>
                    <a:pt x="25" y="216"/>
                    <a:pt x="25" y="216"/>
                  </a:cubicBezTo>
                  <a:cubicBezTo>
                    <a:pt x="26" y="218"/>
                    <a:pt x="27" y="219"/>
                    <a:pt x="26" y="221"/>
                  </a:cubicBezTo>
                  <a:cubicBezTo>
                    <a:pt x="26" y="221"/>
                    <a:pt x="25" y="223"/>
                    <a:pt x="25" y="224"/>
                  </a:cubicBezTo>
                  <a:cubicBezTo>
                    <a:pt x="25" y="224"/>
                    <a:pt x="26" y="225"/>
                    <a:pt x="26" y="226"/>
                  </a:cubicBezTo>
                  <a:cubicBezTo>
                    <a:pt x="26" y="227"/>
                    <a:pt x="26" y="227"/>
                    <a:pt x="27" y="228"/>
                  </a:cubicBezTo>
                  <a:cubicBezTo>
                    <a:pt x="27" y="229"/>
                    <a:pt x="26" y="232"/>
                    <a:pt x="25" y="233"/>
                  </a:cubicBezTo>
                  <a:cubicBezTo>
                    <a:pt x="25" y="233"/>
                    <a:pt x="24" y="234"/>
                    <a:pt x="24" y="235"/>
                  </a:cubicBezTo>
                  <a:cubicBezTo>
                    <a:pt x="23" y="237"/>
                    <a:pt x="23" y="238"/>
                    <a:pt x="22" y="239"/>
                  </a:cubicBezTo>
                  <a:cubicBezTo>
                    <a:pt x="22" y="239"/>
                    <a:pt x="21" y="240"/>
                    <a:pt x="21" y="240"/>
                  </a:cubicBezTo>
                  <a:cubicBezTo>
                    <a:pt x="20" y="241"/>
                    <a:pt x="18" y="242"/>
                    <a:pt x="18" y="243"/>
                  </a:cubicBezTo>
                  <a:cubicBezTo>
                    <a:pt x="18" y="244"/>
                    <a:pt x="19" y="247"/>
                    <a:pt x="19" y="247"/>
                  </a:cubicBezTo>
                  <a:cubicBezTo>
                    <a:pt x="20" y="248"/>
                    <a:pt x="21" y="251"/>
                    <a:pt x="19" y="253"/>
                  </a:cubicBezTo>
                  <a:cubicBezTo>
                    <a:pt x="17" y="254"/>
                    <a:pt x="16" y="256"/>
                    <a:pt x="16" y="258"/>
                  </a:cubicBezTo>
                  <a:cubicBezTo>
                    <a:pt x="16" y="262"/>
                    <a:pt x="14" y="264"/>
                    <a:pt x="10" y="264"/>
                  </a:cubicBezTo>
                  <a:cubicBezTo>
                    <a:pt x="7" y="265"/>
                    <a:pt x="6" y="265"/>
                    <a:pt x="6" y="266"/>
                  </a:cubicBezTo>
                  <a:cubicBezTo>
                    <a:pt x="6" y="266"/>
                    <a:pt x="6" y="266"/>
                    <a:pt x="7" y="267"/>
                  </a:cubicBezTo>
                  <a:cubicBezTo>
                    <a:pt x="8" y="268"/>
                    <a:pt x="8" y="268"/>
                    <a:pt x="8" y="268"/>
                  </a:cubicBezTo>
                  <a:cubicBezTo>
                    <a:pt x="10" y="269"/>
                    <a:pt x="12" y="271"/>
                    <a:pt x="12" y="273"/>
                  </a:cubicBezTo>
                  <a:cubicBezTo>
                    <a:pt x="12" y="274"/>
                    <a:pt x="11" y="274"/>
                    <a:pt x="10" y="275"/>
                  </a:cubicBezTo>
                  <a:cubicBezTo>
                    <a:pt x="8" y="275"/>
                    <a:pt x="7" y="275"/>
                    <a:pt x="5" y="276"/>
                  </a:cubicBezTo>
                  <a:cubicBezTo>
                    <a:pt x="4" y="276"/>
                    <a:pt x="3" y="276"/>
                    <a:pt x="3" y="276"/>
                  </a:cubicBezTo>
                  <a:cubicBezTo>
                    <a:pt x="3" y="276"/>
                    <a:pt x="3" y="276"/>
                    <a:pt x="3" y="277"/>
                  </a:cubicBezTo>
                  <a:cubicBezTo>
                    <a:pt x="3" y="278"/>
                    <a:pt x="3" y="279"/>
                    <a:pt x="4" y="279"/>
                  </a:cubicBezTo>
                  <a:cubicBezTo>
                    <a:pt x="4" y="280"/>
                    <a:pt x="4" y="280"/>
                    <a:pt x="4" y="281"/>
                  </a:cubicBezTo>
                  <a:cubicBezTo>
                    <a:pt x="4" y="282"/>
                    <a:pt x="4" y="283"/>
                    <a:pt x="3" y="283"/>
                  </a:cubicBezTo>
                  <a:cubicBezTo>
                    <a:pt x="3" y="284"/>
                    <a:pt x="2" y="285"/>
                    <a:pt x="2" y="286"/>
                  </a:cubicBezTo>
                  <a:cubicBezTo>
                    <a:pt x="2" y="288"/>
                    <a:pt x="1" y="289"/>
                    <a:pt x="1" y="291"/>
                  </a:cubicBezTo>
                  <a:cubicBezTo>
                    <a:pt x="1" y="291"/>
                    <a:pt x="1" y="292"/>
                    <a:pt x="1" y="292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294"/>
                    <a:pt x="0" y="295"/>
                    <a:pt x="0" y="297"/>
                  </a:cubicBezTo>
                  <a:cubicBezTo>
                    <a:pt x="1" y="298"/>
                    <a:pt x="1" y="299"/>
                    <a:pt x="2" y="300"/>
                  </a:cubicBezTo>
                  <a:cubicBezTo>
                    <a:pt x="3" y="300"/>
                    <a:pt x="9" y="300"/>
                    <a:pt x="9" y="298"/>
                  </a:cubicBezTo>
                  <a:cubicBezTo>
                    <a:pt x="10" y="295"/>
                    <a:pt x="10" y="294"/>
                    <a:pt x="9" y="294"/>
                  </a:cubicBezTo>
                  <a:cubicBezTo>
                    <a:pt x="9" y="293"/>
                    <a:pt x="9" y="293"/>
                    <a:pt x="9" y="292"/>
                  </a:cubicBezTo>
                  <a:cubicBezTo>
                    <a:pt x="10" y="290"/>
                    <a:pt x="12" y="287"/>
                    <a:pt x="15" y="288"/>
                  </a:cubicBezTo>
                  <a:cubicBezTo>
                    <a:pt x="17" y="288"/>
                    <a:pt x="19" y="288"/>
                    <a:pt x="21" y="290"/>
                  </a:cubicBezTo>
                  <a:cubicBezTo>
                    <a:pt x="22" y="291"/>
                    <a:pt x="24" y="291"/>
                    <a:pt x="25" y="291"/>
                  </a:cubicBezTo>
                  <a:cubicBezTo>
                    <a:pt x="25" y="291"/>
                    <a:pt x="25" y="290"/>
                    <a:pt x="25" y="290"/>
                  </a:cubicBezTo>
                  <a:cubicBezTo>
                    <a:pt x="25" y="289"/>
                    <a:pt x="25" y="288"/>
                    <a:pt x="25" y="287"/>
                  </a:cubicBezTo>
                  <a:cubicBezTo>
                    <a:pt x="25" y="286"/>
                    <a:pt x="25" y="285"/>
                    <a:pt x="26" y="284"/>
                  </a:cubicBezTo>
                  <a:cubicBezTo>
                    <a:pt x="26" y="283"/>
                    <a:pt x="27" y="284"/>
                    <a:pt x="28" y="284"/>
                  </a:cubicBezTo>
                  <a:cubicBezTo>
                    <a:pt x="30" y="284"/>
                    <a:pt x="30" y="285"/>
                    <a:pt x="31" y="286"/>
                  </a:cubicBezTo>
                  <a:cubicBezTo>
                    <a:pt x="31" y="286"/>
                    <a:pt x="31" y="287"/>
                    <a:pt x="32" y="286"/>
                  </a:cubicBezTo>
                  <a:cubicBezTo>
                    <a:pt x="36" y="285"/>
                    <a:pt x="40" y="285"/>
                    <a:pt x="43" y="286"/>
                  </a:cubicBezTo>
                  <a:cubicBezTo>
                    <a:pt x="43" y="286"/>
                    <a:pt x="45" y="287"/>
                    <a:pt x="47" y="289"/>
                  </a:cubicBezTo>
                  <a:cubicBezTo>
                    <a:pt x="50" y="291"/>
                    <a:pt x="56" y="295"/>
                    <a:pt x="57" y="295"/>
                  </a:cubicBezTo>
                  <a:cubicBezTo>
                    <a:pt x="57" y="294"/>
                    <a:pt x="58" y="291"/>
                    <a:pt x="59" y="290"/>
                  </a:cubicBezTo>
                  <a:cubicBezTo>
                    <a:pt x="60" y="288"/>
                    <a:pt x="60" y="286"/>
                    <a:pt x="61" y="285"/>
                  </a:cubicBezTo>
                  <a:cubicBezTo>
                    <a:pt x="61" y="285"/>
                    <a:pt x="61" y="285"/>
                    <a:pt x="61" y="285"/>
                  </a:cubicBezTo>
                  <a:cubicBezTo>
                    <a:pt x="63" y="283"/>
                    <a:pt x="66" y="279"/>
                    <a:pt x="74" y="281"/>
                  </a:cubicBezTo>
                  <a:cubicBezTo>
                    <a:pt x="82" y="282"/>
                    <a:pt x="83" y="280"/>
                    <a:pt x="85" y="276"/>
                  </a:cubicBezTo>
                  <a:cubicBezTo>
                    <a:pt x="85" y="275"/>
                    <a:pt x="85" y="275"/>
                    <a:pt x="85" y="275"/>
                  </a:cubicBezTo>
                  <a:cubicBezTo>
                    <a:pt x="88" y="271"/>
                    <a:pt x="90" y="267"/>
                    <a:pt x="92" y="266"/>
                  </a:cubicBezTo>
                  <a:cubicBezTo>
                    <a:pt x="96" y="265"/>
                    <a:pt x="98" y="266"/>
                    <a:pt x="101" y="268"/>
                  </a:cubicBezTo>
                  <a:cubicBezTo>
                    <a:pt x="102" y="270"/>
                    <a:pt x="105" y="273"/>
                    <a:pt x="108" y="274"/>
                  </a:cubicBezTo>
                  <a:cubicBezTo>
                    <a:pt x="109" y="274"/>
                    <a:pt x="109" y="274"/>
                    <a:pt x="110" y="274"/>
                  </a:cubicBezTo>
                  <a:cubicBezTo>
                    <a:pt x="111" y="275"/>
                    <a:pt x="112" y="276"/>
                    <a:pt x="115" y="273"/>
                  </a:cubicBezTo>
                  <a:cubicBezTo>
                    <a:pt x="115" y="272"/>
                    <a:pt x="116" y="272"/>
                    <a:pt x="117" y="271"/>
                  </a:cubicBezTo>
                  <a:cubicBezTo>
                    <a:pt x="119" y="269"/>
                    <a:pt x="120" y="268"/>
                    <a:pt x="119" y="267"/>
                  </a:cubicBezTo>
                  <a:cubicBezTo>
                    <a:pt x="119" y="267"/>
                    <a:pt x="119" y="266"/>
                    <a:pt x="118" y="265"/>
                  </a:cubicBezTo>
                  <a:cubicBezTo>
                    <a:pt x="118" y="264"/>
                    <a:pt x="117" y="262"/>
                    <a:pt x="118" y="261"/>
                  </a:cubicBezTo>
                  <a:cubicBezTo>
                    <a:pt x="119" y="261"/>
                    <a:pt x="121" y="259"/>
                    <a:pt x="121" y="256"/>
                  </a:cubicBezTo>
                  <a:cubicBezTo>
                    <a:pt x="121" y="256"/>
                    <a:pt x="121" y="254"/>
                    <a:pt x="122" y="254"/>
                  </a:cubicBezTo>
                  <a:cubicBezTo>
                    <a:pt x="123" y="253"/>
                    <a:pt x="124" y="254"/>
                    <a:pt x="125" y="254"/>
                  </a:cubicBezTo>
                  <a:cubicBezTo>
                    <a:pt x="125" y="254"/>
                    <a:pt x="125" y="254"/>
                    <a:pt x="125" y="255"/>
                  </a:cubicBezTo>
                  <a:cubicBezTo>
                    <a:pt x="128" y="256"/>
                    <a:pt x="129" y="256"/>
                    <a:pt x="129" y="256"/>
                  </a:cubicBezTo>
                  <a:cubicBezTo>
                    <a:pt x="130" y="256"/>
                    <a:pt x="130" y="256"/>
                    <a:pt x="131" y="256"/>
                  </a:cubicBezTo>
                  <a:cubicBezTo>
                    <a:pt x="131" y="255"/>
                    <a:pt x="133" y="255"/>
                    <a:pt x="133" y="254"/>
                  </a:cubicBezTo>
                  <a:cubicBezTo>
                    <a:pt x="133" y="254"/>
                    <a:pt x="133" y="254"/>
                    <a:pt x="133" y="254"/>
                  </a:cubicBezTo>
                  <a:cubicBezTo>
                    <a:pt x="132" y="253"/>
                    <a:pt x="132" y="253"/>
                    <a:pt x="132" y="253"/>
                  </a:cubicBezTo>
                  <a:cubicBezTo>
                    <a:pt x="131" y="251"/>
                    <a:pt x="129" y="248"/>
                    <a:pt x="131" y="244"/>
                  </a:cubicBezTo>
                  <a:cubicBezTo>
                    <a:pt x="133" y="240"/>
                    <a:pt x="135" y="238"/>
                    <a:pt x="137" y="237"/>
                  </a:cubicBezTo>
                  <a:cubicBezTo>
                    <a:pt x="137" y="237"/>
                    <a:pt x="137" y="237"/>
                    <a:pt x="137" y="237"/>
                  </a:cubicBezTo>
                  <a:cubicBezTo>
                    <a:pt x="139" y="236"/>
                    <a:pt x="141" y="235"/>
                    <a:pt x="141" y="233"/>
                  </a:cubicBezTo>
                  <a:cubicBezTo>
                    <a:pt x="141" y="233"/>
                    <a:pt x="141" y="232"/>
                    <a:pt x="141" y="231"/>
                  </a:cubicBezTo>
                  <a:cubicBezTo>
                    <a:pt x="140" y="229"/>
                    <a:pt x="139" y="228"/>
                    <a:pt x="138" y="227"/>
                  </a:cubicBezTo>
                  <a:cubicBezTo>
                    <a:pt x="137" y="226"/>
                    <a:pt x="136" y="224"/>
                    <a:pt x="136" y="223"/>
                  </a:cubicBezTo>
                  <a:cubicBezTo>
                    <a:pt x="137" y="221"/>
                    <a:pt x="138" y="219"/>
                    <a:pt x="142" y="219"/>
                  </a:cubicBezTo>
                  <a:cubicBezTo>
                    <a:pt x="144" y="218"/>
                    <a:pt x="148" y="218"/>
                    <a:pt x="149" y="219"/>
                  </a:cubicBezTo>
                  <a:cubicBezTo>
                    <a:pt x="150" y="219"/>
                    <a:pt x="150" y="219"/>
                    <a:pt x="151" y="220"/>
                  </a:cubicBezTo>
                  <a:cubicBezTo>
                    <a:pt x="152" y="221"/>
                    <a:pt x="154" y="222"/>
                    <a:pt x="156" y="221"/>
                  </a:cubicBezTo>
                  <a:cubicBezTo>
                    <a:pt x="157" y="221"/>
                    <a:pt x="158" y="220"/>
                    <a:pt x="159" y="217"/>
                  </a:cubicBezTo>
                  <a:cubicBezTo>
                    <a:pt x="159" y="216"/>
                    <a:pt x="161" y="215"/>
                    <a:pt x="163" y="214"/>
                  </a:cubicBezTo>
                  <a:cubicBezTo>
                    <a:pt x="165" y="213"/>
                    <a:pt x="169" y="213"/>
                    <a:pt x="171" y="215"/>
                  </a:cubicBezTo>
                  <a:cubicBezTo>
                    <a:pt x="172" y="215"/>
                    <a:pt x="172" y="215"/>
                    <a:pt x="173" y="215"/>
                  </a:cubicBezTo>
                  <a:cubicBezTo>
                    <a:pt x="174" y="214"/>
                    <a:pt x="174" y="211"/>
                    <a:pt x="174" y="210"/>
                  </a:cubicBezTo>
                  <a:cubicBezTo>
                    <a:pt x="173" y="209"/>
                    <a:pt x="173" y="208"/>
                    <a:pt x="172" y="206"/>
                  </a:cubicBezTo>
                  <a:cubicBezTo>
                    <a:pt x="172" y="206"/>
                    <a:pt x="171" y="205"/>
                    <a:pt x="171" y="204"/>
                  </a:cubicBezTo>
                  <a:cubicBezTo>
                    <a:pt x="170" y="202"/>
                    <a:pt x="170" y="199"/>
                    <a:pt x="171" y="197"/>
                  </a:cubicBezTo>
                  <a:cubicBezTo>
                    <a:pt x="171" y="197"/>
                    <a:pt x="170" y="196"/>
                    <a:pt x="170" y="196"/>
                  </a:cubicBezTo>
                  <a:cubicBezTo>
                    <a:pt x="168" y="194"/>
                    <a:pt x="166" y="193"/>
                    <a:pt x="166" y="191"/>
                  </a:cubicBezTo>
                  <a:cubicBezTo>
                    <a:pt x="166" y="190"/>
                    <a:pt x="167" y="190"/>
                    <a:pt x="168" y="189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3" y="10"/>
                    <a:pt x="53" y="11"/>
                    <a:pt x="53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2"/>
                    <a:pt x="52" y="14"/>
                    <a:pt x="50" y="15"/>
                  </a:cubicBezTo>
                  <a:cubicBezTo>
                    <a:pt x="49" y="15"/>
                    <a:pt x="47" y="15"/>
                    <a:pt x="45" y="14"/>
                  </a:cubicBezTo>
                  <a:cubicBezTo>
                    <a:pt x="45" y="15"/>
                    <a:pt x="44" y="17"/>
                    <a:pt x="41" y="19"/>
                  </a:cubicBezTo>
                  <a:cubicBezTo>
                    <a:pt x="38" y="22"/>
                    <a:pt x="21" y="25"/>
                    <a:pt x="14" y="25"/>
                  </a:cubicBezTo>
                  <a:cubicBezTo>
                    <a:pt x="13" y="25"/>
                    <a:pt x="13" y="25"/>
                    <a:pt x="12" y="25"/>
                  </a:cubicBezTo>
                  <a:cubicBezTo>
                    <a:pt x="25" y="181"/>
                    <a:pt x="25" y="181"/>
                    <a:pt x="25" y="181"/>
                  </a:cubicBezTo>
                  <a:cubicBezTo>
                    <a:pt x="25" y="181"/>
                    <a:pt x="25" y="181"/>
                    <a:pt x="25" y="181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6"/>
            <p:cNvSpPr>
              <a:spLocks/>
            </p:cNvSpPr>
            <p:nvPr/>
          </p:nvSpPr>
          <p:spPr bwMode="auto">
            <a:xfrm>
              <a:off x="8842376" y="2670175"/>
              <a:ext cx="493711" cy="790575"/>
            </a:xfrm>
            <a:custGeom>
              <a:avLst/>
              <a:gdLst>
                <a:gd name="T0" fmla="*/ 21 w 174"/>
                <a:gd name="T1" fmla="*/ 186 h 300"/>
                <a:gd name="T2" fmla="*/ 16 w 174"/>
                <a:gd name="T3" fmla="*/ 191 h 300"/>
                <a:gd name="T4" fmla="*/ 15 w 174"/>
                <a:gd name="T5" fmla="*/ 193 h 300"/>
                <a:gd name="T6" fmla="*/ 18 w 174"/>
                <a:gd name="T7" fmla="*/ 197 h 300"/>
                <a:gd name="T8" fmla="*/ 16 w 174"/>
                <a:gd name="T9" fmla="*/ 202 h 300"/>
                <a:gd name="T10" fmla="*/ 23 w 174"/>
                <a:gd name="T11" fmla="*/ 214 h 300"/>
                <a:gd name="T12" fmla="*/ 26 w 174"/>
                <a:gd name="T13" fmla="*/ 221 h 300"/>
                <a:gd name="T14" fmla="*/ 26 w 174"/>
                <a:gd name="T15" fmla="*/ 226 h 300"/>
                <a:gd name="T16" fmla="*/ 25 w 174"/>
                <a:gd name="T17" fmla="*/ 233 h 300"/>
                <a:gd name="T18" fmla="*/ 22 w 174"/>
                <a:gd name="T19" fmla="*/ 239 h 300"/>
                <a:gd name="T20" fmla="*/ 18 w 174"/>
                <a:gd name="T21" fmla="*/ 243 h 300"/>
                <a:gd name="T22" fmla="*/ 19 w 174"/>
                <a:gd name="T23" fmla="*/ 253 h 300"/>
                <a:gd name="T24" fmla="*/ 10 w 174"/>
                <a:gd name="T25" fmla="*/ 264 h 300"/>
                <a:gd name="T26" fmla="*/ 7 w 174"/>
                <a:gd name="T27" fmla="*/ 267 h 300"/>
                <a:gd name="T28" fmla="*/ 12 w 174"/>
                <a:gd name="T29" fmla="*/ 273 h 300"/>
                <a:gd name="T30" fmla="*/ 5 w 174"/>
                <a:gd name="T31" fmla="*/ 276 h 300"/>
                <a:gd name="T32" fmla="*/ 3 w 174"/>
                <a:gd name="T33" fmla="*/ 277 h 300"/>
                <a:gd name="T34" fmla="*/ 4 w 174"/>
                <a:gd name="T35" fmla="*/ 281 h 300"/>
                <a:gd name="T36" fmla="*/ 2 w 174"/>
                <a:gd name="T37" fmla="*/ 286 h 300"/>
                <a:gd name="T38" fmla="*/ 1 w 174"/>
                <a:gd name="T39" fmla="*/ 292 h 300"/>
                <a:gd name="T40" fmla="*/ 0 w 174"/>
                <a:gd name="T41" fmla="*/ 297 h 300"/>
                <a:gd name="T42" fmla="*/ 9 w 174"/>
                <a:gd name="T43" fmla="*/ 298 h 300"/>
                <a:gd name="T44" fmla="*/ 9 w 174"/>
                <a:gd name="T45" fmla="*/ 292 h 300"/>
                <a:gd name="T46" fmla="*/ 21 w 174"/>
                <a:gd name="T47" fmla="*/ 290 h 300"/>
                <a:gd name="T48" fmla="*/ 25 w 174"/>
                <a:gd name="T49" fmla="*/ 290 h 300"/>
                <a:gd name="T50" fmla="*/ 26 w 174"/>
                <a:gd name="T51" fmla="*/ 284 h 300"/>
                <a:gd name="T52" fmla="*/ 31 w 174"/>
                <a:gd name="T53" fmla="*/ 286 h 300"/>
                <a:gd name="T54" fmla="*/ 43 w 174"/>
                <a:gd name="T55" fmla="*/ 286 h 300"/>
                <a:gd name="T56" fmla="*/ 57 w 174"/>
                <a:gd name="T57" fmla="*/ 295 h 300"/>
                <a:gd name="T58" fmla="*/ 61 w 174"/>
                <a:gd name="T59" fmla="*/ 285 h 300"/>
                <a:gd name="T60" fmla="*/ 74 w 174"/>
                <a:gd name="T61" fmla="*/ 281 h 300"/>
                <a:gd name="T62" fmla="*/ 85 w 174"/>
                <a:gd name="T63" fmla="*/ 275 h 300"/>
                <a:gd name="T64" fmla="*/ 101 w 174"/>
                <a:gd name="T65" fmla="*/ 268 h 300"/>
                <a:gd name="T66" fmla="*/ 110 w 174"/>
                <a:gd name="T67" fmla="*/ 274 h 300"/>
                <a:gd name="T68" fmla="*/ 117 w 174"/>
                <a:gd name="T69" fmla="*/ 271 h 300"/>
                <a:gd name="T70" fmla="*/ 118 w 174"/>
                <a:gd name="T71" fmla="*/ 265 h 300"/>
                <a:gd name="T72" fmla="*/ 121 w 174"/>
                <a:gd name="T73" fmla="*/ 256 h 300"/>
                <a:gd name="T74" fmla="*/ 125 w 174"/>
                <a:gd name="T75" fmla="*/ 254 h 300"/>
                <a:gd name="T76" fmla="*/ 129 w 174"/>
                <a:gd name="T77" fmla="*/ 256 h 300"/>
                <a:gd name="T78" fmla="*/ 133 w 174"/>
                <a:gd name="T79" fmla="*/ 254 h 300"/>
                <a:gd name="T80" fmla="*/ 132 w 174"/>
                <a:gd name="T81" fmla="*/ 253 h 300"/>
                <a:gd name="T82" fmla="*/ 137 w 174"/>
                <a:gd name="T83" fmla="*/ 237 h 300"/>
                <a:gd name="T84" fmla="*/ 141 w 174"/>
                <a:gd name="T85" fmla="*/ 233 h 300"/>
                <a:gd name="T86" fmla="*/ 138 w 174"/>
                <a:gd name="T87" fmla="*/ 227 h 300"/>
                <a:gd name="T88" fmla="*/ 142 w 174"/>
                <a:gd name="T89" fmla="*/ 219 h 300"/>
                <a:gd name="T90" fmla="*/ 151 w 174"/>
                <a:gd name="T91" fmla="*/ 220 h 300"/>
                <a:gd name="T92" fmla="*/ 159 w 174"/>
                <a:gd name="T93" fmla="*/ 217 h 300"/>
                <a:gd name="T94" fmla="*/ 171 w 174"/>
                <a:gd name="T95" fmla="*/ 215 h 300"/>
                <a:gd name="T96" fmla="*/ 174 w 174"/>
                <a:gd name="T97" fmla="*/ 210 h 300"/>
                <a:gd name="T98" fmla="*/ 171 w 174"/>
                <a:gd name="T99" fmla="*/ 204 h 300"/>
                <a:gd name="T100" fmla="*/ 170 w 174"/>
                <a:gd name="T101" fmla="*/ 196 h 300"/>
                <a:gd name="T102" fmla="*/ 168 w 174"/>
                <a:gd name="T103" fmla="*/ 189 h 300"/>
                <a:gd name="T104" fmla="*/ 54 w 174"/>
                <a:gd name="T105" fmla="*/ 10 h 300"/>
                <a:gd name="T106" fmla="*/ 53 w 174"/>
                <a:gd name="T107" fmla="*/ 11 h 300"/>
                <a:gd name="T108" fmla="*/ 45 w 174"/>
                <a:gd name="T109" fmla="*/ 14 h 300"/>
                <a:gd name="T110" fmla="*/ 14 w 174"/>
                <a:gd name="T111" fmla="*/ 25 h 300"/>
                <a:gd name="T112" fmla="*/ 25 w 174"/>
                <a:gd name="T113" fmla="*/ 18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4" h="300">
                  <a:moveTo>
                    <a:pt x="25" y="181"/>
                  </a:moveTo>
                  <a:cubicBezTo>
                    <a:pt x="25" y="181"/>
                    <a:pt x="23" y="183"/>
                    <a:pt x="21" y="186"/>
                  </a:cubicBezTo>
                  <a:cubicBezTo>
                    <a:pt x="20" y="186"/>
                    <a:pt x="20" y="187"/>
                    <a:pt x="19" y="188"/>
                  </a:cubicBezTo>
                  <a:cubicBezTo>
                    <a:pt x="18" y="190"/>
                    <a:pt x="17" y="191"/>
                    <a:pt x="16" y="191"/>
                  </a:cubicBezTo>
                  <a:cubicBezTo>
                    <a:pt x="16" y="191"/>
                    <a:pt x="15" y="191"/>
                    <a:pt x="15" y="192"/>
                  </a:cubicBezTo>
                  <a:cubicBezTo>
                    <a:pt x="15" y="193"/>
                    <a:pt x="15" y="193"/>
                    <a:pt x="15" y="193"/>
                  </a:cubicBezTo>
                  <a:cubicBezTo>
                    <a:pt x="15" y="193"/>
                    <a:pt x="15" y="194"/>
                    <a:pt x="16" y="194"/>
                  </a:cubicBezTo>
                  <a:cubicBezTo>
                    <a:pt x="17" y="195"/>
                    <a:pt x="18" y="196"/>
                    <a:pt x="18" y="197"/>
                  </a:cubicBezTo>
                  <a:cubicBezTo>
                    <a:pt x="18" y="198"/>
                    <a:pt x="17" y="199"/>
                    <a:pt x="17" y="200"/>
                  </a:cubicBezTo>
                  <a:cubicBezTo>
                    <a:pt x="16" y="201"/>
                    <a:pt x="16" y="202"/>
                    <a:pt x="16" y="202"/>
                  </a:cubicBezTo>
                  <a:cubicBezTo>
                    <a:pt x="15" y="203"/>
                    <a:pt x="16" y="206"/>
                    <a:pt x="18" y="207"/>
                  </a:cubicBezTo>
                  <a:cubicBezTo>
                    <a:pt x="20" y="208"/>
                    <a:pt x="22" y="212"/>
                    <a:pt x="23" y="214"/>
                  </a:cubicBezTo>
                  <a:cubicBezTo>
                    <a:pt x="24" y="215"/>
                    <a:pt x="25" y="216"/>
                    <a:pt x="25" y="216"/>
                  </a:cubicBezTo>
                  <a:cubicBezTo>
                    <a:pt x="26" y="218"/>
                    <a:pt x="27" y="219"/>
                    <a:pt x="26" y="221"/>
                  </a:cubicBezTo>
                  <a:cubicBezTo>
                    <a:pt x="26" y="221"/>
                    <a:pt x="25" y="223"/>
                    <a:pt x="25" y="224"/>
                  </a:cubicBezTo>
                  <a:cubicBezTo>
                    <a:pt x="25" y="224"/>
                    <a:pt x="26" y="225"/>
                    <a:pt x="26" y="226"/>
                  </a:cubicBezTo>
                  <a:cubicBezTo>
                    <a:pt x="26" y="227"/>
                    <a:pt x="26" y="227"/>
                    <a:pt x="27" y="228"/>
                  </a:cubicBezTo>
                  <a:cubicBezTo>
                    <a:pt x="27" y="229"/>
                    <a:pt x="26" y="232"/>
                    <a:pt x="25" y="233"/>
                  </a:cubicBezTo>
                  <a:cubicBezTo>
                    <a:pt x="25" y="233"/>
                    <a:pt x="24" y="234"/>
                    <a:pt x="24" y="235"/>
                  </a:cubicBezTo>
                  <a:cubicBezTo>
                    <a:pt x="23" y="237"/>
                    <a:pt x="23" y="238"/>
                    <a:pt x="22" y="239"/>
                  </a:cubicBezTo>
                  <a:cubicBezTo>
                    <a:pt x="22" y="239"/>
                    <a:pt x="21" y="240"/>
                    <a:pt x="21" y="240"/>
                  </a:cubicBezTo>
                  <a:cubicBezTo>
                    <a:pt x="20" y="241"/>
                    <a:pt x="18" y="242"/>
                    <a:pt x="18" y="243"/>
                  </a:cubicBezTo>
                  <a:cubicBezTo>
                    <a:pt x="18" y="244"/>
                    <a:pt x="19" y="247"/>
                    <a:pt x="19" y="247"/>
                  </a:cubicBezTo>
                  <a:cubicBezTo>
                    <a:pt x="20" y="248"/>
                    <a:pt x="21" y="251"/>
                    <a:pt x="19" y="253"/>
                  </a:cubicBezTo>
                  <a:cubicBezTo>
                    <a:pt x="17" y="254"/>
                    <a:pt x="16" y="256"/>
                    <a:pt x="16" y="258"/>
                  </a:cubicBezTo>
                  <a:cubicBezTo>
                    <a:pt x="16" y="262"/>
                    <a:pt x="14" y="264"/>
                    <a:pt x="10" y="264"/>
                  </a:cubicBezTo>
                  <a:cubicBezTo>
                    <a:pt x="7" y="265"/>
                    <a:pt x="6" y="265"/>
                    <a:pt x="6" y="266"/>
                  </a:cubicBezTo>
                  <a:cubicBezTo>
                    <a:pt x="6" y="266"/>
                    <a:pt x="6" y="266"/>
                    <a:pt x="7" y="267"/>
                  </a:cubicBezTo>
                  <a:cubicBezTo>
                    <a:pt x="8" y="268"/>
                    <a:pt x="8" y="268"/>
                    <a:pt x="8" y="268"/>
                  </a:cubicBezTo>
                  <a:cubicBezTo>
                    <a:pt x="10" y="269"/>
                    <a:pt x="12" y="271"/>
                    <a:pt x="12" y="273"/>
                  </a:cubicBezTo>
                  <a:cubicBezTo>
                    <a:pt x="12" y="274"/>
                    <a:pt x="11" y="274"/>
                    <a:pt x="10" y="275"/>
                  </a:cubicBezTo>
                  <a:cubicBezTo>
                    <a:pt x="8" y="275"/>
                    <a:pt x="7" y="275"/>
                    <a:pt x="5" y="276"/>
                  </a:cubicBezTo>
                  <a:cubicBezTo>
                    <a:pt x="4" y="276"/>
                    <a:pt x="3" y="276"/>
                    <a:pt x="3" y="276"/>
                  </a:cubicBezTo>
                  <a:cubicBezTo>
                    <a:pt x="3" y="276"/>
                    <a:pt x="3" y="276"/>
                    <a:pt x="3" y="277"/>
                  </a:cubicBezTo>
                  <a:cubicBezTo>
                    <a:pt x="3" y="278"/>
                    <a:pt x="3" y="279"/>
                    <a:pt x="4" y="279"/>
                  </a:cubicBezTo>
                  <a:cubicBezTo>
                    <a:pt x="4" y="280"/>
                    <a:pt x="4" y="280"/>
                    <a:pt x="4" y="281"/>
                  </a:cubicBezTo>
                  <a:cubicBezTo>
                    <a:pt x="4" y="282"/>
                    <a:pt x="4" y="283"/>
                    <a:pt x="3" y="283"/>
                  </a:cubicBezTo>
                  <a:cubicBezTo>
                    <a:pt x="3" y="284"/>
                    <a:pt x="2" y="285"/>
                    <a:pt x="2" y="286"/>
                  </a:cubicBezTo>
                  <a:cubicBezTo>
                    <a:pt x="2" y="288"/>
                    <a:pt x="1" y="289"/>
                    <a:pt x="1" y="291"/>
                  </a:cubicBezTo>
                  <a:cubicBezTo>
                    <a:pt x="1" y="291"/>
                    <a:pt x="1" y="292"/>
                    <a:pt x="1" y="292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294"/>
                    <a:pt x="0" y="295"/>
                    <a:pt x="0" y="297"/>
                  </a:cubicBezTo>
                  <a:cubicBezTo>
                    <a:pt x="1" y="298"/>
                    <a:pt x="1" y="299"/>
                    <a:pt x="2" y="300"/>
                  </a:cubicBezTo>
                  <a:cubicBezTo>
                    <a:pt x="3" y="300"/>
                    <a:pt x="9" y="300"/>
                    <a:pt x="9" y="298"/>
                  </a:cubicBezTo>
                  <a:cubicBezTo>
                    <a:pt x="10" y="295"/>
                    <a:pt x="10" y="294"/>
                    <a:pt x="9" y="294"/>
                  </a:cubicBezTo>
                  <a:cubicBezTo>
                    <a:pt x="9" y="293"/>
                    <a:pt x="9" y="293"/>
                    <a:pt x="9" y="292"/>
                  </a:cubicBezTo>
                  <a:cubicBezTo>
                    <a:pt x="10" y="290"/>
                    <a:pt x="12" y="287"/>
                    <a:pt x="15" y="288"/>
                  </a:cubicBezTo>
                  <a:cubicBezTo>
                    <a:pt x="17" y="288"/>
                    <a:pt x="19" y="288"/>
                    <a:pt x="21" y="290"/>
                  </a:cubicBezTo>
                  <a:cubicBezTo>
                    <a:pt x="22" y="291"/>
                    <a:pt x="24" y="291"/>
                    <a:pt x="25" y="291"/>
                  </a:cubicBezTo>
                  <a:cubicBezTo>
                    <a:pt x="25" y="291"/>
                    <a:pt x="25" y="290"/>
                    <a:pt x="25" y="290"/>
                  </a:cubicBezTo>
                  <a:cubicBezTo>
                    <a:pt x="25" y="289"/>
                    <a:pt x="25" y="288"/>
                    <a:pt x="25" y="287"/>
                  </a:cubicBezTo>
                  <a:cubicBezTo>
                    <a:pt x="25" y="286"/>
                    <a:pt x="25" y="285"/>
                    <a:pt x="26" y="284"/>
                  </a:cubicBezTo>
                  <a:cubicBezTo>
                    <a:pt x="26" y="283"/>
                    <a:pt x="27" y="284"/>
                    <a:pt x="28" y="284"/>
                  </a:cubicBezTo>
                  <a:cubicBezTo>
                    <a:pt x="30" y="284"/>
                    <a:pt x="30" y="285"/>
                    <a:pt x="31" y="286"/>
                  </a:cubicBezTo>
                  <a:cubicBezTo>
                    <a:pt x="31" y="286"/>
                    <a:pt x="31" y="287"/>
                    <a:pt x="32" y="286"/>
                  </a:cubicBezTo>
                  <a:cubicBezTo>
                    <a:pt x="36" y="285"/>
                    <a:pt x="40" y="285"/>
                    <a:pt x="43" y="286"/>
                  </a:cubicBezTo>
                  <a:cubicBezTo>
                    <a:pt x="43" y="286"/>
                    <a:pt x="45" y="287"/>
                    <a:pt x="47" y="289"/>
                  </a:cubicBezTo>
                  <a:cubicBezTo>
                    <a:pt x="50" y="291"/>
                    <a:pt x="56" y="295"/>
                    <a:pt x="57" y="295"/>
                  </a:cubicBezTo>
                  <a:cubicBezTo>
                    <a:pt x="57" y="294"/>
                    <a:pt x="58" y="291"/>
                    <a:pt x="59" y="290"/>
                  </a:cubicBezTo>
                  <a:cubicBezTo>
                    <a:pt x="60" y="288"/>
                    <a:pt x="60" y="286"/>
                    <a:pt x="61" y="285"/>
                  </a:cubicBezTo>
                  <a:cubicBezTo>
                    <a:pt x="61" y="285"/>
                    <a:pt x="61" y="285"/>
                    <a:pt x="61" y="285"/>
                  </a:cubicBezTo>
                  <a:cubicBezTo>
                    <a:pt x="63" y="283"/>
                    <a:pt x="66" y="279"/>
                    <a:pt x="74" y="281"/>
                  </a:cubicBezTo>
                  <a:cubicBezTo>
                    <a:pt x="82" y="282"/>
                    <a:pt x="83" y="280"/>
                    <a:pt x="85" y="276"/>
                  </a:cubicBezTo>
                  <a:cubicBezTo>
                    <a:pt x="85" y="275"/>
                    <a:pt x="85" y="275"/>
                    <a:pt x="85" y="275"/>
                  </a:cubicBezTo>
                  <a:cubicBezTo>
                    <a:pt x="88" y="271"/>
                    <a:pt x="90" y="267"/>
                    <a:pt x="92" y="266"/>
                  </a:cubicBezTo>
                  <a:cubicBezTo>
                    <a:pt x="96" y="265"/>
                    <a:pt x="98" y="266"/>
                    <a:pt x="101" y="268"/>
                  </a:cubicBezTo>
                  <a:cubicBezTo>
                    <a:pt x="102" y="270"/>
                    <a:pt x="105" y="273"/>
                    <a:pt x="108" y="274"/>
                  </a:cubicBezTo>
                  <a:cubicBezTo>
                    <a:pt x="109" y="274"/>
                    <a:pt x="109" y="274"/>
                    <a:pt x="110" y="274"/>
                  </a:cubicBezTo>
                  <a:cubicBezTo>
                    <a:pt x="111" y="275"/>
                    <a:pt x="112" y="276"/>
                    <a:pt x="115" y="273"/>
                  </a:cubicBezTo>
                  <a:cubicBezTo>
                    <a:pt x="115" y="272"/>
                    <a:pt x="116" y="272"/>
                    <a:pt x="117" y="271"/>
                  </a:cubicBezTo>
                  <a:cubicBezTo>
                    <a:pt x="119" y="269"/>
                    <a:pt x="120" y="268"/>
                    <a:pt x="119" y="267"/>
                  </a:cubicBezTo>
                  <a:cubicBezTo>
                    <a:pt x="119" y="267"/>
                    <a:pt x="119" y="266"/>
                    <a:pt x="118" y="265"/>
                  </a:cubicBezTo>
                  <a:cubicBezTo>
                    <a:pt x="118" y="264"/>
                    <a:pt x="117" y="262"/>
                    <a:pt x="118" y="261"/>
                  </a:cubicBezTo>
                  <a:cubicBezTo>
                    <a:pt x="119" y="261"/>
                    <a:pt x="121" y="259"/>
                    <a:pt x="121" y="256"/>
                  </a:cubicBezTo>
                  <a:cubicBezTo>
                    <a:pt x="121" y="256"/>
                    <a:pt x="121" y="254"/>
                    <a:pt x="122" y="254"/>
                  </a:cubicBezTo>
                  <a:cubicBezTo>
                    <a:pt x="123" y="253"/>
                    <a:pt x="124" y="254"/>
                    <a:pt x="125" y="254"/>
                  </a:cubicBezTo>
                  <a:cubicBezTo>
                    <a:pt x="125" y="254"/>
                    <a:pt x="125" y="254"/>
                    <a:pt x="125" y="255"/>
                  </a:cubicBezTo>
                  <a:cubicBezTo>
                    <a:pt x="128" y="256"/>
                    <a:pt x="129" y="256"/>
                    <a:pt x="129" y="256"/>
                  </a:cubicBezTo>
                  <a:cubicBezTo>
                    <a:pt x="130" y="256"/>
                    <a:pt x="130" y="256"/>
                    <a:pt x="131" y="256"/>
                  </a:cubicBezTo>
                  <a:cubicBezTo>
                    <a:pt x="131" y="255"/>
                    <a:pt x="133" y="255"/>
                    <a:pt x="133" y="254"/>
                  </a:cubicBezTo>
                  <a:cubicBezTo>
                    <a:pt x="133" y="254"/>
                    <a:pt x="133" y="254"/>
                    <a:pt x="133" y="254"/>
                  </a:cubicBezTo>
                  <a:cubicBezTo>
                    <a:pt x="132" y="253"/>
                    <a:pt x="132" y="253"/>
                    <a:pt x="132" y="253"/>
                  </a:cubicBezTo>
                  <a:cubicBezTo>
                    <a:pt x="131" y="251"/>
                    <a:pt x="129" y="248"/>
                    <a:pt x="131" y="244"/>
                  </a:cubicBezTo>
                  <a:cubicBezTo>
                    <a:pt x="133" y="240"/>
                    <a:pt x="135" y="238"/>
                    <a:pt x="137" y="237"/>
                  </a:cubicBezTo>
                  <a:cubicBezTo>
                    <a:pt x="137" y="237"/>
                    <a:pt x="137" y="237"/>
                    <a:pt x="137" y="237"/>
                  </a:cubicBezTo>
                  <a:cubicBezTo>
                    <a:pt x="139" y="236"/>
                    <a:pt x="141" y="235"/>
                    <a:pt x="141" y="233"/>
                  </a:cubicBezTo>
                  <a:cubicBezTo>
                    <a:pt x="141" y="233"/>
                    <a:pt x="141" y="232"/>
                    <a:pt x="141" y="231"/>
                  </a:cubicBezTo>
                  <a:cubicBezTo>
                    <a:pt x="140" y="229"/>
                    <a:pt x="139" y="228"/>
                    <a:pt x="138" y="227"/>
                  </a:cubicBezTo>
                  <a:cubicBezTo>
                    <a:pt x="137" y="226"/>
                    <a:pt x="136" y="224"/>
                    <a:pt x="136" y="223"/>
                  </a:cubicBezTo>
                  <a:cubicBezTo>
                    <a:pt x="137" y="221"/>
                    <a:pt x="138" y="219"/>
                    <a:pt x="142" y="219"/>
                  </a:cubicBezTo>
                  <a:cubicBezTo>
                    <a:pt x="144" y="218"/>
                    <a:pt x="148" y="218"/>
                    <a:pt x="149" y="219"/>
                  </a:cubicBezTo>
                  <a:cubicBezTo>
                    <a:pt x="150" y="219"/>
                    <a:pt x="150" y="219"/>
                    <a:pt x="151" y="220"/>
                  </a:cubicBezTo>
                  <a:cubicBezTo>
                    <a:pt x="152" y="221"/>
                    <a:pt x="154" y="222"/>
                    <a:pt x="156" y="221"/>
                  </a:cubicBezTo>
                  <a:cubicBezTo>
                    <a:pt x="157" y="221"/>
                    <a:pt x="158" y="220"/>
                    <a:pt x="159" y="217"/>
                  </a:cubicBezTo>
                  <a:cubicBezTo>
                    <a:pt x="159" y="216"/>
                    <a:pt x="161" y="215"/>
                    <a:pt x="163" y="214"/>
                  </a:cubicBezTo>
                  <a:cubicBezTo>
                    <a:pt x="165" y="213"/>
                    <a:pt x="169" y="213"/>
                    <a:pt x="171" y="215"/>
                  </a:cubicBezTo>
                  <a:cubicBezTo>
                    <a:pt x="172" y="215"/>
                    <a:pt x="172" y="215"/>
                    <a:pt x="173" y="215"/>
                  </a:cubicBezTo>
                  <a:cubicBezTo>
                    <a:pt x="174" y="214"/>
                    <a:pt x="174" y="211"/>
                    <a:pt x="174" y="210"/>
                  </a:cubicBezTo>
                  <a:cubicBezTo>
                    <a:pt x="173" y="209"/>
                    <a:pt x="173" y="208"/>
                    <a:pt x="172" y="206"/>
                  </a:cubicBezTo>
                  <a:cubicBezTo>
                    <a:pt x="172" y="206"/>
                    <a:pt x="171" y="205"/>
                    <a:pt x="171" y="204"/>
                  </a:cubicBezTo>
                  <a:cubicBezTo>
                    <a:pt x="170" y="202"/>
                    <a:pt x="170" y="199"/>
                    <a:pt x="171" y="197"/>
                  </a:cubicBezTo>
                  <a:cubicBezTo>
                    <a:pt x="171" y="197"/>
                    <a:pt x="170" y="196"/>
                    <a:pt x="170" y="196"/>
                  </a:cubicBezTo>
                  <a:cubicBezTo>
                    <a:pt x="168" y="194"/>
                    <a:pt x="166" y="193"/>
                    <a:pt x="166" y="191"/>
                  </a:cubicBezTo>
                  <a:cubicBezTo>
                    <a:pt x="166" y="190"/>
                    <a:pt x="167" y="190"/>
                    <a:pt x="168" y="189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3" y="10"/>
                    <a:pt x="53" y="11"/>
                    <a:pt x="53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2"/>
                    <a:pt x="52" y="14"/>
                    <a:pt x="50" y="15"/>
                  </a:cubicBezTo>
                  <a:cubicBezTo>
                    <a:pt x="49" y="15"/>
                    <a:pt x="47" y="15"/>
                    <a:pt x="45" y="14"/>
                  </a:cubicBezTo>
                  <a:cubicBezTo>
                    <a:pt x="45" y="15"/>
                    <a:pt x="44" y="17"/>
                    <a:pt x="41" y="19"/>
                  </a:cubicBezTo>
                  <a:cubicBezTo>
                    <a:pt x="38" y="22"/>
                    <a:pt x="21" y="25"/>
                    <a:pt x="14" y="25"/>
                  </a:cubicBezTo>
                  <a:cubicBezTo>
                    <a:pt x="13" y="25"/>
                    <a:pt x="13" y="25"/>
                    <a:pt x="12" y="25"/>
                  </a:cubicBezTo>
                  <a:cubicBezTo>
                    <a:pt x="25" y="181"/>
                    <a:pt x="25" y="181"/>
                    <a:pt x="25" y="181"/>
                  </a:cubicBezTo>
                  <a:cubicBezTo>
                    <a:pt x="25" y="181"/>
                    <a:pt x="25" y="181"/>
                    <a:pt x="25" y="181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47"/>
            <p:cNvSpPr>
              <a:spLocks/>
            </p:cNvSpPr>
            <p:nvPr/>
          </p:nvSpPr>
          <p:spPr bwMode="auto">
            <a:xfrm>
              <a:off x="6945313" y="3060701"/>
              <a:ext cx="1039813" cy="536575"/>
            </a:xfrm>
            <a:custGeom>
              <a:avLst/>
              <a:gdLst>
                <a:gd name="T0" fmla="*/ 0 w 408"/>
                <a:gd name="T1" fmla="*/ 205 h 211"/>
                <a:gd name="T2" fmla="*/ 408 w 408"/>
                <a:gd name="T3" fmla="*/ 211 h 211"/>
                <a:gd name="T4" fmla="*/ 408 w 408"/>
                <a:gd name="T5" fmla="*/ 65 h 211"/>
                <a:gd name="T6" fmla="*/ 406 w 408"/>
                <a:gd name="T7" fmla="*/ 63 h 211"/>
                <a:gd name="T8" fmla="*/ 404 w 408"/>
                <a:gd name="T9" fmla="*/ 64 h 211"/>
                <a:gd name="T10" fmla="*/ 398 w 408"/>
                <a:gd name="T11" fmla="*/ 66 h 211"/>
                <a:gd name="T12" fmla="*/ 393 w 408"/>
                <a:gd name="T13" fmla="*/ 63 h 211"/>
                <a:gd name="T14" fmla="*/ 392 w 408"/>
                <a:gd name="T15" fmla="*/ 59 h 211"/>
                <a:gd name="T16" fmla="*/ 390 w 408"/>
                <a:gd name="T17" fmla="*/ 55 h 211"/>
                <a:gd name="T18" fmla="*/ 387 w 408"/>
                <a:gd name="T19" fmla="*/ 51 h 211"/>
                <a:gd name="T20" fmla="*/ 387 w 408"/>
                <a:gd name="T21" fmla="*/ 49 h 211"/>
                <a:gd name="T22" fmla="*/ 383 w 408"/>
                <a:gd name="T23" fmla="*/ 46 h 211"/>
                <a:gd name="T24" fmla="*/ 375 w 408"/>
                <a:gd name="T25" fmla="*/ 41 h 211"/>
                <a:gd name="T26" fmla="*/ 372 w 408"/>
                <a:gd name="T27" fmla="*/ 35 h 211"/>
                <a:gd name="T28" fmla="*/ 376 w 408"/>
                <a:gd name="T29" fmla="*/ 31 h 211"/>
                <a:gd name="T30" fmla="*/ 382 w 408"/>
                <a:gd name="T31" fmla="*/ 30 h 211"/>
                <a:gd name="T32" fmla="*/ 384 w 408"/>
                <a:gd name="T33" fmla="*/ 29 h 211"/>
                <a:gd name="T34" fmla="*/ 390 w 408"/>
                <a:gd name="T35" fmla="*/ 21 h 211"/>
                <a:gd name="T36" fmla="*/ 390 w 408"/>
                <a:gd name="T37" fmla="*/ 19 h 211"/>
                <a:gd name="T38" fmla="*/ 389 w 408"/>
                <a:gd name="T39" fmla="*/ 15 h 211"/>
                <a:gd name="T40" fmla="*/ 383 w 408"/>
                <a:gd name="T41" fmla="*/ 13 h 211"/>
                <a:gd name="T42" fmla="*/ 376 w 408"/>
                <a:gd name="T43" fmla="*/ 14 h 211"/>
                <a:gd name="T44" fmla="*/ 370 w 408"/>
                <a:gd name="T45" fmla="*/ 7 h 211"/>
                <a:gd name="T46" fmla="*/ 294 w 408"/>
                <a:gd name="T47" fmla="*/ 10 h 211"/>
                <a:gd name="T48" fmla="*/ 10 w 408"/>
                <a:gd name="T49" fmla="*/ 0 h 211"/>
                <a:gd name="T50" fmla="*/ 0 w 408"/>
                <a:gd name="T51" fmla="*/ 205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08" h="211">
                  <a:moveTo>
                    <a:pt x="0" y="205"/>
                  </a:moveTo>
                  <a:cubicBezTo>
                    <a:pt x="408" y="211"/>
                    <a:pt x="408" y="211"/>
                    <a:pt x="408" y="211"/>
                  </a:cubicBezTo>
                  <a:cubicBezTo>
                    <a:pt x="408" y="65"/>
                    <a:pt x="408" y="65"/>
                    <a:pt x="408" y="65"/>
                  </a:cubicBezTo>
                  <a:cubicBezTo>
                    <a:pt x="408" y="65"/>
                    <a:pt x="407" y="64"/>
                    <a:pt x="406" y="63"/>
                  </a:cubicBezTo>
                  <a:cubicBezTo>
                    <a:pt x="406" y="63"/>
                    <a:pt x="405" y="63"/>
                    <a:pt x="404" y="64"/>
                  </a:cubicBezTo>
                  <a:cubicBezTo>
                    <a:pt x="402" y="66"/>
                    <a:pt x="400" y="66"/>
                    <a:pt x="398" y="66"/>
                  </a:cubicBezTo>
                  <a:cubicBezTo>
                    <a:pt x="396" y="66"/>
                    <a:pt x="394" y="64"/>
                    <a:pt x="393" y="63"/>
                  </a:cubicBezTo>
                  <a:cubicBezTo>
                    <a:pt x="392" y="61"/>
                    <a:pt x="392" y="60"/>
                    <a:pt x="392" y="59"/>
                  </a:cubicBezTo>
                  <a:cubicBezTo>
                    <a:pt x="391" y="57"/>
                    <a:pt x="391" y="55"/>
                    <a:pt x="390" y="55"/>
                  </a:cubicBezTo>
                  <a:cubicBezTo>
                    <a:pt x="388" y="53"/>
                    <a:pt x="387" y="52"/>
                    <a:pt x="387" y="51"/>
                  </a:cubicBezTo>
                  <a:cubicBezTo>
                    <a:pt x="387" y="50"/>
                    <a:pt x="387" y="50"/>
                    <a:pt x="387" y="49"/>
                  </a:cubicBezTo>
                  <a:cubicBezTo>
                    <a:pt x="386" y="48"/>
                    <a:pt x="385" y="46"/>
                    <a:pt x="383" y="46"/>
                  </a:cubicBezTo>
                  <a:cubicBezTo>
                    <a:pt x="381" y="45"/>
                    <a:pt x="377" y="42"/>
                    <a:pt x="375" y="41"/>
                  </a:cubicBezTo>
                  <a:cubicBezTo>
                    <a:pt x="375" y="41"/>
                    <a:pt x="372" y="38"/>
                    <a:pt x="372" y="35"/>
                  </a:cubicBezTo>
                  <a:cubicBezTo>
                    <a:pt x="372" y="33"/>
                    <a:pt x="374" y="32"/>
                    <a:pt x="376" y="31"/>
                  </a:cubicBezTo>
                  <a:cubicBezTo>
                    <a:pt x="379" y="30"/>
                    <a:pt x="381" y="30"/>
                    <a:pt x="382" y="30"/>
                  </a:cubicBezTo>
                  <a:cubicBezTo>
                    <a:pt x="383" y="29"/>
                    <a:pt x="384" y="29"/>
                    <a:pt x="384" y="29"/>
                  </a:cubicBezTo>
                  <a:cubicBezTo>
                    <a:pt x="387" y="27"/>
                    <a:pt x="390" y="23"/>
                    <a:pt x="390" y="21"/>
                  </a:cubicBezTo>
                  <a:cubicBezTo>
                    <a:pt x="390" y="20"/>
                    <a:pt x="390" y="19"/>
                    <a:pt x="390" y="19"/>
                  </a:cubicBezTo>
                  <a:cubicBezTo>
                    <a:pt x="391" y="17"/>
                    <a:pt x="391" y="16"/>
                    <a:pt x="389" y="15"/>
                  </a:cubicBezTo>
                  <a:cubicBezTo>
                    <a:pt x="387" y="13"/>
                    <a:pt x="384" y="13"/>
                    <a:pt x="383" y="13"/>
                  </a:cubicBezTo>
                  <a:cubicBezTo>
                    <a:pt x="382" y="14"/>
                    <a:pt x="379" y="16"/>
                    <a:pt x="376" y="14"/>
                  </a:cubicBezTo>
                  <a:cubicBezTo>
                    <a:pt x="374" y="13"/>
                    <a:pt x="371" y="9"/>
                    <a:pt x="370" y="7"/>
                  </a:cubicBezTo>
                  <a:cubicBezTo>
                    <a:pt x="351" y="9"/>
                    <a:pt x="324" y="10"/>
                    <a:pt x="294" y="10"/>
                  </a:cubicBezTo>
                  <a:cubicBezTo>
                    <a:pt x="181" y="10"/>
                    <a:pt x="23" y="0"/>
                    <a:pt x="10" y="0"/>
                  </a:cubicBezTo>
                  <a:cubicBezTo>
                    <a:pt x="0" y="205"/>
                    <a:pt x="0" y="205"/>
                    <a:pt x="0" y="205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48"/>
            <p:cNvSpPr>
              <a:spLocks/>
            </p:cNvSpPr>
            <p:nvPr/>
          </p:nvSpPr>
          <p:spPr bwMode="auto">
            <a:xfrm>
              <a:off x="6945313" y="3060701"/>
              <a:ext cx="1039813" cy="536575"/>
            </a:xfrm>
            <a:custGeom>
              <a:avLst/>
              <a:gdLst>
                <a:gd name="T0" fmla="*/ 0 w 408"/>
                <a:gd name="T1" fmla="*/ 205 h 211"/>
                <a:gd name="T2" fmla="*/ 408 w 408"/>
                <a:gd name="T3" fmla="*/ 211 h 211"/>
                <a:gd name="T4" fmla="*/ 408 w 408"/>
                <a:gd name="T5" fmla="*/ 65 h 211"/>
                <a:gd name="T6" fmla="*/ 406 w 408"/>
                <a:gd name="T7" fmla="*/ 63 h 211"/>
                <a:gd name="T8" fmla="*/ 404 w 408"/>
                <a:gd name="T9" fmla="*/ 64 h 211"/>
                <a:gd name="T10" fmla="*/ 398 w 408"/>
                <a:gd name="T11" fmla="*/ 66 h 211"/>
                <a:gd name="T12" fmla="*/ 393 w 408"/>
                <a:gd name="T13" fmla="*/ 63 h 211"/>
                <a:gd name="T14" fmla="*/ 392 w 408"/>
                <a:gd name="T15" fmla="*/ 59 h 211"/>
                <a:gd name="T16" fmla="*/ 390 w 408"/>
                <a:gd name="T17" fmla="*/ 55 h 211"/>
                <a:gd name="T18" fmla="*/ 387 w 408"/>
                <a:gd name="T19" fmla="*/ 51 h 211"/>
                <a:gd name="T20" fmla="*/ 387 w 408"/>
                <a:gd name="T21" fmla="*/ 49 h 211"/>
                <a:gd name="T22" fmla="*/ 383 w 408"/>
                <a:gd name="T23" fmla="*/ 46 h 211"/>
                <a:gd name="T24" fmla="*/ 375 w 408"/>
                <a:gd name="T25" fmla="*/ 41 h 211"/>
                <a:gd name="T26" fmla="*/ 372 w 408"/>
                <a:gd name="T27" fmla="*/ 35 h 211"/>
                <a:gd name="T28" fmla="*/ 376 w 408"/>
                <a:gd name="T29" fmla="*/ 31 h 211"/>
                <a:gd name="T30" fmla="*/ 382 w 408"/>
                <a:gd name="T31" fmla="*/ 30 h 211"/>
                <a:gd name="T32" fmla="*/ 384 w 408"/>
                <a:gd name="T33" fmla="*/ 29 h 211"/>
                <a:gd name="T34" fmla="*/ 390 w 408"/>
                <a:gd name="T35" fmla="*/ 21 h 211"/>
                <a:gd name="T36" fmla="*/ 390 w 408"/>
                <a:gd name="T37" fmla="*/ 19 h 211"/>
                <a:gd name="T38" fmla="*/ 389 w 408"/>
                <a:gd name="T39" fmla="*/ 15 h 211"/>
                <a:gd name="T40" fmla="*/ 383 w 408"/>
                <a:gd name="T41" fmla="*/ 13 h 211"/>
                <a:gd name="T42" fmla="*/ 376 w 408"/>
                <a:gd name="T43" fmla="*/ 14 h 211"/>
                <a:gd name="T44" fmla="*/ 370 w 408"/>
                <a:gd name="T45" fmla="*/ 7 h 211"/>
                <a:gd name="T46" fmla="*/ 294 w 408"/>
                <a:gd name="T47" fmla="*/ 10 h 211"/>
                <a:gd name="T48" fmla="*/ 10 w 408"/>
                <a:gd name="T49" fmla="*/ 0 h 211"/>
                <a:gd name="T50" fmla="*/ 0 w 408"/>
                <a:gd name="T51" fmla="*/ 205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08" h="211">
                  <a:moveTo>
                    <a:pt x="0" y="205"/>
                  </a:moveTo>
                  <a:cubicBezTo>
                    <a:pt x="408" y="211"/>
                    <a:pt x="408" y="211"/>
                    <a:pt x="408" y="211"/>
                  </a:cubicBezTo>
                  <a:cubicBezTo>
                    <a:pt x="408" y="65"/>
                    <a:pt x="408" y="65"/>
                    <a:pt x="408" y="65"/>
                  </a:cubicBezTo>
                  <a:cubicBezTo>
                    <a:pt x="408" y="65"/>
                    <a:pt x="407" y="64"/>
                    <a:pt x="406" y="63"/>
                  </a:cubicBezTo>
                  <a:cubicBezTo>
                    <a:pt x="406" y="63"/>
                    <a:pt x="405" y="63"/>
                    <a:pt x="404" y="64"/>
                  </a:cubicBezTo>
                  <a:cubicBezTo>
                    <a:pt x="402" y="66"/>
                    <a:pt x="400" y="66"/>
                    <a:pt x="398" y="66"/>
                  </a:cubicBezTo>
                  <a:cubicBezTo>
                    <a:pt x="396" y="66"/>
                    <a:pt x="394" y="64"/>
                    <a:pt x="393" y="63"/>
                  </a:cubicBezTo>
                  <a:cubicBezTo>
                    <a:pt x="392" y="61"/>
                    <a:pt x="392" y="60"/>
                    <a:pt x="392" y="59"/>
                  </a:cubicBezTo>
                  <a:cubicBezTo>
                    <a:pt x="391" y="57"/>
                    <a:pt x="391" y="55"/>
                    <a:pt x="390" y="55"/>
                  </a:cubicBezTo>
                  <a:cubicBezTo>
                    <a:pt x="388" y="53"/>
                    <a:pt x="387" y="52"/>
                    <a:pt x="387" y="51"/>
                  </a:cubicBezTo>
                  <a:cubicBezTo>
                    <a:pt x="387" y="50"/>
                    <a:pt x="387" y="50"/>
                    <a:pt x="387" y="49"/>
                  </a:cubicBezTo>
                  <a:cubicBezTo>
                    <a:pt x="386" y="48"/>
                    <a:pt x="385" y="46"/>
                    <a:pt x="383" y="46"/>
                  </a:cubicBezTo>
                  <a:cubicBezTo>
                    <a:pt x="381" y="45"/>
                    <a:pt x="377" y="42"/>
                    <a:pt x="375" y="41"/>
                  </a:cubicBezTo>
                  <a:cubicBezTo>
                    <a:pt x="375" y="41"/>
                    <a:pt x="372" y="38"/>
                    <a:pt x="372" y="35"/>
                  </a:cubicBezTo>
                  <a:cubicBezTo>
                    <a:pt x="372" y="33"/>
                    <a:pt x="374" y="32"/>
                    <a:pt x="376" y="31"/>
                  </a:cubicBezTo>
                  <a:cubicBezTo>
                    <a:pt x="379" y="30"/>
                    <a:pt x="381" y="30"/>
                    <a:pt x="382" y="30"/>
                  </a:cubicBezTo>
                  <a:cubicBezTo>
                    <a:pt x="383" y="29"/>
                    <a:pt x="384" y="29"/>
                    <a:pt x="384" y="29"/>
                  </a:cubicBezTo>
                  <a:cubicBezTo>
                    <a:pt x="387" y="27"/>
                    <a:pt x="390" y="23"/>
                    <a:pt x="390" y="21"/>
                  </a:cubicBezTo>
                  <a:cubicBezTo>
                    <a:pt x="390" y="20"/>
                    <a:pt x="390" y="19"/>
                    <a:pt x="390" y="19"/>
                  </a:cubicBezTo>
                  <a:cubicBezTo>
                    <a:pt x="391" y="17"/>
                    <a:pt x="391" y="16"/>
                    <a:pt x="389" y="15"/>
                  </a:cubicBezTo>
                  <a:cubicBezTo>
                    <a:pt x="387" y="13"/>
                    <a:pt x="384" y="13"/>
                    <a:pt x="383" y="13"/>
                  </a:cubicBezTo>
                  <a:cubicBezTo>
                    <a:pt x="382" y="14"/>
                    <a:pt x="379" y="16"/>
                    <a:pt x="376" y="14"/>
                  </a:cubicBezTo>
                  <a:cubicBezTo>
                    <a:pt x="374" y="13"/>
                    <a:pt x="371" y="9"/>
                    <a:pt x="370" y="7"/>
                  </a:cubicBezTo>
                  <a:cubicBezTo>
                    <a:pt x="351" y="9"/>
                    <a:pt x="324" y="10"/>
                    <a:pt x="294" y="10"/>
                  </a:cubicBezTo>
                  <a:cubicBezTo>
                    <a:pt x="181" y="10"/>
                    <a:pt x="23" y="0"/>
                    <a:pt x="10" y="0"/>
                  </a:cubicBezTo>
                  <a:cubicBezTo>
                    <a:pt x="0" y="205"/>
                    <a:pt x="0" y="205"/>
                    <a:pt x="0" y="205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49"/>
            <p:cNvSpPr>
              <a:spLocks/>
            </p:cNvSpPr>
            <p:nvPr/>
          </p:nvSpPr>
          <p:spPr bwMode="auto">
            <a:xfrm>
              <a:off x="6816725" y="1428751"/>
              <a:ext cx="911225" cy="598488"/>
            </a:xfrm>
            <a:custGeom>
              <a:avLst/>
              <a:gdLst>
                <a:gd name="T0" fmla="*/ 354 w 358"/>
                <a:gd name="T1" fmla="*/ 235 h 235"/>
                <a:gd name="T2" fmla="*/ 354 w 358"/>
                <a:gd name="T3" fmla="*/ 221 h 235"/>
                <a:gd name="T4" fmla="*/ 354 w 358"/>
                <a:gd name="T5" fmla="*/ 219 h 235"/>
                <a:gd name="T6" fmla="*/ 356 w 358"/>
                <a:gd name="T7" fmla="*/ 213 h 235"/>
                <a:gd name="T8" fmla="*/ 358 w 358"/>
                <a:gd name="T9" fmla="*/ 209 h 235"/>
                <a:gd name="T10" fmla="*/ 354 w 358"/>
                <a:gd name="T11" fmla="*/ 203 h 235"/>
                <a:gd name="T12" fmla="*/ 352 w 358"/>
                <a:gd name="T13" fmla="*/ 201 h 235"/>
                <a:gd name="T14" fmla="*/ 351 w 358"/>
                <a:gd name="T15" fmla="*/ 198 h 235"/>
                <a:gd name="T16" fmla="*/ 348 w 358"/>
                <a:gd name="T17" fmla="*/ 192 h 235"/>
                <a:gd name="T18" fmla="*/ 345 w 358"/>
                <a:gd name="T19" fmla="*/ 182 h 235"/>
                <a:gd name="T20" fmla="*/ 346 w 358"/>
                <a:gd name="T21" fmla="*/ 177 h 235"/>
                <a:gd name="T22" fmla="*/ 347 w 358"/>
                <a:gd name="T23" fmla="*/ 172 h 235"/>
                <a:gd name="T24" fmla="*/ 347 w 358"/>
                <a:gd name="T25" fmla="*/ 164 h 235"/>
                <a:gd name="T26" fmla="*/ 348 w 358"/>
                <a:gd name="T27" fmla="*/ 160 h 235"/>
                <a:gd name="T28" fmla="*/ 347 w 358"/>
                <a:gd name="T29" fmla="*/ 155 h 235"/>
                <a:gd name="T30" fmla="*/ 346 w 358"/>
                <a:gd name="T31" fmla="*/ 143 h 235"/>
                <a:gd name="T32" fmla="*/ 344 w 358"/>
                <a:gd name="T33" fmla="*/ 129 h 235"/>
                <a:gd name="T34" fmla="*/ 342 w 358"/>
                <a:gd name="T35" fmla="*/ 125 h 235"/>
                <a:gd name="T36" fmla="*/ 341 w 358"/>
                <a:gd name="T37" fmla="*/ 112 h 235"/>
                <a:gd name="T38" fmla="*/ 341 w 358"/>
                <a:gd name="T39" fmla="*/ 106 h 235"/>
                <a:gd name="T40" fmla="*/ 338 w 358"/>
                <a:gd name="T41" fmla="*/ 97 h 235"/>
                <a:gd name="T42" fmla="*/ 334 w 358"/>
                <a:gd name="T43" fmla="*/ 90 h 235"/>
                <a:gd name="T44" fmla="*/ 335 w 358"/>
                <a:gd name="T45" fmla="*/ 84 h 235"/>
                <a:gd name="T46" fmla="*/ 334 w 358"/>
                <a:gd name="T47" fmla="*/ 71 h 235"/>
                <a:gd name="T48" fmla="*/ 334 w 358"/>
                <a:gd name="T49" fmla="*/ 51 h 235"/>
                <a:gd name="T50" fmla="*/ 334 w 358"/>
                <a:gd name="T51" fmla="*/ 50 h 235"/>
                <a:gd name="T52" fmla="*/ 332 w 358"/>
                <a:gd name="T53" fmla="*/ 44 h 235"/>
                <a:gd name="T54" fmla="*/ 332 w 358"/>
                <a:gd name="T55" fmla="*/ 44 h 235"/>
                <a:gd name="T56" fmla="*/ 332 w 358"/>
                <a:gd name="T57" fmla="*/ 34 h 235"/>
                <a:gd name="T58" fmla="*/ 332 w 358"/>
                <a:gd name="T59" fmla="*/ 26 h 235"/>
                <a:gd name="T60" fmla="*/ 331 w 358"/>
                <a:gd name="T61" fmla="*/ 25 h 235"/>
                <a:gd name="T62" fmla="*/ 330 w 358"/>
                <a:gd name="T63" fmla="*/ 19 h 235"/>
                <a:gd name="T64" fmla="*/ 21 w 358"/>
                <a:gd name="T65" fmla="*/ 0 h 235"/>
                <a:gd name="T66" fmla="*/ 0 w 358"/>
                <a:gd name="T67" fmla="*/ 211 h 235"/>
                <a:gd name="T68" fmla="*/ 354 w 358"/>
                <a:gd name="T69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8" h="235">
                  <a:moveTo>
                    <a:pt x="354" y="235"/>
                  </a:moveTo>
                  <a:cubicBezTo>
                    <a:pt x="354" y="233"/>
                    <a:pt x="354" y="228"/>
                    <a:pt x="354" y="221"/>
                  </a:cubicBezTo>
                  <a:cubicBezTo>
                    <a:pt x="354" y="219"/>
                    <a:pt x="354" y="219"/>
                    <a:pt x="354" y="219"/>
                  </a:cubicBezTo>
                  <a:cubicBezTo>
                    <a:pt x="354" y="216"/>
                    <a:pt x="355" y="214"/>
                    <a:pt x="356" y="213"/>
                  </a:cubicBezTo>
                  <a:cubicBezTo>
                    <a:pt x="356" y="211"/>
                    <a:pt x="357" y="210"/>
                    <a:pt x="358" y="209"/>
                  </a:cubicBezTo>
                  <a:cubicBezTo>
                    <a:pt x="358" y="206"/>
                    <a:pt x="356" y="204"/>
                    <a:pt x="354" y="203"/>
                  </a:cubicBezTo>
                  <a:cubicBezTo>
                    <a:pt x="353" y="202"/>
                    <a:pt x="353" y="202"/>
                    <a:pt x="352" y="201"/>
                  </a:cubicBezTo>
                  <a:cubicBezTo>
                    <a:pt x="351" y="200"/>
                    <a:pt x="351" y="199"/>
                    <a:pt x="351" y="198"/>
                  </a:cubicBezTo>
                  <a:cubicBezTo>
                    <a:pt x="350" y="196"/>
                    <a:pt x="350" y="194"/>
                    <a:pt x="348" y="192"/>
                  </a:cubicBezTo>
                  <a:cubicBezTo>
                    <a:pt x="345" y="186"/>
                    <a:pt x="345" y="185"/>
                    <a:pt x="345" y="182"/>
                  </a:cubicBezTo>
                  <a:cubicBezTo>
                    <a:pt x="345" y="180"/>
                    <a:pt x="345" y="179"/>
                    <a:pt x="346" y="177"/>
                  </a:cubicBezTo>
                  <a:cubicBezTo>
                    <a:pt x="347" y="176"/>
                    <a:pt x="347" y="174"/>
                    <a:pt x="347" y="172"/>
                  </a:cubicBezTo>
                  <a:cubicBezTo>
                    <a:pt x="346" y="169"/>
                    <a:pt x="346" y="167"/>
                    <a:pt x="347" y="164"/>
                  </a:cubicBezTo>
                  <a:cubicBezTo>
                    <a:pt x="348" y="163"/>
                    <a:pt x="348" y="162"/>
                    <a:pt x="348" y="160"/>
                  </a:cubicBezTo>
                  <a:cubicBezTo>
                    <a:pt x="348" y="159"/>
                    <a:pt x="348" y="157"/>
                    <a:pt x="347" y="155"/>
                  </a:cubicBezTo>
                  <a:cubicBezTo>
                    <a:pt x="345" y="152"/>
                    <a:pt x="343" y="148"/>
                    <a:pt x="346" y="143"/>
                  </a:cubicBezTo>
                  <a:cubicBezTo>
                    <a:pt x="349" y="138"/>
                    <a:pt x="346" y="133"/>
                    <a:pt x="344" y="129"/>
                  </a:cubicBezTo>
                  <a:cubicBezTo>
                    <a:pt x="343" y="127"/>
                    <a:pt x="342" y="126"/>
                    <a:pt x="342" y="125"/>
                  </a:cubicBezTo>
                  <a:cubicBezTo>
                    <a:pt x="341" y="122"/>
                    <a:pt x="341" y="117"/>
                    <a:pt x="341" y="112"/>
                  </a:cubicBezTo>
                  <a:cubicBezTo>
                    <a:pt x="341" y="109"/>
                    <a:pt x="341" y="107"/>
                    <a:pt x="341" y="106"/>
                  </a:cubicBezTo>
                  <a:cubicBezTo>
                    <a:pt x="341" y="104"/>
                    <a:pt x="339" y="100"/>
                    <a:pt x="338" y="97"/>
                  </a:cubicBezTo>
                  <a:cubicBezTo>
                    <a:pt x="336" y="94"/>
                    <a:pt x="335" y="92"/>
                    <a:pt x="334" y="90"/>
                  </a:cubicBezTo>
                  <a:cubicBezTo>
                    <a:pt x="334" y="88"/>
                    <a:pt x="334" y="86"/>
                    <a:pt x="335" y="84"/>
                  </a:cubicBezTo>
                  <a:cubicBezTo>
                    <a:pt x="336" y="82"/>
                    <a:pt x="337" y="78"/>
                    <a:pt x="334" y="71"/>
                  </a:cubicBezTo>
                  <a:cubicBezTo>
                    <a:pt x="331" y="61"/>
                    <a:pt x="333" y="55"/>
                    <a:pt x="334" y="51"/>
                  </a:cubicBezTo>
                  <a:cubicBezTo>
                    <a:pt x="334" y="50"/>
                    <a:pt x="334" y="50"/>
                    <a:pt x="334" y="50"/>
                  </a:cubicBezTo>
                  <a:cubicBezTo>
                    <a:pt x="335" y="46"/>
                    <a:pt x="334" y="45"/>
                    <a:pt x="332" y="44"/>
                  </a:cubicBezTo>
                  <a:cubicBezTo>
                    <a:pt x="332" y="44"/>
                    <a:pt x="332" y="44"/>
                    <a:pt x="332" y="44"/>
                  </a:cubicBezTo>
                  <a:cubicBezTo>
                    <a:pt x="330" y="41"/>
                    <a:pt x="329" y="39"/>
                    <a:pt x="332" y="34"/>
                  </a:cubicBezTo>
                  <a:cubicBezTo>
                    <a:pt x="335" y="30"/>
                    <a:pt x="333" y="28"/>
                    <a:pt x="332" y="26"/>
                  </a:cubicBezTo>
                  <a:cubicBezTo>
                    <a:pt x="331" y="25"/>
                    <a:pt x="331" y="25"/>
                    <a:pt x="331" y="25"/>
                  </a:cubicBezTo>
                  <a:cubicBezTo>
                    <a:pt x="330" y="23"/>
                    <a:pt x="330" y="20"/>
                    <a:pt x="330" y="19"/>
                  </a:cubicBezTo>
                  <a:cubicBezTo>
                    <a:pt x="205" y="16"/>
                    <a:pt x="34" y="1"/>
                    <a:pt x="21" y="0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118" y="220"/>
                    <a:pt x="339" y="235"/>
                    <a:pt x="354" y="235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0"/>
            <p:cNvSpPr>
              <a:spLocks/>
            </p:cNvSpPr>
            <p:nvPr/>
          </p:nvSpPr>
          <p:spPr bwMode="auto">
            <a:xfrm>
              <a:off x="6816725" y="1428751"/>
              <a:ext cx="911225" cy="598488"/>
            </a:xfrm>
            <a:custGeom>
              <a:avLst/>
              <a:gdLst>
                <a:gd name="T0" fmla="*/ 354 w 358"/>
                <a:gd name="T1" fmla="*/ 235 h 235"/>
                <a:gd name="T2" fmla="*/ 354 w 358"/>
                <a:gd name="T3" fmla="*/ 221 h 235"/>
                <a:gd name="T4" fmla="*/ 354 w 358"/>
                <a:gd name="T5" fmla="*/ 219 h 235"/>
                <a:gd name="T6" fmla="*/ 356 w 358"/>
                <a:gd name="T7" fmla="*/ 213 h 235"/>
                <a:gd name="T8" fmla="*/ 358 w 358"/>
                <a:gd name="T9" fmla="*/ 209 h 235"/>
                <a:gd name="T10" fmla="*/ 354 w 358"/>
                <a:gd name="T11" fmla="*/ 203 h 235"/>
                <a:gd name="T12" fmla="*/ 352 w 358"/>
                <a:gd name="T13" fmla="*/ 201 h 235"/>
                <a:gd name="T14" fmla="*/ 351 w 358"/>
                <a:gd name="T15" fmla="*/ 198 h 235"/>
                <a:gd name="T16" fmla="*/ 348 w 358"/>
                <a:gd name="T17" fmla="*/ 192 h 235"/>
                <a:gd name="T18" fmla="*/ 345 w 358"/>
                <a:gd name="T19" fmla="*/ 182 h 235"/>
                <a:gd name="T20" fmla="*/ 346 w 358"/>
                <a:gd name="T21" fmla="*/ 177 h 235"/>
                <a:gd name="T22" fmla="*/ 347 w 358"/>
                <a:gd name="T23" fmla="*/ 172 h 235"/>
                <a:gd name="T24" fmla="*/ 347 w 358"/>
                <a:gd name="T25" fmla="*/ 164 h 235"/>
                <a:gd name="T26" fmla="*/ 348 w 358"/>
                <a:gd name="T27" fmla="*/ 160 h 235"/>
                <a:gd name="T28" fmla="*/ 347 w 358"/>
                <a:gd name="T29" fmla="*/ 155 h 235"/>
                <a:gd name="T30" fmla="*/ 346 w 358"/>
                <a:gd name="T31" fmla="*/ 143 h 235"/>
                <a:gd name="T32" fmla="*/ 344 w 358"/>
                <a:gd name="T33" fmla="*/ 129 h 235"/>
                <a:gd name="T34" fmla="*/ 342 w 358"/>
                <a:gd name="T35" fmla="*/ 125 h 235"/>
                <a:gd name="T36" fmla="*/ 341 w 358"/>
                <a:gd name="T37" fmla="*/ 112 h 235"/>
                <a:gd name="T38" fmla="*/ 341 w 358"/>
                <a:gd name="T39" fmla="*/ 106 h 235"/>
                <a:gd name="T40" fmla="*/ 338 w 358"/>
                <a:gd name="T41" fmla="*/ 97 h 235"/>
                <a:gd name="T42" fmla="*/ 334 w 358"/>
                <a:gd name="T43" fmla="*/ 90 h 235"/>
                <a:gd name="T44" fmla="*/ 335 w 358"/>
                <a:gd name="T45" fmla="*/ 84 h 235"/>
                <a:gd name="T46" fmla="*/ 334 w 358"/>
                <a:gd name="T47" fmla="*/ 71 h 235"/>
                <a:gd name="T48" fmla="*/ 334 w 358"/>
                <a:gd name="T49" fmla="*/ 51 h 235"/>
                <a:gd name="T50" fmla="*/ 334 w 358"/>
                <a:gd name="T51" fmla="*/ 50 h 235"/>
                <a:gd name="T52" fmla="*/ 332 w 358"/>
                <a:gd name="T53" fmla="*/ 44 h 235"/>
                <a:gd name="T54" fmla="*/ 332 w 358"/>
                <a:gd name="T55" fmla="*/ 44 h 235"/>
                <a:gd name="T56" fmla="*/ 332 w 358"/>
                <a:gd name="T57" fmla="*/ 34 h 235"/>
                <a:gd name="T58" fmla="*/ 332 w 358"/>
                <a:gd name="T59" fmla="*/ 26 h 235"/>
                <a:gd name="T60" fmla="*/ 331 w 358"/>
                <a:gd name="T61" fmla="*/ 25 h 235"/>
                <a:gd name="T62" fmla="*/ 330 w 358"/>
                <a:gd name="T63" fmla="*/ 19 h 235"/>
                <a:gd name="T64" fmla="*/ 21 w 358"/>
                <a:gd name="T65" fmla="*/ 0 h 235"/>
                <a:gd name="T66" fmla="*/ 0 w 358"/>
                <a:gd name="T67" fmla="*/ 211 h 235"/>
                <a:gd name="T68" fmla="*/ 354 w 358"/>
                <a:gd name="T69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8" h="235">
                  <a:moveTo>
                    <a:pt x="354" y="235"/>
                  </a:moveTo>
                  <a:cubicBezTo>
                    <a:pt x="354" y="233"/>
                    <a:pt x="354" y="228"/>
                    <a:pt x="354" y="221"/>
                  </a:cubicBezTo>
                  <a:cubicBezTo>
                    <a:pt x="354" y="219"/>
                    <a:pt x="354" y="219"/>
                    <a:pt x="354" y="219"/>
                  </a:cubicBezTo>
                  <a:cubicBezTo>
                    <a:pt x="354" y="216"/>
                    <a:pt x="355" y="214"/>
                    <a:pt x="356" y="213"/>
                  </a:cubicBezTo>
                  <a:cubicBezTo>
                    <a:pt x="356" y="211"/>
                    <a:pt x="357" y="210"/>
                    <a:pt x="358" y="209"/>
                  </a:cubicBezTo>
                  <a:cubicBezTo>
                    <a:pt x="358" y="206"/>
                    <a:pt x="356" y="204"/>
                    <a:pt x="354" y="203"/>
                  </a:cubicBezTo>
                  <a:cubicBezTo>
                    <a:pt x="353" y="202"/>
                    <a:pt x="353" y="202"/>
                    <a:pt x="352" y="201"/>
                  </a:cubicBezTo>
                  <a:cubicBezTo>
                    <a:pt x="351" y="200"/>
                    <a:pt x="351" y="199"/>
                    <a:pt x="351" y="198"/>
                  </a:cubicBezTo>
                  <a:cubicBezTo>
                    <a:pt x="350" y="196"/>
                    <a:pt x="350" y="194"/>
                    <a:pt x="348" y="192"/>
                  </a:cubicBezTo>
                  <a:cubicBezTo>
                    <a:pt x="345" y="186"/>
                    <a:pt x="345" y="185"/>
                    <a:pt x="345" y="182"/>
                  </a:cubicBezTo>
                  <a:cubicBezTo>
                    <a:pt x="345" y="180"/>
                    <a:pt x="345" y="179"/>
                    <a:pt x="346" y="177"/>
                  </a:cubicBezTo>
                  <a:cubicBezTo>
                    <a:pt x="347" y="176"/>
                    <a:pt x="347" y="174"/>
                    <a:pt x="347" y="172"/>
                  </a:cubicBezTo>
                  <a:cubicBezTo>
                    <a:pt x="346" y="169"/>
                    <a:pt x="346" y="167"/>
                    <a:pt x="347" y="164"/>
                  </a:cubicBezTo>
                  <a:cubicBezTo>
                    <a:pt x="348" y="163"/>
                    <a:pt x="348" y="162"/>
                    <a:pt x="348" y="160"/>
                  </a:cubicBezTo>
                  <a:cubicBezTo>
                    <a:pt x="348" y="159"/>
                    <a:pt x="348" y="157"/>
                    <a:pt x="347" y="155"/>
                  </a:cubicBezTo>
                  <a:cubicBezTo>
                    <a:pt x="345" y="152"/>
                    <a:pt x="343" y="148"/>
                    <a:pt x="346" y="143"/>
                  </a:cubicBezTo>
                  <a:cubicBezTo>
                    <a:pt x="349" y="138"/>
                    <a:pt x="346" y="133"/>
                    <a:pt x="344" y="129"/>
                  </a:cubicBezTo>
                  <a:cubicBezTo>
                    <a:pt x="343" y="127"/>
                    <a:pt x="342" y="126"/>
                    <a:pt x="342" y="125"/>
                  </a:cubicBezTo>
                  <a:cubicBezTo>
                    <a:pt x="341" y="122"/>
                    <a:pt x="341" y="117"/>
                    <a:pt x="341" y="112"/>
                  </a:cubicBezTo>
                  <a:cubicBezTo>
                    <a:pt x="341" y="109"/>
                    <a:pt x="341" y="107"/>
                    <a:pt x="341" y="106"/>
                  </a:cubicBezTo>
                  <a:cubicBezTo>
                    <a:pt x="341" y="104"/>
                    <a:pt x="339" y="100"/>
                    <a:pt x="338" y="97"/>
                  </a:cubicBezTo>
                  <a:cubicBezTo>
                    <a:pt x="336" y="94"/>
                    <a:pt x="335" y="92"/>
                    <a:pt x="334" y="90"/>
                  </a:cubicBezTo>
                  <a:cubicBezTo>
                    <a:pt x="334" y="88"/>
                    <a:pt x="334" y="86"/>
                    <a:pt x="335" y="84"/>
                  </a:cubicBezTo>
                  <a:cubicBezTo>
                    <a:pt x="336" y="82"/>
                    <a:pt x="337" y="78"/>
                    <a:pt x="334" y="71"/>
                  </a:cubicBezTo>
                  <a:cubicBezTo>
                    <a:pt x="331" y="61"/>
                    <a:pt x="333" y="55"/>
                    <a:pt x="334" y="51"/>
                  </a:cubicBezTo>
                  <a:cubicBezTo>
                    <a:pt x="334" y="50"/>
                    <a:pt x="334" y="50"/>
                    <a:pt x="334" y="50"/>
                  </a:cubicBezTo>
                  <a:cubicBezTo>
                    <a:pt x="335" y="46"/>
                    <a:pt x="334" y="45"/>
                    <a:pt x="332" y="44"/>
                  </a:cubicBezTo>
                  <a:cubicBezTo>
                    <a:pt x="332" y="44"/>
                    <a:pt x="332" y="44"/>
                    <a:pt x="332" y="44"/>
                  </a:cubicBezTo>
                  <a:cubicBezTo>
                    <a:pt x="330" y="41"/>
                    <a:pt x="329" y="39"/>
                    <a:pt x="332" y="34"/>
                  </a:cubicBezTo>
                  <a:cubicBezTo>
                    <a:pt x="335" y="30"/>
                    <a:pt x="333" y="28"/>
                    <a:pt x="332" y="26"/>
                  </a:cubicBezTo>
                  <a:cubicBezTo>
                    <a:pt x="331" y="25"/>
                    <a:pt x="331" y="25"/>
                    <a:pt x="331" y="25"/>
                  </a:cubicBezTo>
                  <a:cubicBezTo>
                    <a:pt x="330" y="23"/>
                    <a:pt x="330" y="20"/>
                    <a:pt x="330" y="19"/>
                  </a:cubicBezTo>
                  <a:cubicBezTo>
                    <a:pt x="205" y="16"/>
                    <a:pt x="34" y="1"/>
                    <a:pt x="21" y="0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118" y="220"/>
                    <a:pt x="339" y="235"/>
                    <a:pt x="354" y="235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51"/>
            <p:cNvSpPr>
              <a:spLocks/>
            </p:cNvSpPr>
            <p:nvPr/>
          </p:nvSpPr>
          <p:spPr bwMode="auto">
            <a:xfrm>
              <a:off x="7712075" y="2446338"/>
              <a:ext cx="855663" cy="539750"/>
            </a:xfrm>
            <a:custGeom>
              <a:avLst/>
              <a:gdLst>
                <a:gd name="T0" fmla="*/ 10 w 336"/>
                <a:gd name="T1" fmla="*/ 30 h 212"/>
                <a:gd name="T2" fmla="*/ 12 w 336"/>
                <a:gd name="T3" fmla="*/ 41 h 212"/>
                <a:gd name="T4" fmla="*/ 1 w 336"/>
                <a:gd name="T5" fmla="*/ 55 h 212"/>
                <a:gd name="T6" fmla="*/ 6 w 336"/>
                <a:gd name="T7" fmla="*/ 67 h 212"/>
                <a:gd name="T8" fmla="*/ 9 w 336"/>
                <a:gd name="T9" fmla="*/ 76 h 212"/>
                <a:gd name="T10" fmla="*/ 12 w 336"/>
                <a:gd name="T11" fmla="*/ 84 h 212"/>
                <a:gd name="T12" fmla="*/ 15 w 336"/>
                <a:gd name="T13" fmla="*/ 91 h 212"/>
                <a:gd name="T14" fmla="*/ 11 w 336"/>
                <a:gd name="T15" fmla="*/ 96 h 212"/>
                <a:gd name="T16" fmla="*/ 15 w 336"/>
                <a:gd name="T17" fmla="*/ 100 h 212"/>
                <a:gd name="T18" fmla="*/ 15 w 336"/>
                <a:gd name="T19" fmla="*/ 103 h 212"/>
                <a:gd name="T20" fmla="*/ 23 w 336"/>
                <a:gd name="T21" fmla="*/ 107 h 212"/>
                <a:gd name="T22" fmla="*/ 27 w 336"/>
                <a:gd name="T23" fmla="*/ 118 h 212"/>
                <a:gd name="T24" fmla="*/ 25 w 336"/>
                <a:gd name="T25" fmla="*/ 129 h 212"/>
                <a:gd name="T26" fmla="*/ 31 w 336"/>
                <a:gd name="T27" fmla="*/ 140 h 212"/>
                <a:gd name="T28" fmla="*/ 39 w 336"/>
                <a:gd name="T29" fmla="*/ 161 h 212"/>
                <a:gd name="T30" fmla="*/ 43 w 336"/>
                <a:gd name="T31" fmla="*/ 167 h 212"/>
                <a:gd name="T32" fmla="*/ 40 w 336"/>
                <a:gd name="T33" fmla="*/ 173 h 212"/>
                <a:gd name="T34" fmla="*/ 40 w 336"/>
                <a:gd name="T35" fmla="*/ 185 h 212"/>
                <a:gd name="T36" fmla="*/ 44 w 336"/>
                <a:gd name="T37" fmla="*/ 205 h 212"/>
                <a:gd name="T38" fmla="*/ 257 w 336"/>
                <a:gd name="T39" fmla="*/ 204 h 212"/>
                <a:gd name="T40" fmla="*/ 262 w 336"/>
                <a:gd name="T41" fmla="*/ 208 h 212"/>
                <a:gd name="T42" fmla="*/ 269 w 336"/>
                <a:gd name="T43" fmla="*/ 210 h 212"/>
                <a:gd name="T44" fmla="*/ 273 w 336"/>
                <a:gd name="T45" fmla="*/ 212 h 212"/>
                <a:gd name="T46" fmla="*/ 274 w 336"/>
                <a:gd name="T47" fmla="*/ 203 h 212"/>
                <a:gd name="T48" fmla="*/ 279 w 336"/>
                <a:gd name="T49" fmla="*/ 200 h 212"/>
                <a:gd name="T50" fmla="*/ 285 w 336"/>
                <a:gd name="T51" fmla="*/ 196 h 212"/>
                <a:gd name="T52" fmla="*/ 286 w 336"/>
                <a:gd name="T53" fmla="*/ 189 h 212"/>
                <a:gd name="T54" fmla="*/ 287 w 336"/>
                <a:gd name="T55" fmla="*/ 179 h 212"/>
                <a:gd name="T56" fmla="*/ 290 w 336"/>
                <a:gd name="T57" fmla="*/ 176 h 212"/>
                <a:gd name="T58" fmla="*/ 296 w 336"/>
                <a:gd name="T59" fmla="*/ 165 h 212"/>
                <a:gd name="T60" fmla="*/ 292 w 336"/>
                <a:gd name="T61" fmla="*/ 160 h 212"/>
                <a:gd name="T62" fmla="*/ 286 w 336"/>
                <a:gd name="T63" fmla="*/ 144 h 212"/>
                <a:gd name="T64" fmla="*/ 290 w 336"/>
                <a:gd name="T65" fmla="*/ 138 h 212"/>
                <a:gd name="T66" fmla="*/ 299 w 336"/>
                <a:gd name="T67" fmla="*/ 138 h 212"/>
                <a:gd name="T68" fmla="*/ 305 w 336"/>
                <a:gd name="T69" fmla="*/ 135 h 212"/>
                <a:gd name="T70" fmla="*/ 312 w 336"/>
                <a:gd name="T71" fmla="*/ 135 h 212"/>
                <a:gd name="T72" fmla="*/ 317 w 336"/>
                <a:gd name="T73" fmla="*/ 131 h 212"/>
                <a:gd name="T74" fmla="*/ 324 w 336"/>
                <a:gd name="T75" fmla="*/ 126 h 212"/>
                <a:gd name="T76" fmla="*/ 324 w 336"/>
                <a:gd name="T77" fmla="*/ 118 h 212"/>
                <a:gd name="T78" fmla="*/ 335 w 336"/>
                <a:gd name="T79" fmla="*/ 105 h 212"/>
                <a:gd name="T80" fmla="*/ 334 w 336"/>
                <a:gd name="T81" fmla="*/ 101 h 212"/>
                <a:gd name="T82" fmla="*/ 329 w 336"/>
                <a:gd name="T83" fmla="*/ 94 h 212"/>
                <a:gd name="T84" fmla="*/ 320 w 336"/>
                <a:gd name="T85" fmla="*/ 87 h 212"/>
                <a:gd name="T86" fmla="*/ 309 w 336"/>
                <a:gd name="T87" fmla="*/ 74 h 212"/>
                <a:gd name="T88" fmla="*/ 310 w 336"/>
                <a:gd name="T89" fmla="*/ 64 h 212"/>
                <a:gd name="T90" fmla="*/ 304 w 336"/>
                <a:gd name="T91" fmla="*/ 60 h 212"/>
                <a:gd name="T92" fmla="*/ 296 w 336"/>
                <a:gd name="T93" fmla="*/ 55 h 212"/>
                <a:gd name="T94" fmla="*/ 285 w 336"/>
                <a:gd name="T95" fmla="*/ 51 h 212"/>
                <a:gd name="T96" fmla="*/ 280 w 336"/>
                <a:gd name="T97" fmla="*/ 42 h 212"/>
                <a:gd name="T98" fmla="*/ 277 w 336"/>
                <a:gd name="T99" fmla="*/ 35 h 212"/>
                <a:gd name="T100" fmla="*/ 276 w 336"/>
                <a:gd name="T101" fmla="*/ 24 h 212"/>
                <a:gd name="T102" fmla="*/ 277 w 336"/>
                <a:gd name="T103" fmla="*/ 20 h 212"/>
                <a:gd name="T104" fmla="*/ 279 w 336"/>
                <a:gd name="T105" fmla="*/ 14 h 212"/>
                <a:gd name="T106" fmla="*/ 271 w 336"/>
                <a:gd name="T107" fmla="*/ 4 h 212"/>
                <a:gd name="T108" fmla="*/ 9 w 336"/>
                <a:gd name="T109" fmla="*/ 4 h 212"/>
                <a:gd name="T110" fmla="*/ 9 w 336"/>
                <a:gd name="T111" fmla="*/ 1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6" h="212">
                  <a:moveTo>
                    <a:pt x="6" y="21"/>
                  </a:moveTo>
                  <a:cubicBezTo>
                    <a:pt x="6" y="25"/>
                    <a:pt x="7" y="27"/>
                    <a:pt x="10" y="30"/>
                  </a:cubicBezTo>
                  <a:cubicBezTo>
                    <a:pt x="14" y="32"/>
                    <a:pt x="13" y="37"/>
                    <a:pt x="12" y="40"/>
                  </a:cubicBezTo>
                  <a:cubicBezTo>
                    <a:pt x="12" y="40"/>
                    <a:pt x="12" y="41"/>
                    <a:pt x="12" y="41"/>
                  </a:cubicBezTo>
                  <a:cubicBezTo>
                    <a:pt x="11" y="43"/>
                    <a:pt x="8" y="46"/>
                    <a:pt x="6" y="49"/>
                  </a:cubicBezTo>
                  <a:cubicBezTo>
                    <a:pt x="4" y="51"/>
                    <a:pt x="3" y="52"/>
                    <a:pt x="1" y="55"/>
                  </a:cubicBezTo>
                  <a:cubicBezTo>
                    <a:pt x="0" y="57"/>
                    <a:pt x="1" y="60"/>
                    <a:pt x="4" y="63"/>
                  </a:cubicBezTo>
                  <a:cubicBezTo>
                    <a:pt x="5" y="65"/>
                    <a:pt x="5" y="66"/>
                    <a:pt x="6" y="67"/>
                  </a:cubicBezTo>
                  <a:cubicBezTo>
                    <a:pt x="7" y="68"/>
                    <a:pt x="8" y="69"/>
                    <a:pt x="9" y="71"/>
                  </a:cubicBezTo>
                  <a:cubicBezTo>
                    <a:pt x="10" y="73"/>
                    <a:pt x="10" y="75"/>
                    <a:pt x="9" y="76"/>
                  </a:cubicBezTo>
                  <a:cubicBezTo>
                    <a:pt x="9" y="77"/>
                    <a:pt x="8" y="77"/>
                    <a:pt x="8" y="77"/>
                  </a:cubicBezTo>
                  <a:cubicBezTo>
                    <a:pt x="8" y="78"/>
                    <a:pt x="8" y="81"/>
                    <a:pt x="12" y="84"/>
                  </a:cubicBezTo>
                  <a:cubicBezTo>
                    <a:pt x="15" y="85"/>
                    <a:pt x="16" y="87"/>
                    <a:pt x="16" y="88"/>
                  </a:cubicBezTo>
                  <a:cubicBezTo>
                    <a:pt x="17" y="89"/>
                    <a:pt x="16" y="90"/>
                    <a:pt x="15" y="91"/>
                  </a:cubicBezTo>
                  <a:cubicBezTo>
                    <a:pt x="15" y="91"/>
                    <a:pt x="15" y="91"/>
                    <a:pt x="15" y="91"/>
                  </a:cubicBezTo>
                  <a:cubicBezTo>
                    <a:pt x="14" y="93"/>
                    <a:pt x="12" y="95"/>
                    <a:pt x="11" y="96"/>
                  </a:cubicBezTo>
                  <a:cubicBezTo>
                    <a:pt x="11" y="96"/>
                    <a:pt x="12" y="97"/>
                    <a:pt x="13" y="97"/>
                  </a:cubicBezTo>
                  <a:cubicBezTo>
                    <a:pt x="14" y="98"/>
                    <a:pt x="15" y="98"/>
                    <a:pt x="15" y="100"/>
                  </a:cubicBezTo>
                  <a:cubicBezTo>
                    <a:pt x="15" y="100"/>
                    <a:pt x="15" y="100"/>
                    <a:pt x="15" y="100"/>
                  </a:cubicBezTo>
                  <a:cubicBezTo>
                    <a:pt x="15" y="101"/>
                    <a:pt x="14" y="102"/>
                    <a:pt x="15" y="103"/>
                  </a:cubicBezTo>
                  <a:cubicBezTo>
                    <a:pt x="15" y="104"/>
                    <a:pt x="16" y="104"/>
                    <a:pt x="18" y="104"/>
                  </a:cubicBezTo>
                  <a:cubicBezTo>
                    <a:pt x="21" y="105"/>
                    <a:pt x="22" y="105"/>
                    <a:pt x="23" y="107"/>
                  </a:cubicBezTo>
                  <a:cubicBezTo>
                    <a:pt x="25" y="109"/>
                    <a:pt x="24" y="111"/>
                    <a:pt x="24" y="112"/>
                  </a:cubicBezTo>
                  <a:cubicBezTo>
                    <a:pt x="23" y="114"/>
                    <a:pt x="24" y="115"/>
                    <a:pt x="27" y="118"/>
                  </a:cubicBezTo>
                  <a:cubicBezTo>
                    <a:pt x="27" y="118"/>
                    <a:pt x="27" y="118"/>
                    <a:pt x="27" y="118"/>
                  </a:cubicBezTo>
                  <a:cubicBezTo>
                    <a:pt x="28" y="119"/>
                    <a:pt x="28" y="120"/>
                    <a:pt x="25" y="129"/>
                  </a:cubicBezTo>
                  <a:cubicBezTo>
                    <a:pt x="21" y="136"/>
                    <a:pt x="25" y="137"/>
                    <a:pt x="29" y="139"/>
                  </a:cubicBezTo>
                  <a:cubicBezTo>
                    <a:pt x="30" y="140"/>
                    <a:pt x="30" y="140"/>
                    <a:pt x="31" y="140"/>
                  </a:cubicBezTo>
                  <a:cubicBezTo>
                    <a:pt x="35" y="142"/>
                    <a:pt x="39" y="145"/>
                    <a:pt x="37" y="152"/>
                  </a:cubicBezTo>
                  <a:cubicBezTo>
                    <a:pt x="35" y="157"/>
                    <a:pt x="37" y="159"/>
                    <a:pt x="39" y="161"/>
                  </a:cubicBezTo>
                  <a:cubicBezTo>
                    <a:pt x="40" y="161"/>
                    <a:pt x="40" y="162"/>
                    <a:pt x="41" y="162"/>
                  </a:cubicBezTo>
                  <a:cubicBezTo>
                    <a:pt x="42" y="164"/>
                    <a:pt x="43" y="165"/>
                    <a:pt x="43" y="167"/>
                  </a:cubicBezTo>
                  <a:cubicBezTo>
                    <a:pt x="43" y="168"/>
                    <a:pt x="43" y="169"/>
                    <a:pt x="42" y="169"/>
                  </a:cubicBezTo>
                  <a:cubicBezTo>
                    <a:pt x="40" y="171"/>
                    <a:pt x="40" y="171"/>
                    <a:pt x="40" y="173"/>
                  </a:cubicBezTo>
                  <a:cubicBezTo>
                    <a:pt x="40" y="174"/>
                    <a:pt x="40" y="176"/>
                    <a:pt x="39" y="179"/>
                  </a:cubicBezTo>
                  <a:cubicBezTo>
                    <a:pt x="38" y="182"/>
                    <a:pt x="39" y="184"/>
                    <a:pt x="40" y="185"/>
                  </a:cubicBezTo>
                  <a:cubicBezTo>
                    <a:pt x="41" y="187"/>
                    <a:pt x="42" y="189"/>
                    <a:pt x="40" y="193"/>
                  </a:cubicBezTo>
                  <a:cubicBezTo>
                    <a:pt x="36" y="200"/>
                    <a:pt x="38" y="201"/>
                    <a:pt x="44" y="205"/>
                  </a:cubicBezTo>
                  <a:cubicBezTo>
                    <a:pt x="45" y="206"/>
                    <a:pt x="46" y="207"/>
                    <a:pt x="47" y="208"/>
                  </a:cubicBezTo>
                  <a:cubicBezTo>
                    <a:pt x="257" y="204"/>
                    <a:pt x="257" y="204"/>
                    <a:pt x="257" y="204"/>
                  </a:cubicBezTo>
                  <a:cubicBezTo>
                    <a:pt x="257" y="204"/>
                    <a:pt x="258" y="204"/>
                    <a:pt x="258" y="204"/>
                  </a:cubicBezTo>
                  <a:cubicBezTo>
                    <a:pt x="258" y="205"/>
                    <a:pt x="260" y="207"/>
                    <a:pt x="262" y="208"/>
                  </a:cubicBezTo>
                  <a:cubicBezTo>
                    <a:pt x="264" y="208"/>
                    <a:pt x="267" y="209"/>
                    <a:pt x="269" y="210"/>
                  </a:cubicBezTo>
                  <a:cubicBezTo>
                    <a:pt x="269" y="210"/>
                    <a:pt x="269" y="210"/>
                    <a:pt x="269" y="210"/>
                  </a:cubicBezTo>
                  <a:cubicBezTo>
                    <a:pt x="269" y="210"/>
                    <a:pt x="269" y="210"/>
                    <a:pt x="269" y="210"/>
                  </a:cubicBezTo>
                  <a:cubicBezTo>
                    <a:pt x="270" y="210"/>
                    <a:pt x="271" y="211"/>
                    <a:pt x="273" y="212"/>
                  </a:cubicBezTo>
                  <a:cubicBezTo>
                    <a:pt x="274" y="210"/>
                    <a:pt x="274" y="209"/>
                    <a:pt x="273" y="207"/>
                  </a:cubicBezTo>
                  <a:cubicBezTo>
                    <a:pt x="272" y="205"/>
                    <a:pt x="273" y="204"/>
                    <a:pt x="274" y="203"/>
                  </a:cubicBezTo>
                  <a:cubicBezTo>
                    <a:pt x="274" y="203"/>
                    <a:pt x="274" y="202"/>
                    <a:pt x="274" y="202"/>
                  </a:cubicBezTo>
                  <a:cubicBezTo>
                    <a:pt x="275" y="201"/>
                    <a:pt x="277" y="200"/>
                    <a:pt x="279" y="200"/>
                  </a:cubicBezTo>
                  <a:cubicBezTo>
                    <a:pt x="280" y="200"/>
                    <a:pt x="281" y="200"/>
                    <a:pt x="282" y="199"/>
                  </a:cubicBezTo>
                  <a:cubicBezTo>
                    <a:pt x="285" y="198"/>
                    <a:pt x="285" y="198"/>
                    <a:pt x="285" y="196"/>
                  </a:cubicBezTo>
                  <a:cubicBezTo>
                    <a:pt x="285" y="195"/>
                    <a:pt x="285" y="194"/>
                    <a:pt x="285" y="194"/>
                  </a:cubicBezTo>
                  <a:cubicBezTo>
                    <a:pt x="285" y="192"/>
                    <a:pt x="285" y="190"/>
                    <a:pt x="286" y="189"/>
                  </a:cubicBezTo>
                  <a:cubicBezTo>
                    <a:pt x="287" y="187"/>
                    <a:pt x="288" y="186"/>
                    <a:pt x="287" y="185"/>
                  </a:cubicBezTo>
                  <a:cubicBezTo>
                    <a:pt x="286" y="182"/>
                    <a:pt x="286" y="181"/>
                    <a:pt x="287" y="179"/>
                  </a:cubicBezTo>
                  <a:cubicBezTo>
                    <a:pt x="287" y="179"/>
                    <a:pt x="287" y="179"/>
                    <a:pt x="287" y="179"/>
                  </a:cubicBezTo>
                  <a:cubicBezTo>
                    <a:pt x="288" y="178"/>
                    <a:pt x="289" y="177"/>
                    <a:pt x="290" y="176"/>
                  </a:cubicBezTo>
                  <a:cubicBezTo>
                    <a:pt x="291" y="175"/>
                    <a:pt x="292" y="174"/>
                    <a:pt x="293" y="173"/>
                  </a:cubicBezTo>
                  <a:cubicBezTo>
                    <a:pt x="295" y="171"/>
                    <a:pt x="296" y="169"/>
                    <a:pt x="296" y="165"/>
                  </a:cubicBezTo>
                  <a:cubicBezTo>
                    <a:pt x="297" y="164"/>
                    <a:pt x="296" y="163"/>
                    <a:pt x="296" y="162"/>
                  </a:cubicBezTo>
                  <a:cubicBezTo>
                    <a:pt x="295" y="161"/>
                    <a:pt x="293" y="160"/>
                    <a:pt x="292" y="160"/>
                  </a:cubicBezTo>
                  <a:cubicBezTo>
                    <a:pt x="291" y="160"/>
                    <a:pt x="289" y="158"/>
                    <a:pt x="287" y="154"/>
                  </a:cubicBezTo>
                  <a:cubicBezTo>
                    <a:pt x="285" y="151"/>
                    <a:pt x="285" y="147"/>
                    <a:pt x="286" y="144"/>
                  </a:cubicBezTo>
                  <a:cubicBezTo>
                    <a:pt x="286" y="144"/>
                    <a:pt x="286" y="144"/>
                    <a:pt x="286" y="144"/>
                  </a:cubicBezTo>
                  <a:cubicBezTo>
                    <a:pt x="286" y="142"/>
                    <a:pt x="288" y="140"/>
                    <a:pt x="290" y="138"/>
                  </a:cubicBezTo>
                  <a:cubicBezTo>
                    <a:pt x="291" y="138"/>
                    <a:pt x="293" y="138"/>
                    <a:pt x="295" y="138"/>
                  </a:cubicBezTo>
                  <a:cubicBezTo>
                    <a:pt x="296" y="138"/>
                    <a:pt x="298" y="138"/>
                    <a:pt x="299" y="138"/>
                  </a:cubicBezTo>
                  <a:cubicBezTo>
                    <a:pt x="300" y="138"/>
                    <a:pt x="301" y="137"/>
                    <a:pt x="302" y="136"/>
                  </a:cubicBezTo>
                  <a:cubicBezTo>
                    <a:pt x="303" y="136"/>
                    <a:pt x="304" y="135"/>
                    <a:pt x="305" y="135"/>
                  </a:cubicBezTo>
                  <a:cubicBezTo>
                    <a:pt x="307" y="134"/>
                    <a:pt x="308" y="134"/>
                    <a:pt x="309" y="134"/>
                  </a:cubicBezTo>
                  <a:cubicBezTo>
                    <a:pt x="310" y="135"/>
                    <a:pt x="311" y="135"/>
                    <a:pt x="312" y="135"/>
                  </a:cubicBezTo>
                  <a:cubicBezTo>
                    <a:pt x="314" y="135"/>
                    <a:pt x="314" y="135"/>
                    <a:pt x="315" y="134"/>
                  </a:cubicBezTo>
                  <a:cubicBezTo>
                    <a:pt x="315" y="133"/>
                    <a:pt x="316" y="132"/>
                    <a:pt x="317" y="131"/>
                  </a:cubicBezTo>
                  <a:cubicBezTo>
                    <a:pt x="319" y="130"/>
                    <a:pt x="320" y="129"/>
                    <a:pt x="321" y="128"/>
                  </a:cubicBezTo>
                  <a:cubicBezTo>
                    <a:pt x="323" y="128"/>
                    <a:pt x="324" y="127"/>
                    <a:pt x="324" y="126"/>
                  </a:cubicBezTo>
                  <a:cubicBezTo>
                    <a:pt x="325" y="125"/>
                    <a:pt x="325" y="123"/>
                    <a:pt x="324" y="121"/>
                  </a:cubicBezTo>
                  <a:cubicBezTo>
                    <a:pt x="324" y="120"/>
                    <a:pt x="324" y="119"/>
                    <a:pt x="324" y="118"/>
                  </a:cubicBezTo>
                  <a:cubicBezTo>
                    <a:pt x="323" y="115"/>
                    <a:pt x="324" y="115"/>
                    <a:pt x="330" y="112"/>
                  </a:cubicBezTo>
                  <a:cubicBezTo>
                    <a:pt x="336" y="110"/>
                    <a:pt x="335" y="107"/>
                    <a:pt x="335" y="105"/>
                  </a:cubicBezTo>
                  <a:cubicBezTo>
                    <a:pt x="335" y="105"/>
                    <a:pt x="335" y="105"/>
                    <a:pt x="335" y="105"/>
                  </a:cubicBezTo>
                  <a:cubicBezTo>
                    <a:pt x="335" y="104"/>
                    <a:pt x="334" y="102"/>
                    <a:pt x="334" y="101"/>
                  </a:cubicBezTo>
                  <a:cubicBezTo>
                    <a:pt x="333" y="99"/>
                    <a:pt x="333" y="98"/>
                    <a:pt x="332" y="97"/>
                  </a:cubicBezTo>
                  <a:cubicBezTo>
                    <a:pt x="332" y="95"/>
                    <a:pt x="331" y="95"/>
                    <a:pt x="329" y="94"/>
                  </a:cubicBezTo>
                  <a:cubicBezTo>
                    <a:pt x="328" y="94"/>
                    <a:pt x="326" y="94"/>
                    <a:pt x="325" y="93"/>
                  </a:cubicBezTo>
                  <a:cubicBezTo>
                    <a:pt x="322" y="92"/>
                    <a:pt x="321" y="90"/>
                    <a:pt x="320" y="87"/>
                  </a:cubicBezTo>
                  <a:cubicBezTo>
                    <a:pt x="320" y="85"/>
                    <a:pt x="319" y="83"/>
                    <a:pt x="317" y="82"/>
                  </a:cubicBezTo>
                  <a:cubicBezTo>
                    <a:pt x="312" y="78"/>
                    <a:pt x="310" y="76"/>
                    <a:pt x="309" y="74"/>
                  </a:cubicBezTo>
                  <a:cubicBezTo>
                    <a:pt x="309" y="73"/>
                    <a:pt x="309" y="70"/>
                    <a:pt x="309" y="67"/>
                  </a:cubicBezTo>
                  <a:cubicBezTo>
                    <a:pt x="309" y="66"/>
                    <a:pt x="310" y="65"/>
                    <a:pt x="310" y="64"/>
                  </a:cubicBezTo>
                  <a:cubicBezTo>
                    <a:pt x="310" y="63"/>
                    <a:pt x="309" y="63"/>
                    <a:pt x="308" y="62"/>
                  </a:cubicBezTo>
                  <a:cubicBezTo>
                    <a:pt x="306" y="62"/>
                    <a:pt x="305" y="62"/>
                    <a:pt x="304" y="60"/>
                  </a:cubicBezTo>
                  <a:cubicBezTo>
                    <a:pt x="304" y="59"/>
                    <a:pt x="301" y="58"/>
                    <a:pt x="297" y="55"/>
                  </a:cubicBezTo>
                  <a:cubicBezTo>
                    <a:pt x="296" y="55"/>
                    <a:pt x="296" y="55"/>
                    <a:pt x="296" y="55"/>
                  </a:cubicBezTo>
                  <a:cubicBezTo>
                    <a:pt x="295" y="54"/>
                    <a:pt x="293" y="53"/>
                    <a:pt x="290" y="53"/>
                  </a:cubicBezTo>
                  <a:cubicBezTo>
                    <a:pt x="286" y="53"/>
                    <a:pt x="286" y="52"/>
                    <a:pt x="285" y="51"/>
                  </a:cubicBezTo>
                  <a:cubicBezTo>
                    <a:pt x="285" y="51"/>
                    <a:pt x="284" y="50"/>
                    <a:pt x="284" y="50"/>
                  </a:cubicBezTo>
                  <a:cubicBezTo>
                    <a:pt x="283" y="48"/>
                    <a:pt x="281" y="45"/>
                    <a:pt x="280" y="42"/>
                  </a:cubicBezTo>
                  <a:cubicBezTo>
                    <a:pt x="280" y="42"/>
                    <a:pt x="280" y="41"/>
                    <a:pt x="280" y="41"/>
                  </a:cubicBezTo>
                  <a:cubicBezTo>
                    <a:pt x="279" y="39"/>
                    <a:pt x="278" y="37"/>
                    <a:pt x="277" y="35"/>
                  </a:cubicBezTo>
                  <a:cubicBezTo>
                    <a:pt x="276" y="33"/>
                    <a:pt x="274" y="30"/>
                    <a:pt x="275" y="28"/>
                  </a:cubicBezTo>
                  <a:cubicBezTo>
                    <a:pt x="276" y="27"/>
                    <a:pt x="276" y="26"/>
                    <a:pt x="276" y="24"/>
                  </a:cubicBezTo>
                  <a:cubicBezTo>
                    <a:pt x="276" y="23"/>
                    <a:pt x="276" y="23"/>
                    <a:pt x="276" y="23"/>
                  </a:cubicBezTo>
                  <a:cubicBezTo>
                    <a:pt x="275" y="22"/>
                    <a:pt x="276" y="21"/>
                    <a:pt x="277" y="20"/>
                  </a:cubicBezTo>
                  <a:cubicBezTo>
                    <a:pt x="278" y="19"/>
                    <a:pt x="278" y="17"/>
                    <a:pt x="279" y="16"/>
                  </a:cubicBezTo>
                  <a:cubicBezTo>
                    <a:pt x="279" y="15"/>
                    <a:pt x="279" y="15"/>
                    <a:pt x="279" y="14"/>
                  </a:cubicBezTo>
                  <a:cubicBezTo>
                    <a:pt x="278" y="12"/>
                    <a:pt x="276" y="11"/>
                    <a:pt x="275" y="11"/>
                  </a:cubicBezTo>
                  <a:cubicBezTo>
                    <a:pt x="272" y="11"/>
                    <a:pt x="271" y="7"/>
                    <a:pt x="271" y="4"/>
                  </a:cubicBezTo>
                  <a:cubicBezTo>
                    <a:pt x="271" y="1"/>
                    <a:pt x="269" y="0"/>
                    <a:pt x="268" y="0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5"/>
                    <a:pt x="9" y="6"/>
                    <a:pt x="9" y="7"/>
                  </a:cubicBezTo>
                  <a:cubicBezTo>
                    <a:pt x="10" y="10"/>
                    <a:pt x="11" y="13"/>
                    <a:pt x="9" y="14"/>
                  </a:cubicBezTo>
                  <a:cubicBezTo>
                    <a:pt x="7" y="16"/>
                    <a:pt x="6" y="17"/>
                    <a:pt x="6" y="21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52"/>
            <p:cNvSpPr>
              <a:spLocks/>
            </p:cNvSpPr>
            <p:nvPr/>
          </p:nvSpPr>
          <p:spPr bwMode="auto">
            <a:xfrm>
              <a:off x="7712075" y="2446338"/>
              <a:ext cx="855663" cy="539750"/>
            </a:xfrm>
            <a:custGeom>
              <a:avLst/>
              <a:gdLst>
                <a:gd name="T0" fmla="*/ 10 w 336"/>
                <a:gd name="T1" fmla="*/ 30 h 212"/>
                <a:gd name="T2" fmla="*/ 12 w 336"/>
                <a:gd name="T3" fmla="*/ 41 h 212"/>
                <a:gd name="T4" fmla="*/ 1 w 336"/>
                <a:gd name="T5" fmla="*/ 55 h 212"/>
                <a:gd name="T6" fmla="*/ 6 w 336"/>
                <a:gd name="T7" fmla="*/ 67 h 212"/>
                <a:gd name="T8" fmla="*/ 9 w 336"/>
                <a:gd name="T9" fmla="*/ 76 h 212"/>
                <a:gd name="T10" fmla="*/ 12 w 336"/>
                <a:gd name="T11" fmla="*/ 84 h 212"/>
                <a:gd name="T12" fmla="*/ 15 w 336"/>
                <a:gd name="T13" fmla="*/ 91 h 212"/>
                <a:gd name="T14" fmla="*/ 11 w 336"/>
                <a:gd name="T15" fmla="*/ 96 h 212"/>
                <a:gd name="T16" fmla="*/ 15 w 336"/>
                <a:gd name="T17" fmla="*/ 100 h 212"/>
                <a:gd name="T18" fmla="*/ 15 w 336"/>
                <a:gd name="T19" fmla="*/ 103 h 212"/>
                <a:gd name="T20" fmla="*/ 23 w 336"/>
                <a:gd name="T21" fmla="*/ 107 h 212"/>
                <a:gd name="T22" fmla="*/ 27 w 336"/>
                <a:gd name="T23" fmla="*/ 118 h 212"/>
                <a:gd name="T24" fmla="*/ 25 w 336"/>
                <a:gd name="T25" fmla="*/ 129 h 212"/>
                <a:gd name="T26" fmla="*/ 31 w 336"/>
                <a:gd name="T27" fmla="*/ 140 h 212"/>
                <a:gd name="T28" fmla="*/ 39 w 336"/>
                <a:gd name="T29" fmla="*/ 161 h 212"/>
                <a:gd name="T30" fmla="*/ 43 w 336"/>
                <a:gd name="T31" fmla="*/ 167 h 212"/>
                <a:gd name="T32" fmla="*/ 40 w 336"/>
                <a:gd name="T33" fmla="*/ 173 h 212"/>
                <a:gd name="T34" fmla="*/ 40 w 336"/>
                <a:gd name="T35" fmla="*/ 185 h 212"/>
                <a:gd name="T36" fmla="*/ 44 w 336"/>
                <a:gd name="T37" fmla="*/ 205 h 212"/>
                <a:gd name="T38" fmla="*/ 257 w 336"/>
                <a:gd name="T39" fmla="*/ 204 h 212"/>
                <a:gd name="T40" fmla="*/ 262 w 336"/>
                <a:gd name="T41" fmla="*/ 208 h 212"/>
                <a:gd name="T42" fmla="*/ 269 w 336"/>
                <a:gd name="T43" fmla="*/ 210 h 212"/>
                <a:gd name="T44" fmla="*/ 273 w 336"/>
                <a:gd name="T45" fmla="*/ 212 h 212"/>
                <a:gd name="T46" fmla="*/ 274 w 336"/>
                <a:gd name="T47" fmla="*/ 203 h 212"/>
                <a:gd name="T48" fmla="*/ 279 w 336"/>
                <a:gd name="T49" fmla="*/ 200 h 212"/>
                <a:gd name="T50" fmla="*/ 285 w 336"/>
                <a:gd name="T51" fmla="*/ 196 h 212"/>
                <a:gd name="T52" fmla="*/ 286 w 336"/>
                <a:gd name="T53" fmla="*/ 189 h 212"/>
                <a:gd name="T54" fmla="*/ 287 w 336"/>
                <a:gd name="T55" fmla="*/ 179 h 212"/>
                <a:gd name="T56" fmla="*/ 290 w 336"/>
                <a:gd name="T57" fmla="*/ 176 h 212"/>
                <a:gd name="T58" fmla="*/ 296 w 336"/>
                <a:gd name="T59" fmla="*/ 165 h 212"/>
                <a:gd name="T60" fmla="*/ 292 w 336"/>
                <a:gd name="T61" fmla="*/ 160 h 212"/>
                <a:gd name="T62" fmla="*/ 286 w 336"/>
                <a:gd name="T63" fmla="*/ 144 h 212"/>
                <a:gd name="T64" fmla="*/ 290 w 336"/>
                <a:gd name="T65" fmla="*/ 138 h 212"/>
                <a:gd name="T66" fmla="*/ 299 w 336"/>
                <a:gd name="T67" fmla="*/ 138 h 212"/>
                <a:gd name="T68" fmla="*/ 305 w 336"/>
                <a:gd name="T69" fmla="*/ 135 h 212"/>
                <a:gd name="T70" fmla="*/ 312 w 336"/>
                <a:gd name="T71" fmla="*/ 135 h 212"/>
                <a:gd name="T72" fmla="*/ 317 w 336"/>
                <a:gd name="T73" fmla="*/ 131 h 212"/>
                <a:gd name="T74" fmla="*/ 324 w 336"/>
                <a:gd name="T75" fmla="*/ 126 h 212"/>
                <a:gd name="T76" fmla="*/ 324 w 336"/>
                <a:gd name="T77" fmla="*/ 118 h 212"/>
                <a:gd name="T78" fmla="*/ 335 w 336"/>
                <a:gd name="T79" fmla="*/ 105 h 212"/>
                <a:gd name="T80" fmla="*/ 334 w 336"/>
                <a:gd name="T81" fmla="*/ 101 h 212"/>
                <a:gd name="T82" fmla="*/ 329 w 336"/>
                <a:gd name="T83" fmla="*/ 94 h 212"/>
                <a:gd name="T84" fmla="*/ 320 w 336"/>
                <a:gd name="T85" fmla="*/ 87 h 212"/>
                <a:gd name="T86" fmla="*/ 309 w 336"/>
                <a:gd name="T87" fmla="*/ 74 h 212"/>
                <a:gd name="T88" fmla="*/ 310 w 336"/>
                <a:gd name="T89" fmla="*/ 64 h 212"/>
                <a:gd name="T90" fmla="*/ 304 w 336"/>
                <a:gd name="T91" fmla="*/ 60 h 212"/>
                <a:gd name="T92" fmla="*/ 296 w 336"/>
                <a:gd name="T93" fmla="*/ 55 h 212"/>
                <a:gd name="T94" fmla="*/ 285 w 336"/>
                <a:gd name="T95" fmla="*/ 51 h 212"/>
                <a:gd name="T96" fmla="*/ 280 w 336"/>
                <a:gd name="T97" fmla="*/ 42 h 212"/>
                <a:gd name="T98" fmla="*/ 277 w 336"/>
                <a:gd name="T99" fmla="*/ 35 h 212"/>
                <a:gd name="T100" fmla="*/ 276 w 336"/>
                <a:gd name="T101" fmla="*/ 24 h 212"/>
                <a:gd name="T102" fmla="*/ 277 w 336"/>
                <a:gd name="T103" fmla="*/ 20 h 212"/>
                <a:gd name="T104" fmla="*/ 279 w 336"/>
                <a:gd name="T105" fmla="*/ 14 h 212"/>
                <a:gd name="T106" fmla="*/ 271 w 336"/>
                <a:gd name="T107" fmla="*/ 4 h 212"/>
                <a:gd name="T108" fmla="*/ 9 w 336"/>
                <a:gd name="T109" fmla="*/ 4 h 212"/>
                <a:gd name="T110" fmla="*/ 9 w 336"/>
                <a:gd name="T111" fmla="*/ 1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6" h="212">
                  <a:moveTo>
                    <a:pt x="6" y="21"/>
                  </a:moveTo>
                  <a:cubicBezTo>
                    <a:pt x="6" y="25"/>
                    <a:pt x="7" y="27"/>
                    <a:pt x="10" y="30"/>
                  </a:cubicBezTo>
                  <a:cubicBezTo>
                    <a:pt x="14" y="32"/>
                    <a:pt x="13" y="37"/>
                    <a:pt x="12" y="40"/>
                  </a:cubicBezTo>
                  <a:cubicBezTo>
                    <a:pt x="12" y="40"/>
                    <a:pt x="12" y="41"/>
                    <a:pt x="12" y="41"/>
                  </a:cubicBezTo>
                  <a:cubicBezTo>
                    <a:pt x="11" y="43"/>
                    <a:pt x="8" y="46"/>
                    <a:pt x="6" y="49"/>
                  </a:cubicBezTo>
                  <a:cubicBezTo>
                    <a:pt x="4" y="51"/>
                    <a:pt x="3" y="52"/>
                    <a:pt x="1" y="55"/>
                  </a:cubicBezTo>
                  <a:cubicBezTo>
                    <a:pt x="0" y="57"/>
                    <a:pt x="1" y="60"/>
                    <a:pt x="4" y="63"/>
                  </a:cubicBezTo>
                  <a:cubicBezTo>
                    <a:pt x="5" y="65"/>
                    <a:pt x="5" y="66"/>
                    <a:pt x="6" y="67"/>
                  </a:cubicBezTo>
                  <a:cubicBezTo>
                    <a:pt x="7" y="68"/>
                    <a:pt x="8" y="69"/>
                    <a:pt x="9" y="71"/>
                  </a:cubicBezTo>
                  <a:cubicBezTo>
                    <a:pt x="10" y="73"/>
                    <a:pt x="10" y="75"/>
                    <a:pt x="9" y="76"/>
                  </a:cubicBezTo>
                  <a:cubicBezTo>
                    <a:pt x="9" y="77"/>
                    <a:pt x="8" y="77"/>
                    <a:pt x="8" y="77"/>
                  </a:cubicBezTo>
                  <a:cubicBezTo>
                    <a:pt x="8" y="78"/>
                    <a:pt x="8" y="81"/>
                    <a:pt x="12" y="84"/>
                  </a:cubicBezTo>
                  <a:cubicBezTo>
                    <a:pt x="15" y="85"/>
                    <a:pt x="16" y="87"/>
                    <a:pt x="16" y="88"/>
                  </a:cubicBezTo>
                  <a:cubicBezTo>
                    <a:pt x="17" y="89"/>
                    <a:pt x="16" y="90"/>
                    <a:pt x="15" y="91"/>
                  </a:cubicBezTo>
                  <a:cubicBezTo>
                    <a:pt x="15" y="91"/>
                    <a:pt x="15" y="91"/>
                    <a:pt x="15" y="91"/>
                  </a:cubicBezTo>
                  <a:cubicBezTo>
                    <a:pt x="14" y="93"/>
                    <a:pt x="12" y="95"/>
                    <a:pt x="11" y="96"/>
                  </a:cubicBezTo>
                  <a:cubicBezTo>
                    <a:pt x="11" y="96"/>
                    <a:pt x="12" y="97"/>
                    <a:pt x="13" y="97"/>
                  </a:cubicBezTo>
                  <a:cubicBezTo>
                    <a:pt x="14" y="98"/>
                    <a:pt x="15" y="98"/>
                    <a:pt x="15" y="100"/>
                  </a:cubicBezTo>
                  <a:cubicBezTo>
                    <a:pt x="15" y="100"/>
                    <a:pt x="15" y="100"/>
                    <a:pt x="15" y="100"/>
                  </a:cubicBezTo>
                  <a:cubicBezTo>
                    <a:pt x="15" y="101"/>
                    <a:pt x="14" y="102"/>
                    <a:pt x="15" y="103"/>
                  </a:cubicBezTo>
                  <a:cubicBezTo>
                    <a:pt x="15" y="104"/>
                    <a:pt x="16" y="104"/>
                    <a:pt x="18" y="104"/>
                  </a:cubicBezTo>
                  <a:cubicBezTo>
                    <a:pt x="21" y="105"/>
                    <a:pt x="22" y="105"/>
                    <a:pt x="23" y="107"/>
                  </a:cubicBezTo>
                  <a:cubicBezTo>
                    <a:pt x="25" y="109"/>
                    <a:pt x="24" y="111"/>
                    <a:pt x="24" y="112"/>
                  </a:cubicBezTo>
                  <a:cubicBezTo>
                    <a:pt x="23" y="114"/>
                    <a:pt x="24" y="115"/>
                    <a:pt x="27" y="118"/>
                  </a:cubicBezTo>
                  <a:cubicBezTo>
                    <a:pt x="27" y="118"/>
                    <a:pt x="27" y="118"/>
                    <a:pt x="27" y="118"/>
                  </a:cubicBezTo>
                  <a:cubicBezTo>
                    <a:pt x="28" y="119"/>
                    <a:pt x="28" y="120"/>
                    <a:pt x="25" y="129"/>
                  </a:cubicBezTo>
                  <a:cubicBezTo>
                    <a:pt x="21" y="136"/>
                    <a:pt x="25" y="137"/>
                    <a:pt x="29" y="139"/>
                  </a:cubicBezTo>
                  <a:cubicBezTo>
                    <a:pt x="30" y="140"/>
                    <a:pt x="30" y="140"/>
                    <a:pt x="31" y="140"/>
                  </a:cubicBezTo>
                  <a:cubicBezTo>
                    <a:pt x="35" y="142"/>
                    <a:pt x="39" y="145"/>
                    <a:pt x="37" y="152"/>
                  </a:cubicBezTo>
                  <a:cubicBezTo>
                    <a:pt x="35" y="157"/>
                    <a:pt x="37" y="159"/>
                    <a:pt x="39" y="161"/>
                  </a:cubicBezTo>
                  <a:cubicBezTo>
                    <a:pt x="40" y="161"/>
                    <a:pt x="40" y="162"/>
                    <a:pt x="41" y="162"/>
                  </a:cubicBezTo>
                  <a:cubicBezTo>
                    <a:pt x="42" y="164"/>
                    <a:pt x="43" y="165"/>
                    <a:pt x="43" y="167"/>
                  </a:cubicBezTo>
                  <a:cubicBezTo>
                    <a:pt x="43" y="168"/>
                    <a:pt x="43" y="169"/>
                    <a:pt x="42" y="169"/>
                  </a:cubicBezTo>
                  <a:cubicBezTo>
                    <a:pt x="40" y="171"/>
                    <a:pt x="40" y="171"/>
                    <a:pt x="40" y="173"/>
                  </a:cubicBezTo>
                  <a:cubicBezTo>
                    <a:pt x="40" y="174"/>
                    <a:pt x="40" y="176"/>
                    <a:pt x="39" y="179"/>
                  </a:cubicBezTo>
                  <a:cubicBezTo>
                    <a:pt x="38" y="182"/>
                    <a:pt x="39" y="184"/>
                    <a:pt x="40" y="185"/>
                  </a:cubicBezTo>
                  <a:cubicBezTo>
                    <a:pt x="41" y="187"/>
                    <a:pt x="42" y="189"/>
                    <a:pt x="40" y="193"/>
                  </a:cubicBezTo>
                  <a:cubicBezTo>
                    <a:pt x="36" y="200"/>
                    <a:pt x="38" y="201"/>
                    <a:pt x="44" y="205"/>
                  </a:cubicBezTo>
                  <a:cubicBezTo>
                    <a:pt x="45" y="206"/>
                    <a:pt x="46" y="207"/>
                    <a:pt x="47" y="208"/>
                  </a:cubicBezTo>
                  <a:cubicBezTo>
                    <a:pt x="257" y="204"/>
                    <a:pt x="257" y="204"/>
                    <a:pt x="257" y="204"/>
                  </a:cubicBezTo>
                  <a:cubicBezTo>
                    <a:pt x="257" y="204"/>
                    <a:pt x="258" y="204"/>
                    <a:pt x="258" y="204"/>
                  </a:cubicBezTo>
                  <a:cubicBezTo>
                    <a:pt x="258" y="205"/>
                    <a:pt x="260" y="207"/>
                    <a:pt x="262" y="208"/>
                  </a:cubicBezTo>
                  <a:cubicBezTo>
                    <a:pt x="264" y="208"/>
                    <a:pt x="267" y="209"/>
                    <a:pt x="269" y="210"/>
                  </a:cubicBezTo>
                  <a:cubicBezTo>
                    <a:pt x="269" y="210"/>
                    <a:pt x="269" y="210"/>
                    <a:pt x="269" y="210"/>
                  </a:cubicBezTo>
                  <a:cubicBezTo>
                    <a:pt x="269" y="210"/>
                    <a:pt x="269" y="210"/>
                    <a:pt x="269" y="210"/>
                  </a:cubicBezTo>
                  <a:cubicBezTo>
                    <a:pt x="270" y="210"/>
                    <a:pt x="271" y="211"/>
                    <a:pt x="273" y="212"/>
                  </a:cubicBezTo>
                  <a:cubicBezTo>
                    <a:pt x="274" y="210"/>
                    <a:pt x="274" y="209"/>
                    <a:pt x="273" y="207"/>
                  </a:cubicBezTo>
                  <a:cubicBezTo>
                    <a:pt x="272" y="205"/>
                    <a:pt x="273" y="204"/>
                    <a:pt x="274" y="203"/>
                  </a:cubicBezTo>
                  <a:cubicBezTo>
                    <a:pt x="274" y="203"/>
                    <a:pt x="274" y="202"/>
                    <a:pt x="274" y="202"/>
                  </a:cubicBezTo>
                  <a:cubicBezTo>
                    <a:pt x="275" y="201"/>
                    <a:pt x="277" y="200"/>
                    <a:pt x="279" y="200"/>
                  </a:cubicBezTo>
                  <a:cubicBezTo>
                    <a:pt x="280" y="200"/>
                    <a:pt x="281" y="200"/>
                    <a:pt x="282" y="199"/>
                  </a:cubicBezTo>
                  <a:cubicBezTo>
                    <a:pt x="285" y="198"/>
                    <a:pt x="285" y="198"/>
                    <a:pt x="285" y="196"/>
                  </a:cubicBezTo>
                  <a:cubicBezTo>
                    <a:pt x="285" y="195"/>
                    <a:pt x="285" y="194"/>
                    <a:pt x="285" y="194"/>
                  </a:cubicBezTo>
                  <a:cubicBezTo>
                    <a:pt x="285" y="192"/>
                    <a:pt x="285" y="190"/>
                    <a:pt x="286" y="189"/>
                  </a:cubicBezTo>
                  <a:cubicBezTo>
                    <a:pt x="287" y="187"/>
                    <a:pt x="288" y="186"/>
                    <a:pt x="287" y="185"/>
                  </a:cubicBezTo>
                  <a:cubicBezTo>
                    <a:pt x="286" y="182"/>
                    <a:pt x="286" y="181"/>
                    <a:pt x="287" y="179"/>
                  </a:cubicBezTo>
                  <a:cubicBezTo>
                    <a:pt x="287" y="179"/>
                    <a:pt x="287" y="179"/>
                    <a:pt x="287" y="179"/>
                  </a:cubicBezTo>
                  <a:cubicBezTo>
                    <a:pt x="288" y="178"/>
                    <a:pt x="289" y="177"/>
                    <a:pt x="290" y="176"/>
                  </a:cubicBezTo>
                  <a:cubicBezTo>
                    <a:pt x="291" y="175"/>
                    <a:pt x="292" y="174"/>
                    <a:pt x="293" y="173"/>
                  </a:cubicBezTo>
                  <a:cubicBezTo>
                    <a:pt x="295" y="171"/>
                    <a:pt x="296" y="169"/>
                    <a:pt x="296" y="165"/>
                  </a:cubicBezTo>
                  <a:cubicBezTo>
                    <a:pt x="297" y="164"/>
                    <a:pt x="296" y="163"/>
                    <a:pt x="296" y="162"/>
                  </a:cubicBezTo>
                  <a:cubicBezTo>
                    <a:pt x="295" y="161"/>
                    <a:pt x="293" y="160"/>
                    <a:pt x="292" y="160"/>
                  </a:cubicBezTo>
                  <a:cubicBezTo>
                    <a:pt x="291" y="160"/>
                    <a:pt x="289" y="158"/>
                    <a:pt x="287" y="154"/>
                  </a:cubicBezTo>
                  <a:cubicBezTo>
                    <a:pt x="285" y="151"/>
                    <a:pt x="285" y="147"/>
                    <a:pt x="286" y="144"/>
                  </a:cubicBezTo>
                  <a:cubicBezTo>
                    <a:pt x="286" y="144"/>
                    <a:pt x="286" y="144"/>
                    <a:pt x="286" y="144"/>
                  </a:cubicBezTo>
                  <a:cubicBezTo>
                    <a:pt x="286" y="142"/>
                    <a:pt x="288" y="140"/>
                    <a:pt x="290" y="138"/>
                  </a:cubicBezTo>
                  <a:cubicBezTo>
                    <a:pt x="291" y="138"/>
                    <a:pt x="293" y="138"/>
                    <a:pt x="295" y="138"/>
                  </a:cubicBezTo>
                  <a:cubicBezTo>
                    <a:pt x="296" y="138"/>
                    <a:pt x="298" y="138"/>
                    <a:pt x="299" y="138"/>
                  </a:cubicBezTo>
                  <a:cubicBezTo>
                    <a:pt x="300" y="138"/>
                    <a:pt x="301" y="137"/>
                    <a:pt x="302" y="136"/>
                  </a:cubicBezTo>
                  <a:cubicBezTo>
                    <a:pt x="303" y="136"/>
                    <a:pt x="304" y="135"/>
                    <a:pt x="305" y="135"/>
                  </a:cubicBezTo>
                  <a:cubicBezTo>
                    <a:pt x="307" y="134"/>
                    <a:pt x="308" y="134"/>
                    <a:pt x="309" y="134"/>
                  </a:cubicBezTo>
                  <a:cubicBezTo>
                    <a:pt x="310" y="135"/>
                    <a:pt x="311" y="135"/>
                    <a:pt x="312" y="135"/>
                  </a:cubicBezTo>
                  <a:cubicBezTo>
                    <a:pt x="314" y="135"/>
                    <a:pt x="314" y="135"/>
                    <a:pt x="315" y="134"/>
                  </a:cubicBezTo>
                  <a:cubicBezTo>
                    <a:pt x="315" y="133"/>
                    <a:pt x="316" y="132"/>
                    <a:pt x="317" y="131"/>
                  </a:cubicBezTo>
                  <a:cubicBezTo>
                    <a:pt x="319" y="130"/>
                    <a:pt x="320" y="129"/>
                    <a:pt x="321" y="128"/>
                  </a:cubicBezTo>
                  <a:cubicBezTo>
                    <a:pt x="323" y="128"/>
                    <a:pt x="324" y="127"/>
                    <a:pt x="324" y="126"/>
                  </a:cubicBezTo>
                  <a:cubicBezTo>
                    <a:pt x="325" y="125"/>
                    <a:pt x="325" y="123"/>
                    <a:pt x="324" y="121"/>
                  </a:cubicBezTo>
                  <a:cubicBezTo>
                    <a:pt x="324" y="120"/>
                    <a:pt x="324" y="119"/>
                    <a:pt x="324" y="118"/>
                  </a:cubicBezTo>
                  <a:cubicBezTo>
                    <a:pt x="323" y="115"/>
                    <a:pt x="324" y="115"/>
                    <a:pt x="330" y="112"/>
                  </a:cubicBezTo>
                  <a:cubicBezTo>
                    <a:pt x="336" y="110"/>
                    <a:pt x="335" y="107"/>
                    <a:pt x="335" y="105"/>
                  </a:cubicBezTo>
                  <a:cubicBezTo>
                    <a:pt x="335" y="105"/>
                    <a:pt x="335" y="105"/>
                    <a:pt x="335" y="105"/>
                  </a:cubicBezTo>
                  <a:cubicBezTo>
                    <a:pt x="335" y="104"/>
                    <a:pt x="334" y="102"/>
                    <a:pt x="334" y="101"/>
                  </a:cubicBezTo>
                  <a:cubicBezTo>
                    <a:pt x="333" y="99"/>
                    <a:pt x="333" y="98"/>
                    <a:pt x="332" y="97"/>
                  </a:cubicBezTo>
                  <a:cubicBezTo>
                    <a:pt x="332" y="95"/>
                    <a:pt x="331" y="95"/>
                    <a:pt x="329" y="94"/>
                  </a:cubicBezTo>
                  <a:cubicBezTo>
                    <a:pt x="328" y="94"/>
                    <a:pt x="326" y="94"/>
                    <a:pt x="325" y="93"/>
                  </a:cubicBezTo>
                  <a:cubicBezTo>
                    <a:pt x="322" y="92"/>
                    <a:pt x="321" y="90"/>
                    <a:pt x="320" y="87"/>
                  </a:cubicBezTo>
                  <a:cubicBezTo>
                    <a:pt x="320" y="85"/>
                    <a:pt x="319" y="83"/>
                    <a:pt x="317" y="82"/>
                  </a:cubicBezTo>
                  <a:cubicBezTo>
                    <a:pt x="312" y="78"/>
                    <a:pt x="310" y="76"/>
                    <a:pt x="309" y="74"/>
                  </a:cubicBezTo>
                  <a:cubicBezTo>
                    <a:pt x="309" y="73"/>
                    <a:pt x="309" y="70"/>
                    <a:pt x="309" y="67"/>
                  </a:cubicBezTo>
                  <a:cubicBezTo>
                    <a:pt x="309" y="66"/>
                    <a:pt x="310" y="65"/>
                    <a:pt x="310" y="64"/>
                  </a:cubicBezTo>
                  <a:cubicBezTo>
                    <a:pt x="310" y="63"/>
                    <a:pt x="309" y="63"/>
                    <a:pt x="308" y="62"/>
                  </a:cubicBezTo>
                  <a:cubicBezTo>
                    <a:pt x="306" y="62"/>
                    <a:pt x="305" y="62"/>
                    <a:pt x="304" y="60"/>
                  </a:cubicBezTo>
                  <a:cubicBezTo>
                    <a:pt x="304" y="59"/>
                    <a:pt x="301" y="58"/>
                    <a:pt x="297" y="55"/>
                  </a:cubicBezTo>
                  <a:cubicBezTo>
                    <a:pt x="296" y="55"/>
                    <a:pt x="296" y="55"/>
                    <a:pt x="296" y="55"/>
                  </a:cubicBezTo>
                  <a:cubicBezTo>
                    <a:pt x="295" y="54"/>
                    <a:pt x="293" y="53"/>
                    <a:pt x="290" y="53"/>
                  </a:cubicBezTo>
                  <a:cubicBezTo>
                    <a:pt x="286" y="53"/>
                    <a:pt x="286" y="52"/>
                    <a:pt x="285" y="51"/>
                  </a:cubicBezTo>
                  <a:cubicBezTo>
                    <a:pt x="285" y="51"/>
                    <a:pt x="284" y="50"/>
                    <a:pt x="284" y="50"/>
                  </a:cubicBezTo>
                  <a:cubicBezTo>
                    <a:pt x="283" y="48"/>
                    <a:pt x="281" y="45"/>
                    <a:pt x="280" y="42"/>
                  </a:cubicBezTo>
                  <a:cubicBezTo>
                    <a:pt x="280" y="42"/>
                    <a:pt x="280" y="41"/>
                    <a:pt x="280" y="41"/>
                  </a:cubicBezTo>
                  <a:cubicBezTo>
                    <a:pt x="279" y="39"/>
                    <a:pt x="278" y="37"/>
                    <a:pt x="277" y="35"/>
                  </a:cubicBezTo>
                  <a:cubicBezTo>
                    <a:pt x="276" y="33"/>
                    <a:pt x="274" y="30"/>
                    <a:pt x="275" y="28"/>
                  </a:cubicBezTo>
                  <a:cubicBezTo>
                    <a:pt x="276" y="27"/>
                    <a:pt x="276" y="26"/>
                    <a:pt x="276" y="24"/>
                  </a:cubicBezTo>
                  <a:cubicBezTo>
                    <a:pt x="276" y="23"/>
                    <a:pt x="276" y="23"/>
                    <a:pt x="276" y="23"/>
                  </a:cubicBezTo>
                  <a:cubicBezTo>
                    <a:pt x="275" y="22"/>
                    <a:pt x="276" y="21"/>
                    <a:pt x="277" y="20"/>
                  </a:cubicBezTo>
                  <a:cubicBezTo>
                    <a:pt x="278" y="19"/>
                    <a:pt x="278" y="17"/>
                    <a:pt x="279" y="16"/>
                  </a:cubicBezTo>
                  <a:cubicBezTo>
                    <a:pt x="279" y="15"/>
                    <a:pt x="279" y="15"/>
                    <a:pt x="279" y="14"/>
                  </a:cubicBezTo>
                  <a:cubicBezTo>
                    <a:pt x="278" y="12"/>
                    <a:pt x="276" y="11"/>
                    <a:pt x="275" y="11"/>
                  </a:cubicBezTo>
                  <a:cubicBezTo>
                    <a:pt x="272" y="11"/>
                    <a:pt x="271" y="7"/>
                    <a:pt x="271" y="4"/>
                  </a:cubicBezTo>
                  <a:cubicBezTo>
                    <a:pt x="271" y="1"/>
                    <a:pt x="269" y="0"/>
                    <a:pt x="268" y="0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5"/>
                    <a:pt x="9" y="6"/>
                    <a:pt x="9" y="7"/>
                  </a:cubicBezTo>
                  <a:cubicBezTo>
                    <a:pt x="10" y="10"/>
                    <a:pt x="11" y="13"/>
                    <a:pt x="9" y="14"/>
                  </a:cubicBezTo>
                  <a:cubicBezTo>
                    <a:pt x="7" y="16"/>
                    <a:pt x="6" y="17"/>
                    <a:pt x="6" y="21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53"/>
            <p:cNvSpPr>
              <a:spLocks/>
            </p:cNvSpPr>
            <p:nvPr/>
          </p:nvSpPr>
          <p:spPr bwMode="auto">
            <a:xfrm>
              <a:off x="6759575" y="1970088"/>
              <a:ext cx="982663" cy="669925"/>
            </a:xfrm>
            <a:custGeom>
              <a:avLst/>
              <a:gdLst>
                <a:gd name="T0" fmla="*/ 0 w 386"/>
                <a:gd name="T1" fmla="*/ 207 h 263"/>
                <a:gd name="T2" fmla="*/ 272 w 386"/>
                <a:gd name="T3" fmla="*/ 226 h 263"/>
                <a:gd name="T4" fmla="*/ 300 w 386"/>
                <a:gd name="T5" fmla="*/ 235 h 263"/>
                <a:gd name="T6" fmla="*/ 320 w 386"/>
                <a:gd name="T7" fmla="*/ 235 h 263"/>
                <a:gd name="T8" fmla="*/ 321 w 386"/>
                <a:gd name="T9" fmla="*/ 235 h 263"/>
                <a:gd name="T10" fmla="*/ 326 w 386"/>
                <a:gd name="T11" fmla="*/ 234 h 263"/>
                <a:gd name="T12" fmla="*/ 327 w 386"/>
                <a:gd name="T13" fmla="*/ 235 h 263"/>
                <a:gd name="T14" fmla="*/ 332 w 386"/>
                <a:gd name="T15" fmla="*/ 233 h 263"/>
                <a:gd name="T16" fmla="*/ 338 w 386"/>
                <a:gd name="T17" fmla="*/ 234 h 263"/>
                <a:gd name="T18" fmla="*/ 341 w 386"/>
                <a:gd name="T19" fmla="*/ 237 h 263"/>
                <a:gd name="T20" fmla="*/ 345 w 386"/>
                <a:gd name="T21" fmla="*/ 241 h 263"/>
                <a:gd name="T22" fmla="*/ 347 w 386"/>
                <a:gd name="T23" fmla="*/ 242 h 263"/>
                <a:gd name="T24" fmla="*/ 352 w 386"/>
                <a:gd name="T25" fmla="*/ 244 h 263"/>
                <a:gd name="T26" fmla="*/ 352 w 386"/>
                <a:gd name="T27" fmla="*/ 244 h 263"/>
                <a:gd name="T28" fmla="*/ 357 w 386"/>
                <a:gd name="T29" fmla="*/ 245 h 263"/>
                <a:gd name="T30" fmla="*/ 358 w 386"/>
                <a:gd name="T31" fmla="*/ 246 h 263"/>
                <a:gd name="T32" fmla="*/ 361 w 386"/>
                <a:gd name="T33" fmla="*/ 247 h 263"/>
                <a:gd name="T34" fmla="*/ 367 w 386"/>
                <a:gd name="T35" fmla="*/ 248 h 263"/>
                <a:gd name="T36" fmla="*/ 371 w 386"/>
                <a:gd name="T37" fmla="*/ 254 h 263"/>
                <a:gd name="T38" fmla="*/ 375 w 386"/>
                <a:gd name="T39" fmla="*/ 259 h 263"/>
                <a:gd name="T40" fmla="*/ 377 w 386"/>
                <a:gd name="T41" fmla="*/ 261 h 263"/>
                <a:gd name="T42" fmla="*/ 379 w 386"/>
                <a:gd name="T43" fmla="*/ 263 h 263"/>
                <a:gd name="T44" fmla="*/ 382 w 386"/>
                <a:gd name="T45" fmla="*/ 262 h 263"/>
                <a:gd name="T46" fmla="*/ 382 w 386"/>
                <a:gd name="T47" fmla="*/ 259 h 263"/>
                <a:gd name="T48" fmla="*/ 379 w 386"/>
                <a:gd name="T49" fmla="*/ 255 h 263"/>
                <a:gd name="T50" fmla="*/ 376 w 386"/>
                <a:gd name="T51" fmla="*/ 251 h 263"/>
                <a:gd name="T52" fmla="*/ 374 w 386"/>
                <a:gd name="T53" fmla="*/ 241 h 263"/>
                <a:gd name="T54" fmla="*/ 379 w 386"/>
                <a:gd name="T55" fmla="*/ 234 h 263"/>
                <a:gd name="T56" fmla="*/ 384 w 386"/>
                <a:gd name="T57" fmla="*/ 227 h 263"/>
                <a:gd name="T58" fmla="*/ 384 w 386"/>
                <a:gd name="T59" fmla="*/ 226 h 263"/>
                <a:gd name="T60" fmla="*/ 384 w 386"/>
                <a:gd name="T61" fmla="*/ 218 h 263"/>
                <a:gd name="T62" fmla="*/ 379 w 386"/>
                <a:gd name="T63" fmla="*/ 208 h 263"/>
                <a:gd name="T64" fmla="*/ 382 w 386"/>
                <a:gd name="T65" fmla="*/ 200 h 263"/>
                <a:gd name="T66" fmla="*/ 382 w 386"/>
                <a:gd name="T67" fmla="*/ 194 h 263"/>
                <a:gd name="T68" fmla="*/ 381 w 386"/>
                <a:gd name="T69" fmla="*/ 190 h 263"/>
                <a:gd name="T70" fmla="*/ 381 w 386"/>
                <a:gd name="T71" fmla="*/ 190 h 263"/>
                <a:gd name="T72" fmla="*/ 381 w 386"/>
                <a:gd name="T73" fmla="*/ 190 h 263"/>
                <a:gd name="T74" fmla="*/ 381 w 386"/>
                <a:gd name="T75" fmla="*/ 60 h 263"/>
                <a:gd name="T76" fmla="*/ 371 w 386"/>
                <a:gd name="T77" fmla="*/ 53 h 263"/>
                <a:gd name="T78" fmla="*/ 371 w 386"/>
                <a:gd name="T79" fmla="*/ 53 h 263"/>
                <a:gd name="T80" fmla="*/ 368 w 386"/>
                <a:gd name="T81" fmla="*/ 47 h 263"/>
                <a:gd name="T82" fmla="*/ 367 w 386"/>
                <a:gd name="T83" fmla="*/ 39 h 263"/>
                <a:gd name="T84" fmla="*/ 373 w 386"/>
                <a:gd name="T85" fmla="*/ 33 h 263"/>
                <a:gd name="T86" fmla="*/ 378 w 386"/>
                <a:gd name="T87" fmla="*/ 30 h 263"/>
                <a:gd name="T88" fmla="*/ 376 w 386"/>
                <a:gd name="T89" fmla="*/ 23 h 263"/>
                <a:gd name="T90" fmla="*/ 376 w 386"/>
                <a:gd name="T91" fmla="*/ 23 h 263"/>
                <a:gd name="T92" fmla="*/ 21 w 386"/>
                <a:gd name="T93" fmla="*/ 0 h 263"/>
                <a:gd name="T94" fmla="*/ 15 w 386"/>
                <a:gd name="T95" fmla="*/ 66 h 263"/>
                <a:gd name="T96" fmla="*/ 15 w 386"/>
                <a:gd name="T97" fmla="*/ 67 h 263"/>
                <a:gd name="T98" fmla="*/ 15 w 386"/>
                <a:gd name="T99" fmla="*/ 67 h 263"/>
                <a:gd name="T100" fmla="*/ 0 w 386"/>
                <a:gd name="T101" fmla="*/ 207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86" h="263">
                  <a:moveTo>
                    <a:pt x="0" y="207"/>
                  </a:moveTo>
                  <a:cubicBezTo>
                    <a:pt x="272" y="226"/>
                    <a:pt x="272" y="226"/>
                    <a:pt x="272" y="226"/>
                  </a:cubicBezTo>
                  <a:cubicBezTo>
                    <a:pt x="273" y="226"/>
                    <a:pt x="288" y="226"/>
                    <a:pt x="300" y="235"/>
                  </a:cubicBezTo>
                  <a:cubicBezTo>
                    <a:pt x="310" y="242"/>
                    <a:pt x="317" y="238"/>
                    <a:pt x="320" y="235"/>
                  </a:cubicBezTo>
                  <a:cubicBezTo>
                    <a:pt x="320" y="235"/>
                    <a:pt x="321" y="235"/>
                    <a:pt x="321" y="235"/>
                  </a:cubicBezTo>
                  <a:cubicBezTo>
                    <a:pt x="323" y="233"/>
                    <a:pt x="325" y="234"/>
                    <a:pt x="326" y="234"/>
                  </a:cubicBezTo>
                  <a:cubicBezTo>
                    <a:pt x="326" y="235"/>
                    <a:pt x="326" y="235"/>
                    <a:pt x="327" y="235"/>
                  </a:cubicBezTo>
                  <a:cubicBezTo>
                    <a:pt x="328" y="235"/>
                    <a:pt x="330" y="234"/>
                    <a:pt x="332" y="233"/>
                  </a:cubicBezTo>
                  <a:cubicBezTo>
                    <a:pt x="334" y="232"/>
                    <a:pt x="336" y="232"/>
                    <a:pt x="338" y="234"/>
                  </a:cubicBezTo>
                  <a:cubicBezTo>
                    <a:pt x="339" y="234"/>
                    <a:pt x="340" y="235"/>
                    <a:pt x="341" y="237"/>
                  </a:cubicBezTo>
                  <a:cubicBezTo>
                    <a:pt x="343" y="238"/>
                    <a:pt x="344" y="241"/>
                    <a:pt x="345" y="241"/>
                  </a:cubicBezTo>
                  <a:cubicBezTo>
                    <a:pt x="346" y="241"/>
                    <a:pt x="346" y="242"/>
                    <a:pt x="347" y="242"/>
                  </a:cubicBezTo>
                  <a:cubicBezTo>
                    <a:pt x="348" y="243"/>
                    <a:pt x="350" y="244"/>
                    <a:pt x="352" y="244"/>
                  </a:cubicBezTo>
                  <a:cubicBezTo>
                    <a:pt x="352" y="244"/>
                    <a:pt x="352" y="244"/>
                    <a:pt x="352" y="244"/>
                  </a:cubicBezTo>
                  <a:cubicBezTo>
                    <a:pt x="355" y="244"/>
                    <a:pt x="356" y="244"/>
                    <a:pt x="357" y="245"/>
                  </a:cubicBezTo>
                  <a:cubicBezTo>
                    <a:pt x="358" y="246"/>
                    <a:pt x="358" y="246"/>
                    <a:pt x="358" y="246"/>
                  </a:cubicBezTo>
                  <a:cubicBezTo>
                    <a:pt x="358" y="246"/>
                    <a:pt x="360" y="246"/>
                    <a:pt x="361" y="247"/>
                  </a:cubicBezTo>
                  <a:cubicBezTo>
                    <a:pt x="363" y="247"/>
                    <a:pt x="365" y="247"/>
                    <a:pt x="367" y="248"/>
                  </a:cubicBezTo>
                  <a:cubicBezTo>
                    <a:pt x="368" y="249"/>
                    <a:pt x="369" y="251"/>
                    <a:pt x="371" y="254"/>
                  </a:cubicBezTo>
                  <a:cubicBezTo>
                    <a:pt x="372" y="256"/>
                    <a:pt x="373" y="257"/>
                    <a:pt x="375" y="259"/>
                  </a:cubicBezTo>
                  <a:cubicBezTo>
                    <a:pt x="376" y="260"/>
                    <a:pt x="376" y="261"/>
                    <a:pt x="377" y="261"/>
                  </a:cubicBezTo>
                  <a:cubicBezTo>
                    <a:pt x="378" y="263"/>
                    <a:pt x="378" y="263"/>
                    <a:pt x="379" y="263"/>
                  </a:cubicBezTo>
                  <a:cubicBezTo>
                    <a:pt x="380" y="263"/>
                    <a:pt x="381" y="263"/>
                    <a:pt x="382" y="262"/>
                  </a:cubicBezTo>
                  <a:cubicBezTo>
                    <a:pt x="382" y="261"/>
                    <a:pt x="382" y="260"/>
                    <a:pt x="382" y="259"/>
                  </a:cubicBezTo>
                  <a:cubicBezTo>
                    <a:pt x="381" y="257"/>
                    <a:pt x="380" y="256"/>
                    <a:pt x="379" y="255"/>
                  </a:cubicBezTo>
                  <a:cubicBezTo>
                    <a:pt x="378" y="254"/>
                    <a:pt x="377" y="253"/>
                    <a:pt x="376" y="251"/>
                  </a:cubicBezTo>
                  <a:cubicBezTo>
                    <a:pt x="374" y="248"/>
                    <a:pt x="372" y="244"/>
                    <a:pt x="374" y="241"/>
                  </a:cubicBezTo>
                  <a:cubicBezTo>
                    <a:pt x="375" y="238"/>
                    <a:pt x="376" y="237"/>
                    <a:pt x="379" y="234"/>
                  </a:cubicBezTo>
                  <a:cubicBezTo>
                    <a:pt x="381" y="232"/>
                    <a:pt x="384" y="229"/>
                    <a:pt x="384" y="227"/>
                  </a:cubicBezTo>
                  <a:cubicBezTo>
                    <a:pt x="384" y="227"/>
                    <a:pt x="384" y="227"/>
                    <a:pt x="384" y="226"/>
                  </a:cubicBezTo>
                  <a:cubicBezTo>
                    <a:pt x="385" y="224"/>
                    <a:pt x="386" y="220"/>
                    <a:pt x="384" y="218"/>
                  </a:cubicBezTo>
                  <a:cubicBezTo>
                    <a:pt x="380" y="215"/>
                    <a:pt x="379" y="213"/>
                    <a:pt x="379" y="208"/>
                  </a:cubicBezTo>
                  <a:cubicBezTo>
                    <a:pt x="379" y="204"/>
                    <a:pt x="380" y="202"/>
                    <a:pt x="382" y="200"/>
                  </a:cubicBezTo>
                  <a:cubicBezTo>
                    <a:pt x="383" y="199"/>
                    <a:pt x="382" y="197"/>
                    <a:pt x="382" y="194"/>
                  </a:cubicBezTo>
                  <a:cubicBezTo>
                    <a:pt x="381" y="193"/>
                    <a:pt x="381" y="191"/>
                    <a:pt x="381" y="190"/>
                  </a:cubicBezTo>
                  <a:cubicBezTo>
                    <a:pt x="381" y="190"/>
                    <a:pt x="381" y="190"/>
                    <a:pt x="381" y="190"/>
                  </a:cubicBezTo>
                  <a:cubicBezTo>
                    <a:pt x="381" y="190"/>
                    <a:pt x="381" y="190"/>
                    <a:pt x="381" y="190"/>
                  </a:cubicBezTo>
                  <a:cubicBezTo>
                    <a:pt x="380" y="185"/>
                    <a:pt x="381" y="71"/>
                    <a:pt x="381" y="60"/>
                  </a:cubicBezTo>
                  <a:cubicBezTo>
                    <a:pt x="379" y="60"/>
                    <a:pt x="371" y="58"/>
                    <a:pt x="371" y="53"/>
                  </a:cubicBezTo>
                  <a:cubicBezTo>
                    <a:pt x="371" y="53"/>
                    <a:pt x="371" y="53"/>
                    <a:pt x="371" y="53"/>
                  </a:cubicBezTo>
                  <a:cubicBezTo>
                    <a:pt x="371" y="48"/>
                    <a:pt x="371" y="48"/>
                    <a:pt x="368" y="47"/>
                  </a:cubicBezTo>
                  <a:cubicBezTo>
                    <a:pt x="366" y="46"/>
                    <a:pt x="365" y="43"/>
                    <a:pt x="367" y="39"/>
                  </a:cubicBezTo>
                  <a:cubicBezTo>
                    <a:pt x="367" y="37"/>
                    <a:pt x="369" y="33"/>
                    <a:pt x="373" y="33"/>
                  </a:cubicBezTo>
                  <a:cubicBezTo>
                    <a:pt x="374" y="33"/>
                    <a:pt x="377" y="32"/>
                    <a:pt x="378" y="30"/>
                  </a:cubicBezTo>
                  <a:cubicBezTo>
                    <a:pt x="379" y="28"/>
                    <a:pt x="378" y="26"/>
                    <a:pt x="376" y="23"/>
                  </a:cubicBezTo>
                  <a:cubicBezTo>
                    <a:pt x="376" y="23"/>
                    <a:pt x="376" y="23"/>
                    <a:pt x="376" y="23"/>
                  </a:cubicBezTo>
                  <a:cubicBezTo>
                    <a:pt x="369" y="23"/>
                    <a:pt x="324" y="21"/>
                    <a:pt x="21" y="0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5" y="66"/>
                    <a:pt x="15" y="67"/>
                    <a:pt x="15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0" y="207"/>
                    <a:pt x="0" y="207"/>
                    <a:pt x="0" y="207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54"/>
            <p:cNvSpPr>
              <a:spLocks/>
            </p:cNvSpPr>
            <p:nvPr/>
          </p:nvSpPr>
          <p:spPr bwMode="auto">
            <a:xfrm>
              <a:off x="6759575" y="1970088"/>
              <a:ext cx="982663" cy="669925"/>
            </a:xfrm>
            <a:custGeom>
              <a:avLst/>
              <a:gdLst>
                <a:gd name="T0" fmla="*/ 0 w 386"/>
                <a:gd name="T1" fmla="*/ 207 h 263"/>
                <a:gd name="T2" fmla="*/ 272 w 386"/>
                <a:gd name="T3" fmla="*/ 226 h 263"/>
                <a:gd name="T4" fmla="*/ 300 w 386"/>
                <a:gd name="T5" fmla="*/ 235 h 263"/>
                <a:gd name="T6" fmla="*/ 320 w 386"/>
                <a:gd name="T7" fmla="*/ 235 h 263"/>
                <a:gd name="T8" fmla="*/ 321 w 386"/>
                <a:gd name="T9" fmla="*/ 235 h 263"/>
                <a:gd name="T10" fmla="*/ 326 w 386"/>
                <a:gd name="T11" fmla="*/ 234 h 263"/>
                <a:gd name="T12" fmla="*/ 327 w 386"/>
                <a:gd name="T13" fmla="*/ 235 h 263"/>
                <a:gd name="T14" fmla="*/ 332 w 386"/>
                <a:gd name="T15" fmla="*/ 233 h 263"/>
                <a:gd name="T16" fmla="*/ 338 w 386"/>
                <a:gd name="T17" fmla="*/ 234 h 263"/>
                <a:gd name="T18" fmla="*/ 341 w 386"/>
                <a:gd name="T19" fmla="*/ 237 h 263"/>
                <a:gd name="T20" fmla="*/ 345 w 386"/>
                <a:gd name="T21" fmla="*/ 241 h 263"/>
                <a:gd name="T22" fmla="*/ 347 w 386"/>
                <a:gd name="T23" fmla="*/ 242 h 263"/>
                <a:gd name="T24" fmla="*/ 352 w 386"/>
                <a:gd name="T25" fmla="*/ 244 h 263"/>
                <a:gd name="T26" fmla="*/ 352 w 386"/>
                <a:gd name="T27" fmla="*/ 244 h 263"/>
                <a:gd name="T28" fmla="*/ 357 w 386"/>
                <a:gd name="T29" fmla="*/ 245 h 263"/>
                <a:gd name="T30" fmla="*/ 358 w 386"/>
                <a:gd name="T31" fmla="*/ 246 h 263"/>
                <a:gd name="T32" fmla="*/ 361 w 386"/>
                <a:gd name="T33" fmla="*/ 247 h 263"/>
                <a:gd name="T34" fmla="*/ 367 w 386"/>
                <a:gd name="T35" fmla="*/ 248 h 263"/>
                <a:gd name="T36" fmla="*/ 371 w 386"/>
                <a:gd name="T37" fmla="*/ 254 h 263"/>
                <a:gd name="T38" fmla="*/ 375 w 386"/>
                <a:gd name="T39" fmla="*/ 259 h 263"/>
                <a:gd name="T40" fmla="*/ 377 w 386"/>
                <a:gd name="T41" fmla="*/ 261 h 263"/>
                <a:gd name="T42" fmla="*/ 379 w 386"/>
                <a:gd name="T43" fmla="*/ 263 h 263"/>
                <a:gd name="T44" fmla="*/ 382 w 386"/>
                <a:gd name="T45" fmla="*/ 262 h 263"/>
                <a:gd name="T46" fmla="*/ 382 w 386"/>
                <a:gd name="T47" fmla="*/ 259 h 263"/>
                <a:gd name="T48" fmla="*/ 379 w 386"/>
                <a:gd name="T49" fmla="*/ 255 h 263"/>
                <a:gd name="T50" fmla="*/ 376 w 386"/>
                <a:gd name="T51" fmla="*/ 251 h 263"/>
                <a:gd name="T52" fmla="*/ 374 w 386"/>
                <a:gd name="T53" fmla="*/ 241 h 263"/>
                <a:gd name="T54" fmla="*/ 379 w 386"/>
                <a:gd name="T55" fmla="*/ 234 h 263"/>
                <a:gd name="T56" fmla="*/ 384 w 386"/>
                <a:gd name="T57" fmla="*/ 227 h 263"/>
                <a:gd name="T58" fmla="*/ 384 w 386"/>
                <a:gd name="T59" fmla="*/ 226 h 263"/>
                <a:gd name="T60" fmla="*/ 384 w 386"/>
                <a:gd name="T61" fmla="*/ 218 h 263"/>
                <a:gd name="T62" fmla="*/ 379 w 386"/>
                <a:gd name="T63" fmla="*/ 208 h 263"/>
                <a:gd name="T64" fmla="*/ 382 w 386"/>
                <a:gd name="T65" fmla="*/ 200 h 263"/>
                <a:gd name="T66" fmla="*/ 382 w 386"/>
                <a:gd name="T67" fmla="*/ 194 h 263"/>
                <a:gd name="T68" fmla="*/ 381 w 386"/>
                <a:gd name="T69" fmla="*/ 190 h 263"/>
                <a:gd name="T70" fmla="*/ 381 w 386"/>
                <a:gd name="T71" fmla="*/ 190 h 263"/>
                <a:gd name="T72" fmla="*/ 381 w 386"/>
                <a:gd name="T73" fmla="*/ 190 h 263"/>
                <a:gd name="T74" fmla="*/ 381 w 386"/>
                <a:gd name="T75" fmla="*/ 60 h 263"/>
                <a:gd name="T76" fmla="*/ 371 w 386"/>
                <a:gd name="T77" fmla="*/ 53 h 263"/>
                <a:gd name="T78" fmla="*/ 371 w 386"/>
                <a:gd name="T79" fmla="*/ 53 h 263"/>
                <a:gd name="T80" fmla="*/ 368 w 386"/>
                <a:gd name="T81" fmla="*/ 47 h 263"/>
                <a:gd name="T82" fmla="*/ 367 w 386"/>
                <a:gd name="T83" fmla="*/ 39 h 263"/>
                <a:gd name="T84" fmla="*/ 373 w 386"/>
                <a:gd name="T85" fmla="*/ 33 h 263"/>
                <a:gd name="T86" fmla="*/ 378 w 386"/>
                <a:gd name="T87" fmla="*/ 30 h 263"/>
                <a:gd name="T88" fmla="*/ 376 w 386"/>
                <a:gd name="T89" fmla="*/ 23 h 263"/>
                <a:gd name="T90" fmla="*/ 376 w 386"/>
                <a:gd name="T91" fmla="*/ 23 h 263"/>
                <a:gd name="T92" fmla="*/ 21 w 386"/>
                <a:gd name="T93" fmla="*/ 0 h 263"/>
                <a:gd name="T94" fmla="*/ 15 w 386"/>
                <a:gd name="T95" fmla="*/ 66 h 263"/>
                <a:gd name="T96" fmla="*/ 15 w 386"/>
                <a:gd name="T97" fmla="*/ 67 h 263"/>
                <a:gd name="T98" fmla="*/ 15 w 386"/>
                <a:gd name="T99" fmla="*/ 67 h 263"/>
                <a:gd name="T100" fmla="*/ 0 w 386"/>
                <a:gd name="T101" fmla="*/ 207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86" h="263">
                  <a:moveTo>
                    <a:pt x="0" y="207"/>
                  </a:moveTo>
                  <a:cubicBezTo>
                    <a:pt x="272" y="226"/>
                    <a:pt x="272" y="226"/>
                    <a:pt x="272" y="226"/>
                  </a:cubicBezTo>
                  <a:cubicBezTo>
                    <a:pt x="273" y="226"/>
                    <a:pt x="288" y="226"/>
                    <a:pt x="300" y="235"/>
                  </a:cubicBezTo>
                  <a:cubicBezTo>
                    <a:pt x="310" y="242"/>
                    <a:pt x="317" y="238"/>
                    <a:pt x="320" y="235"/>
                  </a:cubicBezTo>
                  <a:cubicBezTo>
                    <a:pt x="320" y="235"/>
                    <a:pt x="321" y="235"/>
                    <a:pt x="321" y="235"/>
                  </a:cubicBezTo>
                  <a:cubicBezTo>
                    <a:pt x="323" y="233"/>
                    <a:pt x="325" y="234"/>
                    <a:pt x="326" y="234"/>
                  </a:cubicBezTo>
                  <a:cubicBezTo>
                    <a:pt x="326" y="235"/>
                    <a:pt x="326" y="235"/>
                    <a:pt x="327" y="235"/>
                  </a:cubicBezTo>
                  <a:cubicBezTo>
                    <a:pt x="328" y="235"/>
                    <a:pt x="330" y="234"/>
                    <a:pt x="332" y="233"/>
                  </a:cubicBezTo>
                  <a:cubicBezTo>
                    <a:pt x="334" y="232"/>
                    <a:pt x="336" y="232"/>
                    <a:pt x="338" y="234"/>
                  </a:cubicBezTo>
                  <a:cubicBezTo>
                    <a:pt x="339" y="234"/>
                    <a:pt x="340" y="235"/>
                    <a:pt x="341" y="237"/>
                  </a:cubicBezTo>
                  <a:cubicBezTo>
                    <a:pt x="343" y="238"/>
                    <a:pt x="344" y="241"/>
                    <a:pt x="345" y="241"/>
                  </a:cubicBezTo>
                  <a:cubicBezTo>
                    <a:pt x="346" y="241"/>
                    <a:pt x="346" y="242"/>
                    <a:pt x="347" y="242"/>
                  </a:cubicBezTo>
                  <a:cubicBezTo>
                    <a:pt x="348" y="243"/>
                    <a:pt x="350" y="244"/>
                    <a:pt x="352" y="244"/>
                  </a:cubicBezTo>
                  <a:cubicBezTo>
                    <a:pt x="352" y="244"/>
                    <a:pt x="352" y="244"/>
                    <a:pt x="352" y="244"/>
                  </a:cubicBezTo>
                  <a:cubicBezTo>
                    <a:pt x="355" y="244"/>
                    <a:pt x="356" y="244"/>
                    <a:pt x="357" y="245"/>
                  </a:cubicBezTo>
                  <a:cubicBezTo>
                    <a:pt x="358" y="246"/>
                    <a:pt x="358" y="246"/>
                    <a:pt x="358" y="246"/>
                  </a:cubicBezTo>
                  <a:cubicBezTo>
                    <a:pt x="358" y="246"/>
                    <a:pt x="360" y="246"/>
                    <a:pt x="361" y="247"/>
                  </a:cubicBezTo>
                  <a:cubicBezTo>
                    <a:pt x="363" y="247"/>
                    <a:pt x="365" y="247"/>
                    <a:pt x="367" y="248"/>
                  </a:cubicBezTo>
                  <a:cubicBezTo>
                    <a:pt x="368" y="249"/>
                    <a:pt x="369" y="251"/>
                    <a:pt x="371" y="254"/>
                  </a:cubicBezTo>
                  <a:cubicBezTo>
                    <a:pt x="372" y="256"/>
                    <a:pt x="373" y="257"/>
                    <a:pt x="375" y="259"/>
                  </a:cubicBezTo>
                  <a:cubicBezTo>
                    <a:pt x="376" y="260"/>
                    <a:pt x="376" y="261"/>
                    <a:pt x="377" y="261"/>
                  </a:cubicBezTo>
                  <a:cubicBezTo>
                    <a:pt x="378" y="263"/>
                    <a:pt x="378" y="263"/>
                    <a:pt x="379" y="263"/>
                  </a:cubicBezTo>
                  <a:cubicBezTo>
                    <a:pt x="380" y="263"/>
                    <a:pt x="381" y="263"/>
                    <a:pt x="382" y="262"/>
                  </a:cubicBezTo>
                  <a:cubicBezTo>
                    <a:pt x="382" y="261"/>
                    <a:pt x="382" y="260"/>
                    <a:pt x="382" y="259"/>
                  </a:cubicBezTo>
                  <a:cubicBezTo>
                    <a:pt x="381" y="257"/>
                    <a:pt x="380" y="256"/>
                    <a:pt x="379" y="255"/>
                  </a:cubicBezTo>
                  <a:cubicBezTo>
                    <a:pt x="378" y="254"/>
                    <a:pt x="377" y="253"/>
                    <a:pt x="376" y="251"/>
                  </a:cubicBezTo>
                  <a:cubicBezTo>
                    <a:pt x="374" y="248"/>
                    <a:pt x="372" y="244"/>
                    <a:pt x="374" y="241"/>
                  </a:cubicBezTo>
                  <a:cubicBezTo>
                    <a:pt x="375" y="238"/>
                    <a:pt x="376" y="237"/>
                    <a:pt x="379" y="234"/>
                  </a:cubicBezTo>
                  <a:cubicBezTo>
                    <a:pt x="381" y="232"/>
                    <a:pt x="384" y="229"/>
                    <a:pt x="384" y="227"/>
                  </a:cubicBezTo>
                  <a:cubicBezTo>
                    <a:pt x="384" y="227"/>
                    <a:pt x="384" y="227"/>
                    <a:pt x="384" y="226"/>
                  </a:cubicBezTo>
                  <a:cubicBezTo>
                    <a:pt x="385" y="224"/>
                    <a:pt x="386" y="220"/>
                    <a:pt x="384" y="218"/>
                  </a:cubicBezTo>
                  <a:cubicBezTo>
                    <a:pt x="380" y="215"/>
                    <a:pt x="379" y="213"/>
                    <a:pt x="379" y="208"/>
                  </a:cubicBezTo>
                  <a:cubicBezTo>
                    <a:pt x="379" y="204"/>
                    <a:pt x="380" y="202"/>
                    <a:pt x="382" y="200"/>
                  </a:cubicBezTo>
                  <a:cubicBezTo>
                    <a:pt x="383" y="199"/>
                    <a:pt x="382" y="197"/>
                    <a:pt x="382" y="194"/>
                  </a:cubicBezTo>
                  <a:cubicBezTo>
                    <a:pt x="381" y="193"/>
                    <a:pt x="381" y="191"/>
                    <a:pt x="381" y="190"/>
                  </a:cubicBezTo>
                  <a:cubicBezTo>
                    <a:pt x="381" y="190"/>
                    <a:pt x="381" y="190"/>
                    <a:pt x="381" y="190"/>
                  </a:cubicBezTo>
                  <a:cubicBezTo>
                    <a:pt x="381" y="190"/>
                    <a:pt x="381" y="190"/>
                    <a:pt x="381" y="190"/>
                  </a:cubicBezTo>
                  <a:cubicBezTo>
                    <a:pt x="380" y="185"/>
                    <a:pt x="381" y="71"/>
                    <a:pt x="381" y="60"/>
                  </a:cubicBezTo>
                  <a:cubicBezTo>
                    <a:pt x="379" y="60"/>
                    <a:pt x="371" y="58"/>
                    <a:pt x="371" y="53"/>
                  </a:cubicBezTo>
                  <a:cubicBezTo>
                    <a:pt x="371" y="53"/>
                    <a:pt x="371" y="53"/>
                    <a:pt x="371" y="53"/>
                  </a:cubicBezTo>
                  <a:cubicBezTo>
                    <a:pt x="371" y="48"/>
                    <a:pt x="371" y="48"/>
                    <a:pt x="368" y="47"/>
                  </a:cubicBezTo>
                  <a:cubicBezTo>
                    <a:pt x="366" y="46"/>
                    <a:pt x="365" y="43"/>
                    <a:pt x="367" y="39"/>
                  </a:cubicBezTo>
                  <a:cubicBezTo>
                    <a:pt x="367" y="37"/>
                    <a:pt x="369" y="33"/>
                    <a:pt x="373" y="33"/>
                  </a:cubicBezTo>
                  <a:cubicBezTo>
                    <a:pt x="374" y="33"/>
                    <a:pt x="377" y="32"/>
                    <a:pt x="378" y="30"/>
                  </a:cubicBezTo>
                  <a:cubicBezTo>
                    <a:pt x="379" y="28"/>
                    <a:pt x="378" y="26"/>
                    <a:pt x="376" y="23"/>
                  </a:cubicBezTo>
                  <a:cubicBezTo>
                    <a:pt x="376" y="23"/>
                    <a:pt x="376" y="23"/>
                    <a:pt x="376" y="23"/>
                  </a:cubicBezTo>
                  <a:cubicBezTo>
                    <a:pt x="369" y="23"/>
                    <a:pt x="324" y="21"/>
                    <a:pt x="21" y="0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5" y="66"/>
                    <a:pt x="15" y="67"/>
                    <a:pt x="15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0" y="207"/>
                    <a:pt x="0" y="207"/>
                    <a:pt x="0" y="207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55"/>
            <p:cNvSpPr>
              <a:spLocks/>
            </p:cNvSpPr>
            <p:nvPr/>
          </p:nvSpPr>
          <p:spPr bwMode="auto">
            <a:xfrm>
              <a:off x="8391525" y="2586038"/>
              <a:ext cx="565150" cy="989013"/>
            </a:xfrm>
            <a:custGeom>
              <a:avLst/>
              <a:gdLst>
                <a:gd name="T0" fmla="*/ 44 w 222"/>
                <a:gd name="T1" fmla="*/ 12 h 388"/>
                <a:gd name="T2" fmla="*/ 55 w 222"/>
                <a:gd name="T3" fmla="*/ 32 h 388"/>
                <a:gd name="T4" fmla="*/ 67 w 222"/>
                <a:gd name="T5" fmla="*/ 41 h 388"/>
                <a:gd name="T6" fmla="*/ 70 w 222"/>
                <a:gd name="T7" fmla="*/ 50 h 388"/>
                <a:gd name="T8" fmla="*/ 59 w 222"/>
                <a:gd name="T9" fmla="*/ 65 h 388"/>
                <a:gd name="T10" fmla="*/ 51 w 222"/>
                <a:gd name="T11" fmla="*/ 77 h 388"/>
                <a:gd name="T12" fmla="*/ 42 w 222"/>
                <a:gd name="T13" fmla="*/ 81 h 388"/>
                <a:gd name="T14" fmla="*/ 32 w 222"/>
                <a:gd name="T15" fmla="*/ 85 h 388"/>
                <a:gd name="T16" fmla="*/ 20 w 222"/>
                <a:gd name="T17" fmla="*/ 89 h 388"/>
                <a:gd name="T18" fmla="*/ 25 w 222"/>
                <a:gd name="T19" fmla="*/ 104 h 388"/>
                <a:gd name="T20" fmla="*/ 27 w 222"/>
                <a:gd name="T21" fmla="*/ 119 h 388"/>
                <a:gd name="T22" fmla="*/ 21 w 222"/>
                <a:gd name="T23" fmla="*/ 125 h 388"/>
                <a:gd name="T24" fmla="*/ 20 w 222"/>
                <a:gd name="T25" fmla="*/ 138 h 388"/>
                <a:gd name="T26" fmla="*/ 12 w 222"/>
                <a:gd name="T27" fmla="*/ 147 h 388"/>
                <a:gd name="T28" fmla="*/ 8 w 222"/>
                <a:gd name="T29" fmla="*/ 152 h 388"/>
                <a:gd name="T30" fmla="*/ 5 w 222"/>
                <a:gd name="T31" fmla="*/ 164 h 388"/>
                <a:gd name="T32" fmla="*/ 1 w 222"/>
                <a:gd name="T33" fmla="*/ 172 h 388"/>
                <a:gd name="T34" fmla="*/ 5 w 222"/>
                <a:gd name="T35" fmla="*/ 186 h 388"/>
                <a:gd name="T36" fmla="*/ 8 w 222"/>
                <a:gd name="T37" fmla="*/ 196 h 388"/>
                <a:gd name="T38" fmla="*/ 24 w 222"/>
                <a:gd name="T39" fmla="*/ 216 h 388"/>
                <a:gd name="T40" fmla="*/ 46 w 222"/>
                <a:gd name="T41" fmla="*/ 237 h 388"/>
                <a:gd name="T42" fmla="*/ 51 w 222"/>
                <a:gd name="T43" fmla="*/ 248 h 388"/>
                <a:gd name="T44" fmla="*/ 58 w 222"/>
                <a:gd name="T45" fmla="*/ 260 h 388"/>
                <a:gd name="T46" fmla="*/ 72 w 222"/>
                <a:gd name="T47" fmla="*/ 257 h 388"/>
                <a:gd name="T48" fmla="*/ 83 w 222"/>
                <a:gd name="T49" fmla="*/ 266 h 388"/>
                <a:gd name="T50" fmla="*/ 80 w 222"/>
                <a:gd name="T51" fmla="*/ 277 h 388"/>
                <a:gd name="T52" fmla="*/ 76 w 222"/>
                <a:gd name="T53" fmla="*/ 291 h 388"/>
                <a:gd name="T54" fmla="*/ 68 w 222"/>
                <a:gd name="T55" fmla="*/ 304 h 388"/>
                <a:gd name="T56" fmla="*/ 85 w 222"/>
                <a:gd name="T57" fmla="*/ 318 h 388"/>
                <a:gd name="T58" fmla="*/ 114 w 222"/>
                <a:gd name="T59" fmla="*/ 339 h 388"/>
                <a:gd name="T60" fmla="*/ 117 w 222"/>
                <a:gd name="T61" fmla="*/ 349 h 388"/>
                <a:gd name="T62" fmla="*/ 121 w 222"/>
                <a:gd name="T63" fmla="*/ 365 h 388"/>
                <a:gd name="T64" fmla="*/ 129 w 222"/>
                <a:gd name="T65" fmla="*/ 383 h 388"/>
                <a:gd name="T66" fmla="*/ 134 w 222"/>
                <a:gd name="T67" fmla="*/ 387 h 388"/>
                <a:gd name="T68" fmla="*/ 138 w 222"/>
                <a:gd name="T69" fmla="*/ 383 h 388"/>
                <a:gd name="T70" fmla="*/ 142 w 222"/>
                <a:gd name="T71" fmla="*/ 387 h 388"/>
                <a:gd name="T72" fmla="*/ 159 w 222"/>
                <a:gd name="T73" fmla="*/ 371 h 388"/>
                <a:gd name="T74" fmla="*/ 173 w 222"/>
                <a:gd name="T75" fmla="*/ 377 h 388"/>
                <a:gd name="T76" fmla="*/ 181 w 222"/>
                <a:gd name="T77" fmla="*/ 380 h 388"/>
                <a:gd name="T78" fmla="*/ 183 w 222"/>
                <a:gd name="T79" fmla="*/ 374 h 388"/>
                <a:gd name="T80" fmla="*/ 182 w 222"/>
                <a:gd name="T81" fmla="*/ 357 h 388"/>
                <a:gd name="T82" fmla="*/ 191 w 222"/>
                <a:gd name="T83" fmla="*/ 353 h 388"/>
                <a:gd name="T84" fmla="*/ 199 w 222"/>
                <a:gd name="T85" fmla="*/ 347 h 388"/>
                <a:gd name="T86" fmla="*/ 197 w 222"/>
                <a:gd name="T87" fmla="*/ 337 h 388"/>
                <a:gd name="T88" fmla="*/ 196 w 222"/>
                <a:gd name="T89" fmla="*/ 325 h 388"/>
                <a:gd name="T90" fmla="*/ 199 w 222"/>
                <a:gd name="T91" fmla="*/ 316 h 388"/>
                <a:gd name="T92" fmla="*/ 198 w 222"/>
                <a:gd name="T93" fmla="*/ 310 h 388"/>
                <a:gd name="T94" fmla="*/ 206 w 222"/>
                <a:gd name="T95" fmla="*/ 306 h 388"/>
                <a:gd name="T96" fmla="*/ 203 w 222"/>
                <a:gd name="T97" fmla="*/ 301 h 388"/>
                <a:gd name="T98" fmla="*/ 212 w 222"/>
                <a:gd name="T99" fmla="*/ 291 h 388"/>
                <a:gd name="T100" fmla="*/ 214 w 222"/>
                <a:gd name="T101" fmla="*/ 276 h 388"/>
                <a:gd name="T102" fmla="*/ 220 w 222"/>
                <a:gd name="T103" fmla="*/ 268 h 388"/>
                <a:gd name="T104" fmla="*/ 221 w 222"/>
                <a:gd name="T105" fmla="*/ 260 h 388"/>
                <a:gd name="T106" fmla="*/ 221 w 222"/>
                <a:gd name="T107" fmla="*/ 251 h 388"/>
                <a:gd name="T108" fmla="*/ 211 w 222"/>
                <a:gd name="T109" fmla="*/ 235 h 388"/>
                <a:gd name="T110" fmla="*/ 212 w 222"/>
                <a:gd name="T111" fmla="*/ 229 h 388"/>
                <a:gd name="T112" fmla="*/ 213 w 222"/>
                <a:gd name="T113" fmla="*/ 222 h 388"/>
                <a:gd name="T114" fmla="*/ 220 w 222"/>
                <a:gd name="T115" fmla="*/ 213 h 388"/>
                <a:gd name="T116" fmla="*/ 201 w 222"/>
                <a:gd name="T117" fmla="*/ 50 h 388"/>
                <a:gd name="T118" fmla="*/ 199 w 222"/>
                <a:gd name="T119" fmla="*/ 32 h 388"/>
                <a:gd name="T120" fmla="*/ 188 w 222"/>
                <a:gd name="T121" fmla="*/ 17 h 388"/>
                <a:gd name="T122" fmla="*/ 187 w 222"/>
                <a:gd name="T123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2" h="388">
                  <a:moveTo>
                    <a:pt x="187" y="0"/>
                  </a:moveTo>
                  <a:cubicBezTo>
                    <a:pt x="44" y="10"/>
                    <a:pt x="44" y="10"/>
                    <a:pt x="44" y="10"/>
                  </a:cubicBezTo>
                  <a:cubicBezTo>
                    <a:pt x="44" y="11"/>
                    <a:pt x="44" y="11"/>
                    <a:pt x="44" y="12"/>
                  </a:cubicBezTo>
                  <a:cubicBezTo>
                    <a:pt x="44" y="14"/>
                    <a:pt x="43" y="18"/>
                    <a:pt x="44" y="19"/>
                  </a:cubicBezTo>
                  <a:cubicBezTo>
                    <a:pt x="44" y="20"/>
                    <a:pt x="46" y="22"/>
                    <a:pt x="51" y="25"/>
                  </a:cubicBezTo>
                  <a:cubicBezTo>
                    <a:pt x="53" y="27"/>
                    <a:pt x="54" y="30"/>
                    <a:pt x="55" y="32"/>
                  </a:cubicBezTo>
                  <a:cubicBezTo>
                    <a:pt x="56" y="34"/>
                    <a:pt x="56" y="36"/>
                    <a:pt x="59" y="37"/>
                  </a:cubicBezTo>
                  <a:cubicBezTo>
                    <a:pt x="60" y="37"/>
                    <a:pt x="61" y="37"/>
                    <a:pt x="62" y="38"/>
                  </a:cubicBezTo>
                  <a:cubicBezTo>
                    <a:pt x="64" y="38"/>
                    <a:pt x="66" y="39"/>
                    <a:pt x="67" y="41"/>
                  </a:cubicBezTo>
                  <a:cubicBezTo>
                    <a:pt x="67" y="42"/>
                    <a:pt x="68" y="44"/>
                    <a:pt x="68" y="45"/>
                  </a:cubicBezTo>
                  <a:cubicBezTo>
                    <a:pt x="69" y="47"/>
                    <a:pt x="70" y="49"/>
                    <a:pt x="70" y="50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70" y="52"/>
                    <a:pt x="70" y="56"/>
                    <a:pt x="64" y="59"/>
                  </a:cubicBezTo>
                  <a:cubicBezTo>
                    <a:pt x="58" y="61"/>
                    <a:pt x="58" y="61"/>
                    <a:pt x="58" y="63"/>
                  </a:cubicBezTo>
                  <a:cubicBezTo>
                    <a:pt x="58" y="64"/>
                    <a:pt x="58" y="65"/>
                    <a:pt x="59" y="65"/>
                  </a:cubicBezTo>
                  <a:cubicBezTo>
                    <a:pt x="59" y="67"/>
                    <a:pt x="60" y="70"/>
                    <a:pt x="59" y="72"/>
                  </a:cubicBezTo>
                  <a:cubicBezTo>
                    <a:pt x="58" y="73"/>
                    <a:pt x="57" y="74"/>
                    <a:pt x="55" y="75"/>
                  </a:cubicBezTo>
                  <a:cubicBezTo>
                    <a:pt x="54" y="75"/>
                    <a:pt x="53" y="76"/>
                    <a:pt x="51" y="77"/>
                  </a:cubicBezTo>
                  <a:cubicBezTo>
                    <a:pt x="50" y="78"/>
                    <a:pt x="50" y="79"/>
                    <a:pt x="49" y="80"/>
                  </a:cubicBezTo>
                  <a:cubicBezTo>
                    <a:pt x="48" y="81"/>
                    <a:pt x="48" y="81"/>
                    <a:pt x="45" y="81"/>
                  </a:cubicBezTo>
                  <a:cubicBezTo>
                    <a:pt x="44" y="81"/>
                    <a:pt x="43" y="81"/>
                    <a:pt x="42" y="81"/>
                  </a:cubicBezTo>
                  <a:cubicBezTo>
                    <a:pt x="41" y="81"/>
                    <a:pt x="40" y="81"/>
                    <a:pt x="39" y="81"/>
                  </a:cubicBezTo>
                  <a:cubicBezTo>
                    <a:pt x="38" y="81"/>
                    <a:pt x="37" y="82"/>
                    <a:pt x="36" y="83"/>
                  </a:cubicBezTo>
                  <a:cubicBezTo>
                    <a:pt x="35" y="84"/>
                    <a:pt x="33" y="85"/>
                    <a:pt x="32" y="85"/>
                  </a:cubicBezTo>
                  <a:cubicBezTo>
                    <a:pt x="31" y="85"/>
                    <a:pt x="29" y="85"/>
                    <a:pt x="28" y="85"/>
                  </a:cubicBezTo>
                  <a:cubicBezTo>
                    <a:pt x="26" y="84"/>
                    <a:pt x="25" y="84"/>
                    <a:pt x="24" y="85"/>
                  </a:cubicBezTo>
                  <a:cubicBezTo>
                    <a:pt x="22" y="86"/>
                    <a:pt x="21" y="88"/>
                    <a:pt x="20" y="89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20" y="92"/>
                    <a:pt x="19" y="96"/>
                    <a:pt x="21" y="98"/>
                  </a:cubicBezTo>
                  <a:cubicBezTo>
                    <a:pt x="22" y="100"/>
                    <a:pt x="24" y="103"/>
                    <a:pt x="25" y="104"/>
                  </a:cubicBezTo>
                  <a:cubicBezTo>
                    <a:pt x="27" y="104"/>
                    <a:pt x="29" y="105"/>
                    <a:pt x="30" y="106"/>
                  </a:cubicBezTo>
                  <a:cubicBezTo>
                    <a:pt x="31" y="108"/>
                    <a:pt x="31" y="109"/>
                    <a:pt x="31" y="110"/>
                  </a:cubicBezTo>
                  <a:cubicBezTo>
                    <a:pt x="30" y="114"/>
                    <a:pt x="29" y="116"/>
                    <a:pt x="27" y="119"/>
                  </a:cubicBezTo>
                  <a:cubicBezTo>
                    <a:pt x="26" y="120"/>
                    <a:pt x="25" y="121"/>
                    <a:pt x="24" y="122"/>
                  </a:cubicBezTo>
                  <a:cubicBezTo>
                    <a:pt x="23" y="123"/>
                    <a:pt x="22" y="124"/>
                    <a:pt x="22" y="125"/>
                  </a:cubicBezTo>
                  <a:cubicBezTo>
                    <a:pt x="21" y="125"/>
                    <a:pt x="21" y="125"/>
                    <a:pt x="21" y="125"/>
                  </a:cubicBezTo>
                  <a:cubicBezTo>
                    <a:pt x="21" y="126"/>
                    <a:pt x="21" y="127"/>
                    <a:pt x="21" y="129"/>
                  </a:cubicBezTo>
                  <a:cubicBezTo>
                    <a:pt x="22" y="130"/>
                    <a:pt x="23" y="132"/>
                    <a:pt x="20" y="135"/>
                  </a:cubicBezTo>
                  <a:cubicBezTo>
                    <a:pt x="20" y="136"/>
                    <a:pt x="20" y="137"/>
                    <a:pt x="20" y="138"/>
                  </a:cubicBezTo>
                  <a:cubicBezTo>
                    <a:pt x="20" y="139"/>
                    <a:pt x="20" y="140"/>
                    <a:pt x="20" y="141"/>
                  </a:cubicBezTo>
                  <a:cubicBezTo>
                    <a:pt x="20" y="143"/>
                    <a:pt x="19" y="145"/>
                    <a:pt x="16" y="146"/>
                  </a:cubicBezTo>
                  <a:cubicBezTo>
                    <a:pt x="14" y="146"/>
                    <a:pt x="13" y="147"/>
                    <a:pt x="12" y="147"/>
                  </a:cubicBezTo>
                  <a:cubicBezTo>
                    <a:pt x="10" y="147"/>
                    <a:pt x="9" y="147"/>
                    <a:pt x="9" y="148"/>
                  </a:cubicBezTo>
                  <a:cubicBezTo>
                    <a:pt x="9" y="148"/>
                    <a:pt x="8" y="149"/>
                    <a:pt x="8" y="149"/>
                  </a:cubicBezTo>
                  <a:cubicBezTo>
                    <a:pt x="8" y="150"/>
                    <a:pt x="7" y="150"/>
                    <a:pt x="8" y="152"/>
                  </a:cubicBezTo>
                  <a:cubicBezTo>
                    <a:pt x="9" y="155"/>
                    <a:pt x="9" y="156"/>
                    <a:pt x="7" y="158"/>
                  </a:cubicBezTo>
                  <a:cubicBezTo>
                    <a:pt x="6" y="159"/>
                    <a:pt x="6" y="160"/>
                    <a:pt x="6" y="160"/>
                  </a:cubicBezTo>
                  <a:cubicBezTo>
                    <a:pt x="6" y="161"/>
                    <a:pt x="6" y="163"/>
                    <a:pt x="5" y="164"/>
                  </a:cubicBezTo>
                  <a:cubicBezTo>
                    <a:pt x="4" y="164"/>
                    <a:pt x="4" y="165"/>
                    <a:pt x="3" y="165"/>
                  </a:cubicBezTo>
                  <a:cubicBezTo>
                    <a:pt x="2" y="166"/>
                    <a:pt x="1" y="166"/>
                    <a:pt x="1" y="167"/>
                  </a:cubicBezTo>
                  <a:cubicBezTo>
                    <a:pt x="0" y="169"/>
                    <a:pt x="0" y="172"/>
                    <a:pt x="1" y="172"/>
                  </a:cubicBezTo>
                  <a:cubicBezTo>
                    <a:pt x="2" y="174"/>
                    <a:pt x="3" y="178"/>
                    <a:pt x="3" y="179"/>
                  </a:cubicBezTo>
                  <a:cubicBezTo>
                    <a:pt x="3" y="179"/>
                    <a:pt x="3" y="180"/>
                    <a:pt x="3" y="180"/>
                  </a:cubicBezTo>
                  <a:cubicBezTo>
                    <a:pt x="3" y="181"/>
                    <a:pt x="2" y="183"/>
                    <a:pt x="5" y="186"/>
                  </a:cubicBezTo>
                  <a:cubicBezTo>
                    <a:pt x="6" y="187"/>
                    <a:pt x="7" y="188"/>
                    <a:pt x="7" y="188"/>
                  </a:cubicBezTo>
                  <a:cubicBezTo>
                    <a:pt x="9" y="190"/>
                    <a:pt x="11" y="191"/>
                    <a:pt x="10" y="194"/>
                  </a:cubicBezTo>
                  <a:cubicBezTo>
                    <a:pt x="9" y="195"/>
                    <a:pt x="9" y="195"/>
                    <a:pt x="8" y="196"/>
                  </a:cubicBezTo>
                  <a:cubicBezTo>
                    <a:pt x="7" y="198"/>
                    <a:pt x="7" y="199"/>
                    <a:pt x="7" y="200"/>
                  </a:cubicBezTo>
                  <a:cubicBezTo>
                    <a:pt x="9" y="203"/>
                    <a:pt x="12" y="207"/>
                    <a:pt x="14" y="209"/>
                  </a:cubicBezTo>
                  <a:cubicBezTo>
                    <a:pt x="17" y="212"/>
                    <a:pt x="23" y="216"/>
                    <a:pt x="24" y="216"/>
                  </a:cubicBezTo>
                  <a:cubicBezTo>
                    <a:pt x="26" y="216"/>
                    <a:pt x="29" y="220"/>
                    <a:pt x="30" y="224"/>
                  </a:cubicBezTo>
                  <a:cubicBezTo>
                    <a:pt x="32" y="229"/>
                    <a:pt x="35" y="230"/>
                    <a:pt x="37" y="230"/>
                  </a:cubicBezTo>
                  <a:cubicBezTo>
                    <a:pt x="39" y="230"/>
                    <a:pt x="44" y="232"/>
                    <a:pt x="46" y="237"/>
                  </a:cubicBezTo>
                  <a:cubicBezTo>
                    <a:pt x="47" y="240"/>
                    <a:pt x="47" y="241"/>
                    <a:pt x="47" y="242"/>
                  </a:cubicBezTo>
                  <a:cubicBezTo>
                    <a:pt x="47" y="244"/>
                    <a:pt x="47" y="245"/>
                    <a:pt x="49" y="247"/>
                  </a:cubicBezTo>
                  <a:cubicBezTo>
                    <a:pt x="49" y="247"/>
                    <a:pt x="50" y="248"/>
                    <a:pt x="51" y="248"/>
                  </a:cubicBezTo>
                  <a:cubicBezTo>
                    <a:pt x="52" y="249"/>
                    <a:pt x="53" y="250"/>
                    <a:pt x="52" y="253"/>
                  </a:cubicBezTo>
                  <a:cubicBezTo>
                    <a:pt x="51" y="258"/>
                    <a:pt x="51" y="259"/>
                    <a:pt x="52" y="259"/>
                  </a:cubicBezTo>
                  <a:cubicBezTo>
                    <a:pt x="53" y="260"/>
                    <a:pt x="56" y="262"/>
                    <a:pt x="58" y="260"/>
                  </a:cubicBezTo>
                  <a:cubicBezTo>
                    <a:pt x="59" y="260"/>
                    <a:pt x="59" y="259"/>
                    <a:pt x="60" y="258"/>
                  </a:cubicBezTo>
                  <a:cubicBezTo>
                    <a:pt x="62" y="256"/>
                    <a:pt x="64" y="255"/>
                    <a:pt x="65" y="255"/>
                  </a:cubicBezTo>
                  <a:cubicBezTo>
                    <a:pt x="68" y="254"/>
                    <a:pt x="70" y="256"/>
                    <a:pt x="72" y="257"/>
                  </a:cubicBezTo>
                  <a:cubicBezTo>
                    <a:pt x="73" y="258"/>
                    <a:pt x="76" y="260"/>
                    <a:pt x="78" y="260"/>
                  </a:cubicBezTo>
                  <a:cubicBezTo>
                    <a:pt x="79" y="260"/>
                    <a:pt x="81" y="261"/>
                    <a:pt x="82" y="262"/>
                  </a:cubicBezTo>
                  <a:cubicBezTo>
                    <a:pt x="83" y="263"/>
                    <a:pt x="83" y="264"/>
                    <a:pt x="83" y="266"/>
                  </a:cubicBezTo>
                  <a:cubicBezTo>
                    <a:pt x="83" y="266"/>
                    <a:pt x="83" y="267"/>
                    <a:pt x="82" y="268"/>
                  </a:cubicBezTo>
                  <a:cubicBezTo>
                    <a:pt x="81" y="269"/>
                    <a:pt x="80" y="270"/>
                    <a:pt x="80" y="273"/>
                  </a:cubicBezTo>
                  <a:cubicBezTo>
                    <a:pt x="80" y="275"/>
                    <a:pt x="80" y="276"/>
                    <a:pt x="80" y="277"/>
                  </a:cubicBezTo>
                  <a:cubicBezTo>
                    <a:pt x="80" y="279"/>
                    <a:pt x="79" y="280"/>
                    <a:pt x="78" y="283"/>
                  </a:cubicBezTo>
                  <a:cubicBezTo>
                    <a:pt x="77" y="286"/>
                    <a:pt x="77" y="287"/>
                    <a:pt x="77" y="288"/>
                  </a:cubicBezTo>
                  <a:cubicBezTo>
                    <a:pt x="77" y="289"/>
                    <a:pt x="76" y="289"/>
                    <a:pt x="76" y="291"/>
                  </a:cubicBezTo>
                  <a:cubicBezTo>
                    <a:pt x="75" y="292"/>
                    <a:pt x="75" y="292"/>
                    <a:pt x="75" y="292"/>
                  </a:cubicBezTo>
                  <a:cubicBezTo>
                    <a:pt x="74" y="295"/>
                    <a:pt x="72" y="298"/>
                    <a:pt x="70" y="300"/>
                  </a:cubicBezTo>
                  <a:cubicBezTo>
                    <a:pt x="69" y="301"/>
                    <a:pt x="68" y="302"/>
                    <a:pt x="68" y="304"/>
                  </a:cubicBezTo>
                  <a:cubicBezTo>
                    <a:pt x="68" y="305"/>
                    <a:pt x="68" y="305"/>
                    <a:pt x="69" y="306"/>
                  </a:cubicBezTo>
                  <a:cubicBezTo>
                    <a:pt x="72" y="309"/>
                    <a:pt x="76" y="312"/>
                    <a:pt x="77" y="313"/>
                  </a:cubicBezTo>
                  <a:cubicBezTo>
                    <a:pt x="80" y="313"/>
                    <a:pt x="83" y="315"/>
                    <a:pt x="85" y="318"/>
                  </a:cubicBezTo>
                  <a:cubicBezTo>
                    <a:pt x="87" y="320"/>
                    <a:pt x="91" y="323"/>
                    <a:pt x="98" y="327"/>
                  </a:cubicBezTo>
                  <a:cubicBezTo>
                    <a:pt x="98" y="327"/>
                    <a:pt x="111" y="335"/>
                    <a:pt x="113" y="337"/>
                  </a:cubicBezTo>
                  <a:cubicBezTo>
                    <a:pt x="114" y="338"/>
                    <a:pt x="114" y="338"/>
                    <a:pt x="114" y="339"/>
                  </a:cubicBezTo>
                  <a:cubicBezTo>
                    <a:pt x="116" y="340"/>
                    <a:pt x="117" y="342"/>
                    <a:pt x="117" y="344"/>
                  </a:cubicBezTo>
                  <a:cubicBezTo>
                    <a:pt x="118" y="346"/>
                    <a:pt x="117" y="347"/>
                    <a:pt x="117" y="348"/>
                  </a:cubicBezTo>
                  <a:cubicBezTo>
                    <a:pt x="117" y="348"/>
                    <a:pt x="117" y="348"/>
                    <a:pt x="117" y="349"/>
                  </a:cubicBezTo>
                  <a:cubicBezTo>
                    <a:pt x="116" y="351"/>
                    <a:pt x="117" y="354"/>
                    <a:pt x="118" y="354"/>
                  </a:cubicBezTo>
                  <a:cubicBezTo>
                    <a:pt x="120" y="355"/>
                    <a:pt x="124" y="360"/>
                    <a:pt x="123" y="362"/>
                  </a:cubicBezTo>
                  <a:cubicBezTo>
                    <a:pt x="123" y="363"/>
                    <a:pt x="122" y="364"/>
                    <a:pt x="121" y="365"/>
                  </a:cubicBezTo>
                  <a:cubicBezTo>
                    <a:pt x="121" y="366"/>
                    <a:pt x="119" y="368"/>
                    <a:pt x="119" y="369"/>
                  </a:cubicBezTo>
                  <a:cubicBezTo>
                    <a:pt x="119" y="371"/>
                    <a:pt x="119" y="374"/>
                    <a:pt x="123" y="376"/>
                  </a:cubicBezTo>
                  <a:cubicBezTo>
                    <a:pt x="127" y="379"/>
                    <a:pt x="129" y="380"/>
                    <a:pt x="129" y="383"/>
                  </a:cubicBezTo>
                  <a:cubicBezTo>
                    <a:pt x="129" y="384"/>
                    <a:pt x="130" y="385"/>
                    <a:pt x="131" y="386"/>
                  </a:cubicBezTo>
                  <a:cubicBezTo>
                    <a:pt x="131" y="386"/>
                    <a:pt x="131" y="386"/>
                    <a:pt x="132" y="387"/>
                  </a:cubicBezTo>
                  <a:cubicBezTo>
                    <a:pt x="132" y="388"/>
                    <a:pt x="133" y="388"/>
                    <a:pt x="134" y="387"/>
                  </a:cubicBezTo>
                  <a:cubicBezTo>
                    <a:pt x="135" y="387"/>
                    <a:pt x="136" y="385"/>
                    <a:pt x="136" y="385"/>
                  </a:cubicBezTo>
                  <a:cubicBezTo>
                    <a:pt x="137" y="384"/>
                    <a:pt x="137" y="384"/>
                    <a:pt x="137" y="384"/>
                  </a:cubicBezTo>
                  <a:cubicBezTo>
                    <a:pt x="137" y="384"/>
                    <a:pt x="137" y="383"/>
                    <a:pt x="138" y="383"/>
                  </a:cubicBezTo>
                  <a:cubicBezTo>
                    <a:pt x="138" y="383"/>
                    <a:pt x="139" y="384"/>
                    <a:pt x="140" y="385"/>
                  </a:cubicBezTo>
                  <a:cubicBezTo>
                    <a:pt x="141" y="386"/>
                    <a:pt x="141" y="386"/>
                    <a:pt x="141" y="386"/>
                  </a:cubicBezTo>
                  <a:cubicBezTo>
                    <a:pt x="141" y="387"/>
                    <a:pt x="142" y="387"/>
                    <a:pt x="142" y="387"/>
                  </a:cubicBezTo>
                  <a:cubicBezTo>
                    <a:pt x="143" y="385"/>
                    <a:pt x="146" y="378"/>
                    <a:pt x="146" y="377"/>
                  </a:cubicBezTo>
                  <a:cubicBezTo>
                    <a:pt x="146" y="377"/>
                    <a:pt x="148" y="372"/>
                    <a:pt x="152" y="371"/>
                  </a:cubicBezTo>
                  <a:cubicBezTo>
                    <a:pt x="155" y="370"/>
                    <a:pt x="157" y="371"/>
                    <a:pt x="159" y="371"/>
                  </a:cubicBezTo>
                  <a:cubicBezTo>
                    <a:pt x="159" y="372"/>
                    <a:pt x="159" y="372"/>
                    <a:pt x="159" y="372"/>
                  </a:cubicBezTo>
                  <a:cubicBezTo>
                    <a:pt x="161" y="373"/>
                    <a:pt x="165" y="374"/>
                    <a:pt x="166" y="374"/>
                  </a:cubicBezTo>
                  <a:cubicBezTo>
                    <a:pt x="169" y="374"/>
                    <a:pt x="172" y="375"/>
                    <a:pt x="173" y="377"/>
                  </a:cubicBezTo>
                  <a:cubicBezTo>
                    <a:pt x="174" y="377"/>
                    <a:pt x="174" y="378"/>
                    <a:pt x="174" y="379"/>
                  </a:cubicBezTo>
                  <a:cubicBezTo>
                    <a:pt x="175" y="380"/>
                    <a:pt x="176" y="382"/>
                    <a:pt x="178" y="382"/>
                  </a:cubicBezTo>
                  <a:cubicBezTo>
                    <a:pt x="180" y="382"/>
                    <a:pt x="180" y="381"/>
                    <a:pt x="181" y="380"/>
                  </a:cubicBezTo>
                  <a:cubicBezTo>
                    <a:pt x="182" y="379"/>
                    <a:pt x="182" y="378"/>
                    <a:pt x="183" y="378"/>
                  </a:cubicBezTo>
                  <a:cubicBezTo>
                    <a:pt x="183" y="377"/>
                    <a:pt x="184" y="376"/>
                    <a:pt x="184" y="376"/>
                  </a:cubicBezTo>
                  <a:cubicBezTo>
                    <a:pt x="184" y="375"/>
                    <a:pt x="183" y="374"/>
                    <a:pt x="183" y="374"/>
                  </a:cubicBezTo>
                  <a:cubicBezTo>
                    <a:pt x="182" y="373"/>
                    <a:pt x="179" y="371"/>
                    <a:pt x="178" y="369"/>
                  </a:cubicBezTo>
                  <a:cubicBezTo>
                    <a:pt x="177" y="368"/>
                    <a:pt x="177" y="364"/>
                    <a:pt x="177" y="362"/>
                  </a:cubicBezTo>
                  <a:cubicBezTo>
                    <a:pt x="177" y="359"/>
                    <a:pt x="180" y="358"/>
                    <a:pt x="182" y="357"/>
                  </a:cubicBezTo>
                  <a:cubicBezTo>
                    <a:pt x="183" y="356"/>
                    <a:pt x="183" y="356"/>
                    <a:pt x="183" y="356"/>
                  </a:cubicBezTo>
                  <a:cubicBezTo>
                    <a:pt x="184" y="356"/>
                    <a:pt x="185" y="356"/>
                    <a:pt x="186" y="355"/>
                  </a:cubicBezTo>
                  <a:cubicBezTo>
                    <a:pt x="188" y="354"/>
                    <a:pt x="189" y="354"/>
                    <a:pt x="191" y="353"/>
                  </a:cubicBezTo>
                  <a:cubicBezTo>
                    <a:pt x="193" y="352"/>
                    <a:pt x="196" y="353"/>
                    <a:pt x="198" y="353"/>
                  </a:cubicBezTo>
                  <a:cubicBezTo>
                    <a:pt x="199" y="354"/>
                    <a:pt x="200" y="353"/>
                    <a:pt x="201" y="350"/>
                  </a:cubicBezTo>
                  <a:cubicBezTo>
                    <a:pt x="202" y="350"/>
                    <a:pt x="202" y="349"/>
                    <a:pt x="199" y="347"/>
                  </a:cubicBezTo>
                  <a:cubicBezTo>
                    <a:pt x="198" y="346"/>
                    <a:pt x="198" y="346"/>
                    <a:pt x="198" y="346"/>
                  </a:cubicBezTo>
                  <a:cubicBezTo>
                    <a:pt x="195" y="343"/>
                    <a:pt x="196" y="340"/>
                    <a:pt x="197" y="338"/>
                  </a:cubicBezTo>
                  <a:cubicBezTo>
                    <a:pt x="197" y="337"/>
                    <a:pt x="197" y="337"/>
                    <a:pt x="197" y="337"/>
                  </a:cubicBezTo>
                  <a:cubicBezTo>
                    <a:pt x="198" y="335"/>
                    <a:pt x="197" y="333"/>
                    <a:pt x="196" y="331"/>
                  </a:cubicBezTo>
                  <a:cubicBezTo>
                    <a:pt x="195" y="329"/>
                    <a:pt x="195" y="327"/>
                    <a:pt x="196" y="325"/>
                  </a:cubicBezTo>
                  <a:cubicBezTo>
                    <a:pt x="196" y="325"/>
                    <a:pt x="196" y="325"/>
                    <a:pt x="196" y="325"/>
                  </a:cubicBezTo>
                  <a:cubicBezTo>
                    <a:pt x="196" y="324"/>
                    <a:pt x="196" y="324"/>
                    <a:pt x="196" y="323"/>
                  </a:cubicBezTo>
                  <a:cubicBezTo>
                    <a:pt x="197" y="322"/>
                    <a:pt x="197" y="321"/>
                    <a:pt x="197" y="319"/>
                  </a:cubicBezTo>
                  <a:cubicBezTo>
                    <a:pt x="197" y="318"/>
                    <a:pt x="198" y="317"/>
                    <a:pt x="199" y="316"/>
                  </a:cubicBezTo>
                  <a:cubicBezTo>
                    <a:pt x="199" y="315"/>
                    <a:pt x="199" y="314"/>
                    <a:pt x="200" y="314"/>
                  </a:cubicBezTo>
                  <a:cubicBezTo>
                    <a:pt x="200" y="314"/>
                    <a:pt x="200" y="313"/>
                    <a:pt x="199" y="313"/>
                  </a:cubicBezTo>
                  <a:cubicBezTo>
                    <a:pt x="199" y="312"/>
                    <a:pt x="198" y="311"/>
                    <a:pt x="198" y="310"/>
                  </a:cubicBezTo>
                  <a:cubicBezTo>
                    <a:pt x="198" y="309"/>
                    <a:pt x="198" y="308"/>
                    <a:pt x="198" y="308"/>
                  </a:cubicBezTo>
                  <a:cubicBezTo>
                    <a:pt x="199" y="307"/>
                    <a:pt x="201" y="307"/>
                    <a:pt x="202" y="307"/>
                  </a:cubicBezTo>
                  <a:cubicBezTo>
                    <a:pt x="204" y="307"/>
                    <a:pt x="205" y="307"/>
                    <a:pt x="206" y="306"/>
                  </a:cubicBezTo>
                  <a:cubicBezTo>
                    <a:pt x="207" y="306"/>
                    <a:pt x="207" y="306"/>
                    <a:pt x="207" y="306"/>
                  </a:cubicBezTo>
                  <a:cubicBezTo>
                    <a:pt x="207" y="305"/>
                    <a:pt x="205" y="303"/>
                    <a:pt x="204" y="302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2" y="300"/>
                    <a:pt x="201" y="299"/>
                    <a:pt x="202" y="298"/>
                  </a:cubicBezTo>
                  <a:cubicBezTo>
                    <a:pt x="202" y="297"/>
                    <a:pt x="204" y="296"/>
                    <a:pt x="207" y="296"/>
                  </a:cubicBezTo>
                  <a:cubicBezTo>
                    <a:pt x="210" y="296"/>
                    <a:pt x="212" y="294"/>
                    <a:pt x="212" y="291"/>
                  </a:cubicBezTo>
                  <a:cubicBezTo>
                    <a:pt x="212" y="288"/>
                    <a:pt x="213" y="286"/>
                    <a:pt x="215" y="285"/>
                  </a:cubicBezTo>
                  <a:cubicBezTo>
                    <a:pt x="217" y="283"/>
                    <a:pt x="215" y="281"/>
                    <a:pt x="215" y="281"/>
                  </a:cubicBezTo>
                  <a:cubicBezTo>
                    <a:pt x="214" y="280"/>
                    <a:pt x="214" y="277"/>
                    <a:pt x="214" y="276"/>
                  </a:cubicBezTo>
                  <a:cubicBezTo>
                    <a:pt x="213" y="275"/>
                    <a:pt x="215" y="274"/>
                    <a:pt x="217" y="272"/>
                  </a:cubicBezTo>
                  <a:cubicBezTo>
                    <a:pt x="217" y="272"/>
                    <a:pt x="218" y="271"/>
                    <a:pt x="218" y="271"/>
                  </a:cubicBezTo>
                  <a:cubicBezTo>
                    <a:pt x="218" y="270"/>
                    <a:pt x="219" y="269"/>
                    <a:pt x="220" y="268"/>
                  </a:cubicBezTo>
                  <a:cubicBezTo>
                    <a:pt x="220" y="266"/>
                    <a:pt x="221" y="265"/>
                    <a:pt x="221" y="265"/>
                  </a:cubicBezTo>
                  <a:cubicBezTo>
                    <a:pt x="221" y="264"/>
                    <a:pt x="222" y="262"/>
                    <a:pt x="222" y="261"/>
                  </a:cubicBezTo>
                  <a:cubicBezTo>
                    <a:pt x="222" y="261"/>
                    <a:pt x="222" y="260"/>
                    <a:pt x="221" y="260"/>
                  </a:cubicBezTo>
                  <a:cubicBezTo>
                    <a:pt x="221" y="259"/>
                    <a:pt x="221" y="258"/>
                    <a:pt x="221" y="257"/>
                  </a:cubicBezTo>
                  <a:cubicBezTo>
                    <a:pt x="221" y="256"/>
                    <a:pt x="221" y="254"/>
                    <a:pt x="222" y="253"/>
                  </a:cubicBezTo>
                  <a:cubicBezTo>
                    <a:pt x="222" y="253"/>
                    <a:pt x="221" y="251"/>
                    <a:pt x="221" y="251"/>
                  </a:cubicBezTo>
                  <a:cubicBezTo>
                    <a:pt x="220" y="250"/>
                    <a:pt x="220" y="249"/>
                    <a:pt x="219" y="248"/>
                  </a:cubicBezTo>
                  <a:cubicBezTo>
                    <a:pt x="218" y="246"/>
                    <a:pt x="215" y="242"/>
                    <a:pt x="214" y="241"/>
                  </a:cubicBezTo>
                  <a:cubicBezTo>
                    <a:pt x="212" y="240"/>
                    <a:pt x="211" y="236"/>
                    <a:pt x="211" y="235"/>
                  </a:cubicBezTo>
                  <a:cubicBezTo>
                    <a:pt x="211" y="235"/>
                    <a:pt x="211" y="234"/>
                    <a:pt x="212" y="232"/>
                  </a:cubicBezTo>
                  <a:cubicBezTo>
                    <a:pt x="212" y="232"/>
                    <a:pt x="213" y="230"/>
                    <a:pt x="213" y="230"/>
                  </a:cubicBezTo>
                  <a:cubicBezTo>
                    <a:pt x="213" y="230"/>
                    <a:pt x="212" y="229"/>
                    <a:pt x="212" y="229"/>
                  </a:cubicBezTo>
                  <a:cubicBezTo>
                    <a:pt x="211" y="228"/>
                    <a:pt x="210" y="227"/>
                    <a:pt x="210" y="227"/>
                  </a:cubicBezTo>
                  <a:cubicBezTo>
                    <a:pt x="210" y="226"/>
                    <a:pt x="210" y="225"/>
                    <a:pt x="211" y="224"/>
                  </a:cubicBezTo>
                  <a:cubicBezTo>
                    <a:pt x="211" y="223"/>
                    <a:pt x="212" y="223"/>
                    <a:pt x="213" y="222"/>
                  </a:cubicBezTo>
                  <a:cubicBezTo>
                    <a:pt x="213" y="222"/>
                    <a:pt x="214" y="221"/>
                    <a:pt x="215" y="220"/>
                  </a:cubicBezTo>
                  <a:cubicBezTo>
                    <a:pt x="215" y="219"/>
                    <a:pt x="216" y="218"/>
                    <a:pt x="217" y="217"/>
                  </a:cubicBezTo>
                  <a:cubicBezTo>
                    <a:pt x="219" y="216"/>
                    <a:pt x="220" y="214"/>
                    <a:pt x="220" y="213"/>
                  </a:cubicBezTo>
                  <a:cubicBezTo>
                    <a:pt x="208" y="57"/>
                    <a:pt x="208" y="57"/>
                    <a:pt x="208" y="57"/>
                  </a:cubicBezTo>
                  <a:cubicBezTo>
                    <a:pt x="206" y="57"/>
                    <a:pt x="205" y="55"/>
                    <a:pt x="204" y="53"/>
                  </a:cubicBezTo>
                  <a:cubicBezTo>
                    <a:pt x="203" y="52"/>
                    <a:pt x="203" y="51"/>
                    <a:pt x="201" y="50"/>
                  </a:cubicBezTo>
                  <a:cubicBezTo>
                    <a:pt x="197" y="48"/>
                    <a:pt x="200" y="42"/>
                    <a:pt x="201" y="39"/>
                  </a:cubicBezTo>
                  <a:cubicBezTo>
                    <a:pt x="202" y="37"/>
                    <a:pt x="200" y="36"/>
                    <a:pt x="199" y="34"/>
                  </a:cubicBezTo>
                  <a:cubicBezTo>
                    <a:pt x="199" y="33"/>
                    <a:pt x="199" y="32"/>
                    <a:pt x="199" y="32"/>
                  </a:cubicBezTo>
                  <a:cubicBezTo>
                    <a:pt x="198" y="31"/>
                    <a:pt x="198" y="31"/>
                    <a:pt x="198" y="31"/>
                  </a:cubicBezTo>
                  <a:cubicBezTo>
                    <a:pt x="197" y="29"/>
                    <a:pt x="194" y="21"/>
                    <a:pt x="188" y="18"/>
                  </a:cubicBezTo>
                  <a:cubicBezTo>
                    <a:pt x="188" y="18"/>
                    <a:pt x="188" y="17"/>
                    <a:pt x="188" y="17"/>
                  </a:cubicBezTo>
                  <a:cubicBezTo>
                    <a:pt x="188" y="17"/>
                    <a:pt x="184" y="14"/>
                    <a:pt x="188" y="8"/>
                  </a:cubicBezTo>
                  <a:cubicBezTo>
                    <a:pt x="188" y="7"/>
                    <a:pt x="188" y="3"/>
                    <a:pt x="187" y="0"/>
                  </a:cubicBezTo>
                  <a:cubicBezTo>
                    <a:pt x="187" y="0"/>
                    <a:pt x="187" y="0"/>
                    <a:pt x="187" y="0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56"/>
            <p:cNvSpPr>
              <a:spLocks/>
            </p:cNvSpPr>
            <p:nvPr/>
          </p:nvSpPr>
          <p:spPr bwMode="auto">
            <a:xfrm>
              <a:off x="8391525" y="2586038"/>
              <a:ext cx="565150" cy="989013"/>
            </a:xfrm>
            <a:custGeom>
              <a:avLst/>
              <a:gdLst>
                <a:gd name="T0" fmla="*/ 44 w 222"/>
                <a:gd name="T1" fmla="*/ 12 h 388"/>
                <a:gd name="T2" fmla="*/ 55 w 222"/>
                <a:gd name="T3" fmla="*/ 32 h 388"/>
                <a:gd name="T4" fmla="*/ 67 w 222"/>
                <a:gd name="T5" fmla="*/ 41 h 388"/>
                <a:gd name="T6" fmla="*/ 70 w 222"/>
                <a:gd name="T7" fmla="*/ 50 h 388"/>
                <a:gd name="T8" fmla="*/ 59 w 222"/>
                <a:gd name="T9" fmla="*/ 65 h 388"/>
                <a:gd name="T10" fmla="*/ 51 w 222"/>
                <a:gd name="T11" fmla="*/ 77 h 388"/>
                <a:gd name="T12" fmla="*/ 42 w 222"/>
                <a:gd name="T13" fmla="*/ 81 h 388"/>
                <a:gd name="T14" fmla="*/ 32 w 222"/>
                <a:gd name="T15" fmla="*/ 85 h 388"/>
                <a:gd name="T16" fmla="*/ 20 w 222"/>
                <a:gd name="T17" fmla="*/ 89 h 388"/>
                <a:gd name="T18" fmla="*/ 25 w 222"/>
                <a:gd name="T19" fmla="*/ 104 h 388"/>
                <a:gd name="T20" fmla="*/ 27 w 222"/>
                <a:gd name="T21" fmla="*/ 119 h 388"/>
                <a:gd name="T22" fmla="*/ 21 w 222"/>
                <a:gd name="T23" fmla="*/ 125 h 388"/>
                <a:gd name="T24" fmla="*/ 20 w 222"/>
                <a:gd name="T25" fmla="*/ 138 h 388"/>
                <a:gd name="T26" fmla="*/ 12 w 222"/>
                <a:gd name="T27" fmla="*/ 147 h 388"/>
                <a:gd name="T28" fmla="*/ 8 w 222"/>
                <a:gd name="T29" fmla="*/ 152 h 388"/>
                <a:gd name="T30" fmla="*/ 5 w 222"/>
                <a:gd name="T31" fmla="*/ 164 h 388"/>
                <a:gd name="T32" fmla="*/ 1 w 222"/>
                <a:gd name="T33" fmla="*/ 172 h 388"/>
                <a:gd name="T34" fmla="*/ 5 w 222"/>
                <a:gd name="T35" fmla="*/ 186 h 388"/>
                <a:gd name="T36" fmla="*/ 8 w 222"/>
                <a:gd name="T37" fmla="*/ 196 h 388"/>
                <a:gd name="T38" fmla="*/ 24 w 222"/>
                <a:gd name="T39" fmla="*/ 216 h 388"/>
                <a:gd name="T40" fmla="*/ 46 w 222"/>
                <a:gd name="T41" fmla="*/ 237 h 388"/>
                <a:gd name="T42" fmla="*/ 51 w 222"/>
                <a:gd name="T43" fmla="*/ 248 h 388"/>
                <a:gd name="T44" fmla="*/ 58 w 222"/>
                <a:gd name="T45" fmla="*/ 260 h 388"/>
                <a:gd name="T46" fmla="*/ 72 w 222"/>
                <a:gd name="T47" fmla="*/ 257 h 388"/>
                <a:gd name="T48" fmla="*/ 83 w 222"/>
                <a:gd name="T49" fmla="*/ 266 h 388"/>
                <a:gd name="T50" fmla="*/ 80 w 222"/>
                <a:gd name="T51" fmla="*/ 277 h 388"/>
                <a:gd name="T52" fmla="*/ 76 w 222"/>
                <a:gd name="T53" fmla="*/ 291 h 388"/>
                <a:gd name="T54" fmla="*/ 68 w 222"/>
                <a:gd name="T55" fmla="*/ 304 h 388"/>
                <a:gd name="T56" fmla="*/ 85 w 222"/>
                <a:gd name="T57" fmla="*/ 318 h 388"/>
                <a:gd name="T58" fmla="*/ 114 w 222"/>
                <a:gd name="T59" fmla="*/ 339 h 388"/>
                <a:gd name="T60" fmla="*/ 117 w 222"/>
                <a:gd name="T61" fmla="*/ 349 h 388"/>
                <a:gd name="T62" fmla="*/ 121 w 222"/>
                <a:gd name="T63" fmla="*/ 365 h 388"/>
                <a:gd name="T64" fmla="*/ 129 w 222"/>
                <a:gd name="T65" fmla="*/ 383 h 388"/>
                <a:gd name="T66" fmla="*/ 134 w 222"/>
                <a:gd name="T67" fmla="*/ 387 h 388"/>
                <a:gd name="T68" fmla="*/ 138 w 222"/>
                <a:gd name="T69" fmla="*/ 383 h 388"/>
                <a:gd name="T70" fmla="*/ 142 w 222"/>
                <a:gd name="T71" fmla="*/ 387 h 388"/>
                <a:gd name="T72" fmla="*/ 159 w 222"/>
                <a:gd name="T73" fmla="*/ 371 h 388"/>
                <a:gd name="T74" fmla="*/ 173 w 222"/>
                <a:gd name="T75" fmla="*/ 377 h 388"/>
                <a:gd name="T76" fmla="*/ 181 w 222"/>
                <a:gd name="T77" fmla="*/ 380 h 388"/>
                <a:gd name="T78" fmla="*/ 183 w 222"/>
                <a:gd name="T79" fmla="*/ 374 h 388"/>
                <a:gd name="T80" fmla="*/ 182 w 222"/>
                <a:gd name="T81" fmla="*/ 357 h 388"/>
                <a:gd name="T82" fmla="*/ 191 w 222"/>
                <a:gd name="T83" fmla="*/ 353 h 388"/>
                <a:gd name="T84" fmla="*/ 199 w 222"/>
                <a:gd name="T85" fmla="*/ 347 h 388"/>
                <a:gd name="T86" fmla="*/ 197 w 222"/>
                <a:gd name="T87" fmla="*/ 337 h 388"/>
                <a:gd name="T88" fmla="*/ 196 w 222"/>
                <a:gd name="T89" fmla="*/ 325 h 388"/>
                <a:gd name="T90" fmla="*/ 199 w 222"/>
                <a:gd name="T91" fmla="*/ 316 h 388"/>
                <a:gd name="T92" fmla="*/ 198 w 222"/>
                <a:gd name="T93" fmla="*/ 310 h 388"/>
                <a:gd name="T94" fmla="*/ 206 w 222"/>
                <a:gd name="T95" fmla="*/ 306 h 388"/>
                <a:gd name="T96" fmla="*/ 203 w 222"/>
                <a:gd name="T97" fmla="*/ 301 h 388"/>
                <a:gd name="T98" fmla="*/ 212 w 222"/>
                <a:gd name="T99" fmla="*/ 291 h 388"/>
                <a:gd name="T100" fmla="*/ 214 w 222"/>
                <a:gd name="T101" fmla="*/ 276 h 388"/>
                <a:gd name="T102" fmla="*/ 220 w 222"/>
                <a:gd name="T103" fmla="*/ 268 h 388"/>
                <a:gd name="T104" fmla="*/ 221 w 222"/>
                <a:gd name="T105" fmla="*/ 260 h 388"/>
                <a:gd name="T106" fmla="*/ 221 w 222"/>
                <a:gd name="T107" fmla="*/ 251 h 388"/>
                <a:gd name="T108" fmla="*/ 211 w 222"/>
                <a:gd name="T109" fmla="*/ 235 h 388"/>
                <a:gd name="T110" fmla="*/ 212 w 222"/>
                <a:gd name="T111" fmla="*/ 229 h 388"/>
                <a:gd name="T112" fmla="*/ 213 w 222"/>
                <a:gd name="T113" fmla="*/ 222 h 388"/>
                <a:gd name="T114" fmla="*/ 220 w 222"/>
                <a:gd name="T115" fmla="*/ 213 h 388"/>
                <a:gd name="T116" fmla="*/ 201 w 222"/>
                <a:gd name="T117" fmla="*/ 50 h 388"/>
                <a:gd name="T118" fmla="*/ 199 w 222"/>
                <a:gd name="T119" fmla="*/ 32 h 388"/>
                <a:gd name="T120" fmla="*/ 188 w 222"/>
                <a:gd name="T121" fmla="*/ 17 h 388"/>
                <a:gd name="T122" fmla="*/ 187 w 222"/>
                <a:gd name="T123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2" h="388">
                  <a:moveTo>
                    <a:pt x="187" y="0"/>
                  </a:moveTo>
                  <a:cubicBezTo>
                    <a:pt x="44" y="10"/>
                    <a:pt x="44" y="10"/>
                    <a:pt x="44" y="10"/>
                  </a:cubicBezTo>
                  <a:cubicBezTo>
                    <a:pt x="44" y="11"/>
                    <a:pt x="44" y="11"/>
                    <a:pt x="44" y="12"/>
                  </a:cubicBezTo>
                  <a:cubicBezTo>
                    <a:pt x="44" y="14"/>
                    <a:pt x="43" y="18"/>
                    <a:pt x="44" y="19"/>
                  </a:cubicBezTo>
                  <a:cubicBezTo>
                    <a:pt x="44" y="20"/>
                    <a:pt x="46" y="22"/>
                    <a:pt x="51" y="25"/>
                  </a:cubicBezTo>
                  <a:cubicBezTo>
                    <a:pt x="53" y="27"/>
                    <a:pt x="54" y="30"/>
                    <a:pt x="55" y="32"/>
                  </a:cubicBezTo>
                  <a:cubicBezTo>
                    <a:pt x="56" y="34"/>
                    <a:pt x="56" y="36"/>
                    <a:pt x="59" y="37"/>
                  </a:cubicBezTo>
                  <a:cubicBezTo>
                    <a:pt x="60" y="37"/>
                    <a:pt x="61" y="37"/>
                    <a:pt x="62" y="38"/>
                  </a:cubicBezTo>
                  <a:cubicBezTo>
                    <a:pt x="64" y="38"/>
                    <a:pt x="66" y="39"/>
                    <a:pt x="67" y="41"/>
                  </a:cubicBezTo>
                  <a:cubicBezTo>
                    <a:pt x="67" y="42"/>
                    <a:pt x="68" y="44"/>
                    <a:pt x="68" y="45"/>
                  </a:cubicBezTo>
                  <a:cubicBezTo>
                    <a:pt x="69" y="47"/>
                    <a:pt x="70" y="49"/>
                    <a:pt x="70" y="50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70" y="52"/>
                    <a:pt x="70" y="56"/>
                    <a:pt x="64" y="59"/>
                  </a:cubicBezTo>
                  <a:cubicBezTo>
                    <a:pt x="58" y="61"/>
                    <a:pt x="58" y="61"/>
                    <a:pt x="58" y="63"/>
                  </a:cubicBezTo>
                  <a:cubicBezTo>
                    <a:pt x="58" y="64"/>
                    <a:pt x="58" y="65"/>
                    <a:pt x="59" y="65"/>
                  </a:cubicBezTo>
                  <a:cubicBezTo>
                    <a:pt x="59" y="67"/>
                    <a:pt x="60" y="70"/>
                    <a:pt x="59" y="72"/>
                  </a:cubicBezTo>
                  <a:cubicBezTo>
                    <a:pt x="58" y="73"/>
                    <a:pt x="57" y="74"/>
                    <a:pt x="55" y="75"/>
                  </a:cubicBezTo>
                  <a:cubicBezTo>
                    <a:pt x="54" y="75"/>
                    <a:pt x="53" y="76"/>
                    <a:pt x="51" y="77"/>
                  </a:cubicBezTo>
                  <a:cubicBezTo>
                    <a:pt x="50" y="78"/>
                    <a:pt x="50" y="79"/>
                    <a:pt x="49" y="80"/>
                  </a:cubicBezTo>
                  <a:cubicBezTo>
                    <a:pt x="48" y="81"/>
                    <a:pt x="48" y="81"/>
                    <a:pt x="45" y="81"/>
                  </a:cubicBezTo>
                  <a:cubicBezTo>
                    <a:pt x="44" y="81"/>
                    <a:pt x="43" y="81"/>
                    <a:pt x="42" y="81"/>
                  </a:cubicBezTo>
                  <a:cubicBezTo>
                    <a:pt x="41" y="81"/>
                    <a:pt x="40" y="81"/>
                    <a:pt x="39" y="81"/>
                  </a:cubicBezTo>
                  <a:cubicBezTo>
                    <a:pt x="38" y="81"/>
                    <a:pt x="37" y="82"/>
                    <a:pt x="36" y="83"/>
                  </a:cubicBezTo>
                  <a:cubicBezTo>
                    <a:pt x="35" y="84"/>
                    <a:pt x="33" y="85"/>
                    <a:pt x="32" y="85"/>
                  </a:cubicBezTo>
                  <a:cubicBezTo>
                    <a:pt x="31" y="85"/>
                    <a:pt x="29" y="85"/>
                    <a:pt x="28" y="85"/>
                  </a:cubicBezTo>
                  <a:cubicBezTo>
                    <a:pt x="26" y="84"/>
                    <a:pt x="25" y="84"/>
                    <a:pt x="24" y="85"/>
                  </a:cubicBezTo>
                  <a:cubicBezTo>
                    <a:pt x="22" y="86"/>
                    <a:pt x="21" y="88"/>
                    <a:pt x="20" y="89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20" y="92"/>
                    <a:pt x="19" y="96"/>
                    <a:pt x="21" y="98"/>
                  </a:cubicBezTo>
                  <a:cubicBezTo>
                    <a:pt x="22" y="100"/>
                    <a:pt x="24" y="103"/>
                    <a:pt x="25" y="104"/>
                  </a:cubicBezTo>
                  <a:cubicBezTo>
                    <a:pt x="27" y="104"/>
                    <a:pt x="29" y="105"/>
                    <a:pt x="30" y="106"/>
                  </a:cubicBezTo>
                  <a:cubicBezTo>
                    <a:pt x="31" y="108"/>
                    <a:pt x="31" y="109"/>
                    <a:pt x="31" y="110"/>
                  </a:cubicBezTo>
                  <a:cubicBezTo>
                    <a:pt x="30" y="114"/>
                    <a:pt x="29" y="116"/>
                    <a:pt x="27" y="119"/>
                  </a:cubicBezTo>
                  <a:cubicBezTo>
                    <a:pt x="26" y="120"/>
                    <a:pt x="25" y="121"/>
                    <a:pt x="24" y="122"/>
                  </a:cubicBezTo>
                  <a:cubicBezTo>
                    <a:pt x="23" y="123"/>
                    <a:pt x="22" y="124"/>
                    <a:pt x="22" y="125"/>
                  </a:cubicBezTo>
                  <a:cubicBezTo>
                    <a:pt x="21" y="125"/>
                    <a:pt x="21" y="125"/>
                    <a:pt x="21" y="125"/>
                  </a:cubicBezTo>
                  <a:cubicBezTo>
                    <a:pt x="21" y="126"/>
                    <a:pt x="21" y="127"/>
                    <a:pt x="21" y="129"/>
                  </a:cubicBezTo>
                  <a:cubicBezTo>
                    <a:pt x="22" y="130"/>
                    <a:pt x="23" y="132"/>
                    <a:pt x="20" y="135"/>
                  </a:cubicBezTo>
                  <a:cubicBezTo>
                    <a:pt x="20" y="136"/>
                    <a:pt x="20" y="137"/>
                    <a:pt x="20" y="138"/>
                  </a:cubicBezTo>
                  <a:cubicBezTo>
                    <a:pt x="20" y="139"/>
                    <a:pt x="20" y="140"/>
                    <a:pt x="20" y="141"/>
                  </a:cubicBezTo>
                  <a:cubicBezTo>
                    <a:pt x="20" y="143"/>
                    <a:pt x="19" y="145"/>
                    <a:pt x="16" y="146"/>
                  </a:cubicBezTo>
                  <a:cubicBezTo>
                    <a:pt x="14" y="146"/>
                    <a:pt x="13" y="147"/>
                    <a:pt x="12" y="147"/>
                  </a:cubicBezTo>
                  <a:cubicBezTo>
                    <a:pt x="10" y="147"/>
                    <a:pt x="9" y="147"/>
                    <a:pt x="9" y="148"/>
                  </a:cubicBezTo>
                  <a:cubicBezTo>
                    <a:pt x="9" y="148"/>
                    <a:pt x="8" y="149"/>
                    <a:pt x="8" y="149"/>
                  </a:cubicBezTo>
                  <a:cubicBezTo>
                    <a:pt x="8" y="150"/>
                    <a:pt x="7" y="150"/>
                    <a:pt x="8" y="152"/>
                  </a:cubicBezTo>
                  <a:cubicBezTo>
                    <a:pt x="9" y="155"/>
                    <a:pt x="9" y="156"/>
                    <a:pt x="7" y="158"/>
                  </a:cubicBezTo>
                  <a:cubicBezTo>
                    <a:pt x="6" y="159"/>
                    <a:pt x="6" y="160"/>
                    <a:pt x="6" y="160"/>
                  </a:cubicBezTo>
                  <a:cubicBezTo>
                    <a:pt x="6" y="161"/>
                    <a:pt x="6" y="163"/>
                    <a:pt x="5" y="164"/>
                  </a:cubicBezTo>
                  <a:cubicBezTo>
                    <a:pt x="4" y="164"/>
                    <a:pt x="4" y="165"/>
                    <a:pt x="3" y="165"/>
                  </a:cubicBezTo>
                  <a:cubicBezTo>
                    <a:pt x="2" y="166"/>
                    <a:pt x="1" y="166"/>
                    <a:pt x="1" y="167"/>
                  </a:cubicBezTo>
                  <a:cubicBezTo>
                    <a:pt x="0" y="169"/>
                    <a:pt x="0" y="172"/>
                    <a:pt x="1" y="172"/>
                  </a:cubicBezTo>
                  <a:cubicBezTo>
                    <a:pt x="2" y="174"/>
                    <a:pt x="3" y="178"/>
                    <a:pt x="3" y="179"/>
                  </a:cubicBezTo>
                  <a:cubicBezTo>
                    <a:pt x="3" y="179"/>
                    <a:pt x="3" y="180"/>
                    <a:pt x="3" y="180"/>
                  </a:cubicBezTo>
                  <a:cubicBezTo>
                    <a:pt x="3" y="181"/>
                    <a:pt x="2" y="183"/>
                    <a:pt x="5" y="186"/>
                  </a:cubicBezTo>
                  <a:cubicBezTo>
                    <a:pt x="6" y="187"/>
                    <a:pt x="7" y="188"/>
                    <a:pt x="7" y="188"/>
                  </a:cubicBezTo>
                  <a:cubicBezTo>
                    <a:pt x="9" y="190"/>
                    <a:pt x="11" y="191"/>
                    <a:pt x="10" y="194"/>
                  </a:cubicBezTo>
                  <a:cubicBezTo>
                    <a:pt x="9" y="195"/>
                    <a:pt x="9" y="195"/>
                    <a:pt x="8" y="196"/>
                  </a:cubicBezTo>
                  <a:cubicBezTo>
                    <a:pt x="7" y="198"/>
                    <a:pt x="7" y="199"/>
                    <a:pt x="7" y="200"/>
                  </a:cubicBezTo>
                  <a:cubicBezTo>
                    <a:pt x="9" y="203"/>
                    <a:pt x="12" y="207"/>
                    <a:pt x="14" y="209"/>
                  </a:cubicBezTo>
                  <a:cubicBezTo>
                    <a:pt x="17" y="212"/>
                    <a:pt x="23" y="216"/>
                    <a:pt x="24" y="216"/>
                  </a:cubicBezTo>
                  <a:cubicBezTo>
                    <a:pt x="26" y="216"/>
                    <a:pt x="29" y="220"/>
                    <a:pt x="30" y="224"/>
                  </a:cubicBezTo>
                  <a:cubicBezTo>
                    <a:pt x="32" y="229"/>
                    <a:pt x="35" y="230"/>
                    <a:pt x="37" y="230"/>
                  </a:cubicBezTo>
                  <a:cubicBezTo>
                    <a:pt x="39" y="230"/>
                    <a:pt x="44" y="232"/>
                    <a:pt x="46" y="237"/>
                  </a:cubicBezTo>
                  <a:cubicBezTo>
                    <a:pt x="47" y="240"/>
                    <a:pt x="47" y="241"/>
                    <a:pt x="47" y="242"/>
                  </a:cubicBezTo>
                  <a:cubicBezTo>
                    <a:pt x="47" y="244"/>
                    <a:pt x="47" y="245"/>
                    <a:pt x="49" y="247"/>
                  </a:cubicBezTo>
                  <a:cubicBezTo>
                    <a:pt x="49" y="247"/>
                    <a:pt x="50" y="248"/>
                    <a:pt x="51" y="248"/>
                  </a:cubicBezTo>
                  <a:cubicBezTo>
                    <a:pt x="52" y="249"/>
                    <a:pt x="53" y="250"/>
                    <a:pt x="52" y="253"/>
                  </a:cubicBezTo>
                  <a:cubicBezTo>
                    <a:pt x="51" y="258"/>
                    <a:pt x="51" y="259"/>
                    <a:pt x="52" y="259"/>
                  </a:cubicBezTo>
                  <a:cubicBezTo>
                    <a:pt x="53" y="260"/>
                    <a:pt x="56" y="262"/>
                    <a:pt x="58" y="260"/>
                  </a:cubicBezTo>
                  <a:cubicBezTo>
                    <a:pt x="59" y="260"/>
                    <a:pt x="59" y="259"/>
                    <a:pt x="60" y="258"/>
                  </a:cubicBezTo>
                  <a:cubicBezTo>
                    <a:pt x="62" y="256"/>
                    <a:pt x="64" y="255"/>
                    <a:pt x="65" y="255"/>
                  </a:cubicBezTo>
                  <a:cubicBezTo>
                    <a:pt x="68" y="254"/>
                    <a:pt x="70" y="256"/>
                    <a:pt x="72" y="257"/>
                  </a:cubicBezTo>
                  <a:cubicBezTo>
                    <a:pt x="73" y="258"/>
                    <a:pt x="76" y="260"/>
                    <a:pt x="78" y="260"/>
                  </a:cubicBezTo>
                  <a:cubicBezTo>
                    <a:pt x="79" y="260"/>
                    <a:pt x="81" y="261"/>
                    <a:pt x="82" y="262"/>
                  </a:cubicBezTo>
                  <a:cubicBezTo>
                    <a:pt x="83" y="263"/>
                    <a:pt x="83" y="264"/>
                    <a:pt x="83" y="266"/>
                  </a:cubicBezTo>
                  <a:cubicBezTo>
                    <a:pt x="83" y="266"/>
                    <a:pt x="83" y="267"/>
                    <a:pt x="82" y="268"/>
                  </a:cubicBezTo>
                  <a:cubicBezTo>
                    <a:pt x="81" y="269"/>
                    <a:pt x="80" y="270"/>
                    <a:pt x="80" y="273"/>
                  </a:cubicBezTo>
                  <a:cubicBezTo>
                    <a:pt x="80" y="275"/>
                    <a:pt x="80" y="276"/>
                    <a:pt x="80" y="277"/>
                  </a:cubicBezTo>
                  <a:cubicBezTo>
                    <a:pt x="80" y="279"/>
                    <a:pt x="79" y="280"/>
                    <a:pt x="78" y="283"/>
                  </a:cubicBezTo>
                  <a:cubicBezTo>
                    <a:pt x="77" y="286"/>
                    <a:pt x="77" y="287"/>
                    <a:pt x="77" y="288"/>
                  </a:cubicBezTo>
                  <a:cubicBezTo>
                    <a:pt x="77" y="289"/>
                    <a:pt x="76" y="289"/>
                    <a:pt x="76" y="291"/>
                  </a:cubicBezTo>
                  <a:cubicBezTo>
                    <a:pt x="75" y="292"/>
                    <a:pt x="75" y="292"/>
                    <a:pt x="75" y="292"/>
                  </a:cubicBezTo>
                  <a:cubicBezTo>
                    <a:pt x="74" y="295"/>
                    <a:pt x="72" y="298"/>
                    <a:pt x="70" y="300"/>
                  </a:cubicBezTo>
                  <a:cubicBezTo>
                    <a:pt x="69" y="301"/>
                    <a:pt x="68" y="302"/>
                    <a:pt x="68" y="304"/>
                  </a:cubicBezTo>
                  <a:cubicBezTo>
                    <a:pt x="68" y="305"/>
                    <a:pt x="68" y="305"/>
                    <a:pt x="69" y="306"/>
                  </a:cubicBezTo>
                  <a:cubicBezTo>
                    <a:pt x="72" y="309"/>
                    <a:pt x="76" y="312"/>
                    <a:pt x="77" y="313"/>
                  </a:cubicBezTo>
                  <a:cubicBezTo>
                    <a:pt x="80" y="313"/>
                    <a:pt x="83" y="315"/>
                    <a:pt x="85" y="318"/>
                  </a:cubicBezTo>
                  <a:cubicBezTo>
                    <a:pt x="87" y="320"/>
                    <a:pt x="91" y="323"/>
                    <a:pt x="98" y="327"/>
                  </a:cubicBezTo>
                  <a:cubicBezTo>
                    <a:pt x="98" y="327"/>
                    <a:pt x="111" y="335"/>
                    <a:pt x="113" y="337"/>
                  </a:cubicBezTo>
                  <a:cubicBezTo>
                    <a:pt x="114" y="338"/>
                    <a:pt x="114" y="338"/>
                    <a:pt x="114" y="339"/>
                  </a:cubicBezTo>
                  <a:cubicBezTo>
                    <a:pt x="116" y="340"/>
                    <a:pt x="117" y="342"/>
                    <a:pt x="117" y="344"/>
                  </a:cubicBezTo>
                  <a:cubicBezTo>
                    <a:pt x="118" y="346"/>
                    <a:pt x="117" y="347"/>
                    <a:pt x="117" y="348"/>
                  </a:cubicBezTo>
                  <a:cubicBezTo>
                    <a:pt x="117" y="348"/>
                    <a:pt x="117" y="348"/>
                    <a:pt x="117" y="349"/>
                  </a:cubicBezTo>
                  <a:cubicBezTo>
                    <a:pt x="116" y="351"/>
                    <a:pt x="117" y="354"/>
                    <a:pt x="118" y="354"/>
                  </a:cubicBezTo>
                  <a:cubicBezTo>
                    <a:pt x="120" y="355"/>
                    <a:pt x="124" y="360"/>
                    <a:pt x="123" y="362"/>
                  </a:cubicBezTo>
                  <a:cubicBezTo>
                    <a:pt x="123" y="363"/>
                    <a:pt x="122" y="364"/>
                    <a:pt x="121" y="365"/>
                  </a:cubicBezTo>
                  <a:cubicBezTo>
                    <a:pt x="121" y="366"/>
                    <a:pt x="119" y="368"/>
                    <a:pt x="119" y="369"/>
                  </a:cubicBezTo>
                  <a:cubicBezTo>
                    <a:pt x="119" y="371"/>
                    <a:pt x="119" y="374"/>
                    <a:pt x="123" y="376"/>
                  </a:cubicBezTo>
                  <a:cubicBezTo>
                    <a:pt x="127" y="379"/>
                    <a:pt x="129" y="380"/>
                    <a:pt x="129" y="383"/>
                  </a:cubicBezTo>
                  <a:cubicBezTo>
                    <a:pt x="129" y="384"/>
                    <a:pt x="130" y="385"/>
                    <a:pt x="131" y="386"/>
                  </a:cubicBezTo>
                  <a:cubicBezTo>
                    <a:pt x="131" y="386"/>
                    <a:pt x="131" y="386"/>
                    <a:pt x="132" y="387"/>
                  </a:cubicBezTo>
                  <a:cubicBezTo>
                    <a:pt x="132" y="388"/>
                    <a:pt x="133" y="388"/>
                    <a:pt x="134" y="387"/>
                  </a:cubicBezTo>
                  <a:cubicBezTo>
                    <a:pt x="135" y="387"/>
                    <a:pt x="136" y="385"/>
                    <a:pt x="136" y="385"/>
                  </a:cubicBezTo>
                  <a:cubicBezTo>
                    <a:pt x="137" y="384"/>
                    <a:pt x="137" y="384"/>
                    <a:pt x="137" y="384"/>
                  </a:cubicBezTo>
                  <a:cubicBezTo>
                    <a:pt x="137" y="384"/>
                    <a:pt x="137" y="383"/>
                    <a:pt x="138" y="383"/>
                  </a:cubicBezTo>
                  <a:cubicBezTo>
                    <a:pt x="138" y="383"/>
                    <a:pt x="139" y="384"/>
                    <a:pt x="140" y="385"/>
                  </a:cubicBezTo>
                  <a:cubicBezTo>
                    <a:pt x="141" y="386"/>
                    <a:pt x="141" y="386"/>
                    <a:pt x="141" y="386"/>
                  </a:cubicBezTo>
                  <a:cubicBezTo>
                    <a:pt x="141" y="387"/>
                    <a:pt x="142" y="387"/>
                    <a:pt x="142" y="387"/>
                  </a:cubicBezTo>
                  <a:cubicBezTo>
                    <a:pt x="143" y="385"/>
                    <a:pt x="146" y="378"/>
                    <a:pt x="146" y="377"/>
                  </a:cubicBezTo>
                  <a:cubicBezTo>
                    <a:pt x="146" y="377"/>
                    <a:pt x="148" y="372"/>
                    <a:pt x="152" y="371"/>
                  </a:cubicBezTo>
                  <a:cubicBezTo>
                    <a:pt x="155" y="370"/>
                    <a:pt x="157" y="371"/>
                    <a:pt x="159" y="371"/>
                  </a:cubicBezTo>
                  <a:cubicBezTo>
                    <a:pt x="159" y="372"/>
                    <a:pt x="159" y="372"/>
                    <a:pt x="159" y="372"/>
                  </a:cubicBezTo>
                  <a:cubicBezTo>
                    <a:pt x="161" y="373"/>
                    <a:pt x="165" y="374"/>
                    <a:pt x="166" y="374"/>
                  </a:cubicBezTo>
                  <a:cubicBezTo>
                    <a:pt x="169" y="374"/>
                    <a:pt x="172" y="375"/>
                    <a:pt x="173" y="377"/>
                  </a:cubicBezTo>
                  <a:cubicBezTo>
                    <a:pt x="174" y="377"/>
                    <a:pt x="174" y="378"/>
                    <a:pt x="174" y="379"/>
                  </a:cubicBezTo>
                  <a:cubicBezTo>
                    <a:pt x="175" y="380"/>
                    <a:pt x="176" y="382"/>
                    <a:pt x="178" y="382"/>
                  </a:cubicBezTo>
                  <a:cubicBezTo>
                    <a:pt x="180" y="382"/>
                    <a:pt x="180" y="381"/>
                    <a:pt x="181" y="380"/>
                  </a:cubicBezTo>
                  <a:cubicBezTo>
                    <a:pt x="182" y="379"/>
                    <a:pt x="182" y="378"/>
                    <a:pt x="183" y="378"/>
                  </a:cubicBezTo>
                  <a:cubicBezTo>
                    <a:pt x="183" y="377"/>
                    <a:pt x="184" y="376"/>
                    <a:pt x="184" y="376"/>
                  </a:cubicBezTo>
                  <a:cubicBezTo>
                    <a:pt x="184" y="375"/>
                    <a:pt x="183" y="374"/>
                    <a:pt x="183" y="374"/>
                  </a:cubicBezTo>
                  <a:cubicBezTo>
                    <a:pt x="182" y="373"/>
                    <a:pt x="179" y="371"/>
                    <a:pt x="178" y="369"/>
                  </a:cubicBezTo>
                  <a:cubicBezTo>
                    <a:pt x="177" y="368"/>
                    <a:pt x="177" y="364"/>
                    <a:pt x="177" y="362"/>
                  </a:cubicBezTo>
                  <a:cubicBezTo>
                    <a:pt x="177" y="359"/>
                    <a:pt x="180" y="358"/>
                    <a:pt x="182" y="357"/>
                  </a:cubicBezTo>
                  <a:cubicBezTo>
                    <a:pt x="183" y="356"/>
                    <a:pt x="183" y="356"/>
                    <a:pt x="183" y="356"/>
                  </a:cubicBezTo>
                  <a:cubicBezTo>
                    <a:pt x="184" y="356"/>
                    <a:pt x="185" y="356"/>
                    <a:pt x="186" y="355"/>
                  </a:cubicBezTo>
                  <a:cubicBezTo>
                    <a:pt x="188" y="354"/>
                    <a:pt x="189" y="354"/>
                    <a:pt x="191" y="353"/>
                  </a:cubicBezTo>
                  <a:cubicBezTo>
                    <a:pt x="193" y="352"/>
                    <a:pt x="196" y="353"/>
                    <a:pt x="198" y="353"/>
                  </a:cubicBezTo>
                  <a:cubicBezTo>
                    <a:pt x="199" y="354"/>
                    <a:pt x="200" y="353"/>
                    <a:pt x="201" y="350"/>
                  </a:cubicBezTo>
                  <a:cubicBezTo>
                    <a:pt x="202" y="350"/>
                    <a:pt x="202" y="349"/>
                    <a:pt x="199" y="347"/>
                  </a:cubicBezTo>
                  <a:cubicBezTo>
                    <a:pt x="198" y="346"/>
                    <a:pt x="198" y="346"/>
                    <a:pt x="198" y="346"/>
                  </a:cubicBezTo>
                  <a:cubicBezTo>
                    <a:pt x="195" y="343"/>
                    <a:pt x="196" y="340"/>
                    <a:pt x="197" y="338"/>
                  </a:cubicBezTo>
                  <a:cubicBezTo>
                    <a:pt x="197" y="337"/>
                    <a:pt x="197" y="337"/>
                    <a:pt x="197" y="337"/>
                  </a:cubicBezTo>
                  <a:cubicBezTo>
                    <a:pt x="198" y="335"/>
                    <a:pt x="197" y="333"/>
                    <a:pt x="196" y="331"/>
                  </a:cubicBezTo>
                  <a:cubicBezTo>
                    <a:pt x="195" y="329"/>
                    <a:pt x="195" y="327"/>
                    <a:pt x="196" y="325"/>
                  </a:cubicBezTo>
                  <a:cubicBezTo>
                    <a:pt x="196" y="325"/>
                    <a:pt x="196" y="325"/>
                    <a:pt x="196" y="325"/>
                  </a:cubicBezTo>
                  <a:cubicBezTo>
                    <a:pt x="196" y="324"/>
                    <a:pt x="196" y="324"/>
                    <a:pt x="196" y="323"/>
                  </a:cubicBezTo>
                  <a:cubicBezTo>
                    <a:pt x="197" y="322"/>
                    <a:pt x="197" y="321"/>
                    <a:pt x="197" y="319"/>
                  </a:cubicBezTo>
                  <a:cubicBezTo>
                    <a:pt x="197" y="318"/>
                    <a:pt x="198" y="317"/>
                    <a:pt x="199" y="316"/>
                  </a:cubicBezTo>
                  <a:cubicBezTo>
                    <a:pt x="199" y="315"/>
                    <a:pt x="199" y="314"/>
                    <a:pt x="200" y="314"/>
                  </a:cubicBezTo>
                  <a:cubicBezTo>
                    <a:pt x="200" y="314"/>
                    <a:pt x="200" y="313"/>
                    <a:pt x="199" y="313"/>
                  </a:cubicBezTo>
                  <a:cubicBezTo>
                    <a:pt x="199" y="312"/>
                    <a:pt x="198" y="311"/>
                    <a:pt x="198" y="310"/>
                  </a:cubicBezTo>
                  <a:cubicBezTo>
                    <a:pt x="198" y="309"/>
                    <a:pt x="198" y="308"/>
                    <a:pt x="198" y="308"/>
                  </a:cubicBezTo>
                  <a:cubicBezTo>
                    <a:pt x="199" y="307"/>
                    <a:pt x="201" y="307"/>
                    <a:pt x="202" y="307"/>
                  </a:cubicBezTo>
                  <a:cubicBezTo>
                    <a:pt x="204" y="307"/>
                    <a:pt x="205" y="307"/>
                    <a:pt x="206" y="306"/>
                  </a:cubicBezTo>
                  <a:cubicBezTo>
                    <a:pt x="207" y="306"/>
                    <a:pt x="207" y="306"/>
                    <a:pt x="207" y="306"/>
                  </a:cubicBezTo>
                  <a:cubicBezTo>
                    <a:pt x="207" y="305"/>
                    <a:pt x="205" y="303"/>
                    <a:pt x="204" y="302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2" y="300"/>
                    <a:pt x="201" y="299"/>
                    <a:pt x="202" y="298"/>
                  </a:cubicBezTo>
                  <a:cubicBezTo>
                    <a:pt x="202" y="297"/>
                    <a:pt x="204" y="296"/>
                    <a:pt x="207" y="296"/>
                  </a:cubicBezTo>
                  <a:cubicBezTo>
                    <a:pt x="210" y="296"/>
                    <a:pt x="212" y="294"/>
                    <a:pt x="212" y="291"/>
                  </a:cubicBezTo>
                  <a:cubicBezTo>
                    <a:pt x="212" y="288"/>
                    <a:pt x="213" y="286"/>
                    <a:pt x="215" y="285"/>
                  </a:cubicBezTo>
                  <a:cubicBezTo>
                    <a:pt x="217" y="283"/>
                    <a:pt x="215" y="281"/>
                    <a:pt x="215" y="281"/>
                  </a:cubicBezTo>
                  <a:cubicBezTo>
                    <a:pt x="214" y="280"/>
                    <a:pt x="214" y="277"/>
                    <a:pt x="214" y="276"/>
                  </a:cubicBezTo>
                  <a:cubicBezTo>
                    <a:pt x="213" y="275"/>
                    <a:pt x="215" y="274"/>
                    <a:pt x="217" y="272"/>
                  </a:cubicBezTo>
                  <a:cubicBezTo>
                    <a:pt x="217" y="272"/>
                    <a:pt x="218" y="271"/>
                    <a:pt x="218" y="271"/>
                  </a:cubicBezTo>
                  <a:cubicBezTo>
                    <a:pt x="218" y="270"/>
                    <a:pt x="219" y="269"/>
                    <a:pt x="220" y="268"/>
                  </a:cubicBezTo>
                  <a:cubicBezTo>
                    <a:pt x="220" y="266"/>
                    <a:pt x="221" y="265"/>
                    <a:pt x="221" y="265"/>
                  </a:cubicBezTo>
                  <a:cubicBezTo>
                    <a:pt x="221" y="264"/>
                    <a:pt x="222" y="262"/>
                    <a:pt x="222" y="261"/>
                  </a:cubicBezTo>
                  <a:cubicBezTo>
                    <a:pt x="222" y="261"/>
                    <a:pt x="222" y="260"/>
                    <a:pt x="221" y="260"/>
                  </a:cubicBezTo>
                  <a:cubicBezTo>
                    <a:pt x="221" y="259"/>
                    <a:pt x="221" y="258"/>
                    <a:pt x="221" y="257"/>
                  </a:cubicBezTo>
                  <a:cubicBezTo>
                    <a:pt x="221" y="256"/>
                    <a:pt x="221" y="254"/>
                    <a:pt x="222" y="253"/>
                  </a:cubicBezTo>
                  <a:cubicBezTo>
                    <a:pt x="222" y="253"/>
                    <a:pt x="221" y="251"/>
                    <a:pt x="221" y="251"/>
                  </a:cubicBezTo>
                  <a:cubicBezTo>
                    <a:pt x="220" y="250"/>
                    <a:pt x="220" y="249"/>
                    <a:pt x="219" y="248"/>
                  </a:cubicBezTo>
                  <a:cubicBezTo>
                    <a:pt x="218" y="246"/>
                    <a:pt x="215" y="242"/>
                    <a:pt x="214" y="241"/>
                  </a:cubicBezTo>
                  <a:cubicBezTo>
                    <a:pt x="212" y="240"/>
                    <a:pt x="211" y="236"/>
                    <a:pt x="211" y="235"/>
                  </a:cubicBezTo>
                  <a:cubicBezTo>
                    <a:pt x="211" y="235"/>
                    <a:pt x="211" y="234"/>
                    <a:pt x="212" y="232"/>
                  </a:cubicBezTo>
                  <a:cubicBezTo>
                    <a:pt x="212" y="232"/>
                    <a:pt x="213" y="230"/>
                    <a:pt x="213" y="230"/>
                  </a:cubicBezTo>
                  <a:cubicBezTo>
                    <a:pt x="213" y="230"/>
                    <a:pt x="212" y="229"/>
                    <a:pt x="212" y="229"/>
                  </a:cubicBezTo>
                  <a:cubicBezTo>
                    <a:pt x="211" y="228"/>
                    <a:pt x="210" y="227"/>
                    <a:pt x="210" y="227"/>
                  </a:cubicBezTo>
                  <a:cubicBezTo>
                    <a:pt x="210" y="226"/>
                    <a:pt x="210" y="225"/>
                    <a:pt x="211" y="224"/>
                  </a:cubicBezTo>
                  <a:cubicBezTo>
                    <a:pt x="211" y="223"/>
                    <a:pt x="212" y="223"/>
                    <a:pt x="213" y="222"/>
                  </a:cubicBezTo>
                  <a:cubicBezTo>
                    <a:pt x="213" y="222"/>
                    <a:pt x="214" y="221"/>
                    <a:pt x="215" y="220"/>
                  </a:cubicBezTo>
                  <a:cubicBezTo>
                    <a:pt x="215" y="219"/>
                    <a:pt x="216" y="218"/>
                    <a:pt x="217" y="217"/>
                  </a:cubicBezTo>
                  <a:cubicBezTo>
                    <a:pt x="219" y="216"/>
                    <a:pt x="220" y="214"/>
                    <a:pt x="220" y="213"/>
                  </a:cubicBezTo>
                  <a:cubicBezTo>
                    <a:pt x="208" y="57"/>
                    <a:pt x="208" y="57"/>
                    <a:pt x="208" y="57"/>
                  </a:cubicBezTo>
                  <a:cubicBezTo>
                    <a:pt x="206" y="57"/>
                    <a:pt x="205" y="55"/>
                    <a:pt x="204" y="53"/>
                  </a:cubicBezTo>
                  <a:cubicBezTo>
                    <a:pt x="203" y="52"/>
                    <a:pt x="203" y="51"/>
                    <a:pt x="201" y="50"/>
                  </a:cubicBezTo>
                  <a:cubicBezTo>
                    <a:pt x="197" y="48"/>
                    <a:pt x="200" y="42"/>
                    <a:pt x="201" y="39"/>
                  </a:cubicBezTo>
                  <a:cubicBezTo>
                    <a:pt x="202" y="37"/>
                    <a:pt x="200" y="36"/>
                    <a:pt x="199" y="34"/>
                  </a:cubicBezTo>
                  <a:cubicBezTo>
                    <a:pt x="199" y="33"/>
                    <a:pt x="199" y="32"/>
                    <a:pt x="199" y="32"/>
                  </a:cubicBezTo>
                  <a:cubicBezTo>
                    <a:pt x="198" y="31"/>
                    <a:pt x="198" y="31"/>
                    <a:pt x="198" y="31"/>
                  </a:cubicBezTo>
                  <a:cubicBezTo>
                    <a:pt x="197" y="29"/>
                    <a:pt x="194" y="21"/>
                    <a:pt x="188" y="18"/>
                  </a:cubicBezTo>
                  <a:cubicBezTo>
                    <a:pt x="188" y="18"/>
                    <a:pt x="188" y="17"/>
                    <a:pt x="188" y="17"/>
                  </a:cubicBezTo>
                  <a:cubicBezTo>
                    <a:pt x="188" y="17"/>
                    <a:pt x="184" y="14"/>
                    <a:pt x="188" y="8"/>
                  </a:cubicBezTo>
                  <a:cubicBezTo>
                    <a:pt x="188" y="7"/>
                    <a:pt x="188" y="3"/>
                    <a:pt x="187" y="0"/>
                  </a:cubicBezTo>
                  <a:cubicBezTo>
                    <a:pt x="187" y="0"/>
                    <a:pt x="187" y="0"/>
                    <a:pt x="187" y="0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57"/>
            <p:cNvSpPr>
              <a:spLocks/>
            </p:cNvSpPr>
            <p:nvPr/>
          </p:nvSpPr>
          <p:spPr bwMode="auto">
            <a:xfrm>
              <a:off x="8501063" y="1690688"/>
              <a:ext cx="792163" cy="425450"/>
            </a:xfrm>
            <a:custGeom>
              <a:avLst/>
              <a:gdLst>
                <a:gd name="T0" fmla="*/ 43 w 311"/>
                <a:gd name="T1" fmla="*/ 97 h 167"/>
                <a:gd name="T2" fmla="*/ 77 w 311"/>
                <a:gd name="T3" fmla="*/ 108 h 167"/>
                <a:gd name="T4" fmla="*/ 82 w 311"/>
                <a:gd name="T5" fmla="*/ 112 h 167"/>
                <a:gd name="T6" fmla="*/ 98 w 311"/>
                <a:gd name="T7" fmla="*/ 111 h 167"/>
                <a:gd name="T8" fmla="*/ 112 w 311"/>
                <a:gd name="T9" fmla="*/ 125 h 167"/>
                <a:gd name="T10" fmla="*/ 126 w 311"/>
                <a:gd name="T11" fmla="*/ 136 h 167"/>
                <a:gd name="T12" fmla="*/ 127 w 311"/>
                <a:gd name="T13" fmla="*/ 142 h 167"/>
                <a:gd name="T14" fmla="*/ 131 w 311"/>
                <a:gd name="T15" fmla="*/ 152 h 167"/>
                <a:gd name="T16" fmla="*/ 134 w 311"/>
                <a:gd name="T17" fmla="*/ 166 h 167"/>
                <a:gd name="T18" fmla="*/ 158 w 311"/>
                <a:gd name="T19" fmla="*/ 124 h 167"/>
                <a:gd name="T20" fmla="*/ 166 w 311"/>
                <a:gd name="T21" fmla="*/ 115 h 167"/>
                <a:gd name="T22" fmla="*/ 181 w 311"/>
                <a:gd name="T23" fmla="*/ 109 h 167"/>
                <a:gd name="T24" fmla="*/ 180 w 311"/>
                <a:gd name="T25" fmla="*/ 127 h 167"/>
                <a:gd name="T26" fmla="*/ 189 w 311"/>
                <a:gd name="T27" fmla="*/ 116 h 167"/>
                <a:gd name="T28" fmla="*/ 196 w 311"/>
                <a:gd name="T29" fmla="*/ 104 h 167"/>
                <a:gd name="T30" fmla="*/ 219 w 311"/>
                <a:gd name="T31" fmla="*/ 102 h 167"/>
                <a:gd name="T32" fmla="*/ 241 w 311"/>
                <a:gd name="T33" fmla="*/ 85 h 167"/>
                <a:gd name="T34" fmla="*/ 273 w 311"/>
                <a:gd name="T35" fmla="*/ 96 h 167"/>
                <a:gd name="T36" fmla="*/ 291 w 311"/>
                <a:gd name="T37" fmla="*/ 87 h 167"/>
                <a:gd name="T38" fmla="*/ 304 w 311"/>
                <a:gd name="T39" fmla="*/ 82 h 167"/>
                <a:gd name="T40" fmla="*/ 304 w 311"/>
                <a:gd name="T41" fmla="*/ 76 h 167"/>
                <a:gd name="T42" fmla="*/ 290 w 311"/>
                <a:gd name="T43" fmla="*/ 71 h 167"/>
                <a:gd name="T44" fmla="*/ 294 w 311"/>
                <a:gd name="T45" fmla="*/ 57 h 167"/>
                <a:gd name="T46" fmla="*/ 292 w 311"/>
                <a:gd name="T47" fmla="*/ 48 h 167"/>
                <a:gd name="T48" fmla="*/ 287 w 311"/>
                <a:gd name="T49" fmla="*/ 41 h 167"/>
                <a:gd name="T50" fmla="*/ 282 w 311"/>
                <a:gd name="T51" fmla="*/ 41 h 167"/>
                <a:gd name="T52" fmla="*/ 274 w 311"/>
                <a:gd name="T53" fmla="*/ 58 h 167"/>
                <a:gd name="T54" fmla="*/ 272 w 311"/>
                <a:gd name="T55" fmla="*/ 62 h 167"/>
                <a:gd name="T56" fmla="*/ 257 w 311"/>
                <a:gd name="T57" fmla="*/ 62 h 167"/>
                <a:gd name="T58" fmla="*/ 250 w 311"/>
                <a:gd name="T59" fmla="*/ 54 h 167"/>
                <a:gd name="T60" fmla="*/ 248 w 311"/>
                <a:gd name="T61" fmla="*/ 44 h 167"/>
                <a:gd name="T62" fmla="*/ 247 w 311"/>
                <a:gd name="T63" fmla="*/ 37 h 167"/>
                <a:gd name="T64" fmla="*/ 236 w 311"/>
                <a:gd name="T65" fmla="*/ 42 h 167"/>
                <a:gd name="T66" fmla="*/ 185 w 311"/>
                <a:gd name="T67" fmla="*/ 64 h 167"/>
                <a:gd name="T68" fmla="*/ 173 w 311"/>
                <a:gd name="T69" fmla="*/ 63 h 167"/>
                <a:gd name="T70" fmla="*/ 161 w 311"/>
                <a:gd name="T71" fmla="*/ 68 h 167"/>
                <a:gd name="T72" fmla="*/ 156 w 311"/>
                <a:gd name="T73" fmla="*/ 68 h 167"/>
                <a:gd name="T74" fmla="*/ 150 w 311"/>
                <a:gd name="T75" fmla="*/ 67 h 167"/>
                <a:gd name="T76" fmla="*/ 132 w 311"/>
                <a:gd name="T77" fmla="*/ 56 h 167"/>
                <a:gd name="T78" fmla="*/ 102 w 311"/>
                <a:gd name="T79" fmla="*/ 48 h 167"/>
                <a:gd name="T80" fmla="*/ 87 w 311"/>
                <a:gd name="T81" fmla="*/ 54 h 167"/>
                <a:gd name="T82" fmla="*/ 79 w 311"/>
                <a:gd name="T83" fmla="*/ 34 h 167"/>
                <a:gd name="T84" fmla="*/ 86 w 311"/>
                <a:gd name="T85" fmla="*/ 33 h 167"/>
                <a:gd name="T86" fmla="*/ 90 w 311"/>
                <a:gd name="T87" fmla="*/ 38 h 167"/>
                <a:gd name="T88" fmla="*/ 91 w 311"/>
                <a:gd name="T89" fmla="*/ 33 h 167"/>
                <a:gd name="T90" fmla="*/ 106 w 311"/>
                <a:gd name="T91" fmla="*/ 13 h 167"/>
                <a:gd name="T92" fmla="*/ 111 w 311"/>
                <a:gd name="T93" fmla="*/ 3 h 167"/>
                <a:gd name="T94" fmla="*/ 78 w 311"/>
                <a:gd name="T95" fmla="*/ 24 h 167"/>
                <a:gd name="T96" fmla="*/ 71 w 311"/>
                <a:gd name="T97" fmla="*/ 25 h 167"/>
                <a:gd name="T98" fmla="*/ 58 w 311"/>
                <a:gd name="T99" fmla="*/ 41 h 167"/>
                <a:gd name="T100" fmla="*/ 27 w 311"/>
                <a:gd name="T101" fmla="*/ 56 h 167"/>
                <a:gd name="T102" fmla="*/ 0 w 311"/>
                <a:gd name="T103" fmla="*/ 75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1" h="167">
                  <a:moveTo>
                    <a:pt x="8" y="86"/>
                  </a:moveTo>
                  <a:cubicBezTo>
                    <a:pt x="8" y="87"/>
                    <a:pt x="8" y="88"/>
                    <a:pt x="9" y="89"/>
                  </a:cubicBezTo>
                  <a:cubicBezTo>
                    <a:pt x="14" y="95"/>
                    <a:pt x="39" y="97"/>
                    <a:pt x="43" y="97"/>
                  </a:cubicBezTo>
                  <a:cubicBezTo>
                    <a:pt x="48" y="96"/>
                    <a:pt x="62" y="96"/>
                    <a:pt x="67" y="106"/>
                  </a:cubicBezTo>
                  <a:cubicBezTo>
                    <a:pt x="69" y="109"/>
                    <a:pt x="71" y="111"/>
                    <a:pt x="72" y="111"/>
                  </a:cubicBezTo>
                  <a:cubicBezTo>
                    <a:pt x="75" y="111"/>
                    <a:pt x="76" y="109"/>
                    <a:pt x="77" y="108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8" y="107"/>
                    <a:pt x="78" y="107"/>
                    <a:pt x="79" y="107"/>
                  </a:cubicBezTo>
                  <a:cubicBezTo>
                    <a:pt x="80" y="108"/>
                    <a:pt x="81" y="110"/>
                    <a:pt x="82" y="112"/>
                  </a:cubicBezTo>
                  <a:cubicBezTo>
                    <a:pt x="82" y="111"/>
                    <a:pt x="83" y="111"/>
                    <a:pt x="84" y="111"/>
                  </a:cubicBezTo>
                  <a:cubicBezTo>
                    <a:pt x="85" y="110"/>
                    <a:pt x="88" y="108"/>
                    <a:pt x="90" y="108"/>
                  </a:cubicBezTo>
                  <a:cubicBezTo>
                    <a:pt x="94" y="107"/>
                    <a:pt x="96" y="108"/>
                    <a:pt x="98" y="111"/>
                  </a:cubicBezTo>
                  <a:cubicBezTo>
                    <a:pt x="100" y="111"/>
                    <a:pt x="108" y="110"/>
                    <a:pt x="111" y="113"/>
                  </a:cubicBezTo>
                  <a:cubicBezTo>
                    <a:pt x="112" y="115"/>
                    <a:pt x="112" y="117"/>
                    <a:pt x="111" y="120"/>
                  </a:cubicBezTo>
                  <a:cubicBezTo>
                    <a:pt x="111" y="120"/>
                    <a:pt x="110" y="123"/>
                    <a:pt x="112" y="125"/>
                  </a:cubicBezTo>
                  <a:cubicBezTo>
                    <a:pt x="113" y="126"/>
                    <a:pt x="114" y="126"/>
                    <a:pt x="117" y="125"/>
                  </a:cubicBezTo>
                  <a:cubicBezTo>
                    <a:pt x="117" y="125"/>
                    <a:pt x="125" y="124"/>
                    <a:pt x="127" y="128"/>
                  </a:cubicBezTo>
                  <a:cubicBezTo>
                    <a:pt x="128" y="130"/>
                    <a:pt x="128" y="132"/>
                    <a:pt x="126" y="136"/>
                  </a:cubicBezTo>
                  <a:cubicBezTo>
                    <a:pt x="126" y="137"/>
                    <a:pt x="127" y="139"/>
                    <a:pt x="127" y="139"/>
                  </a:cubicBezTo>
                  <a:cubicBezTo>
                    <a:pt x="127" y="139"/>
                    <a:pt x="128" y="140"/>
                    <a:pt x="128" y="140"/>
                  </a:cubicBezTo>
                  <a:cubicBezTo>
                    <a:pt x="128" y="141"/>
                    <a:pt x="127" y="141"/>
                    <a:pt x="127" y="142"/>
                  </a:cubicBezTo>
                  <a:cubicBezTo>
                    <a:pt x="126" y="143"/>
                    <a:pt x="125" y="144"/>
                    <a:pt x="125" y="145"/>
                  </a:cubicBezTo>
                  <a:cubicBezTo>
                    <a:pt x="124" y="148"/>
                    <a:pt x="124" y="151"/>
                    <a:pt x="126" y="153"/>
                  </a:cubicBezTo>
                  <a:cubicBezTo>
                    <a:pt x="127" y="154"/>
                    <a:pt x="129" y="153"/>
                    <a:pt x="131" y="152"/>
                  </a:cubicBezTo>
                  <a:cubicBezTo>
                    <a:pt x="133" y="151"/>
                    <a:pt x="134" y="151"/>
                    <a:pt x="135" y="152"/>
                  </a:cubicBezTo>
                  <a:cubicBezTo>
                    <a:pt x="137" y="153"/>
                    <a:pt x="136" y="158"/>
                    <a:pt x="134" y="164"/>
                  </a:cubicBezTo>
                  <a:cubicBezTo>
                    <a:pt x="134" y="165"/>
                    <a:pt x="134" y="166"/>
                    <a:pt x="134" y="166"/>
                  </a:cubicBezTo>
                  <a:cubicBezTo>
                    <a:pt x="135" y="167"/>
                    <a:pt x="138" y="167"/>
                    <a:pt x="141" y="167"/>
                  </a:cubicBezTo>
                  <a:cubicBezTo>
                    <a:pt x="141" y="164"/>
                    <a:pt x="142" y="150"/>
                    <a:pt x="150" y="143"/>
                  </a:cubicBezTo>
                  <a:cubicBezTo>
                    <a:pt x="158" y="137"/>
                    <a:pt x="158" y="128"/>
                    <a:pt x="158" y="124"/>
                  </a:cubicBezTo>
                  <a:cubicBezTo>
                    <a:pt x="158" y="123"/>
                    <a:pt x="158" y="122"/>
                    <a:pt x="158" y="122"/>
                  </a:cubicBezTo>
                  <a:cubicBezTo>
                    <a:pt x="159" y="118"/>
                    <a:pt x="160" y="113"/>
                    <a:pt x="162" y="113"/>
                  </a:cubicBezTo>
                  <a:cubicBezTo>
                    <a:pt x="164" y="112"/>
                    <a:pt x="165" y="114"/>
                    <a:pt x="166" y="115"/>
                  </a:cubicBezTo>
                  <a:cubicBezTo>
                    <a:pt x="169" y="120"/>
                    <a:pt x="168" y="123"/>
                    <a:pt x="168" y="124"/>
                  </a:cubicBezTo>
                  <a:cubicBezTo>
                    <a:pt x="170" y="124"/>
                    <a:pt x="173" y="123"/>
                    <a:pt x="175" y="116"/>
                  </a:cubicBezTo>
                  <a:cubicBezTo>
                    <a:pt x="177" y="109"/>
                    <a:pt x="180" y="109"/>
                    <a:pt x="181" y="109"/>
                  </a:cubicBezTo>
                  <a:cubicBezTo>
                    <a:pt x="184" y="109"/>
                    <a:pt x="186" y="112"/>
                    <a:pt x="186" y="114"/>
                  </a:cubicBezTo>
                  <a:cubicBezTo>
                    <a:pt x="186" y="115"/>
                    <a:pt x="184" y="118"/>
                    <a:pt x="183" y="121"/>
                  </a:cubicBezTo>
                  <a:cubicBezTo>
                    <a:pt x="182" y="123"/>
                    <a:pt x="180" y="126"/>
                    <a:pt x="180" y="127"/>
                  </a:cubicBezTo>
                  <a:cubicBezTo>
                    <a:pt x="181" y="127"/>
                    <a:pt x="182" y="128"/>
                    <a:pt x="183" y="128"/>
                  </a:cubicBezTo>
                  <a:cubicBezTo>
                    <a:pt x="184" y="128"/>
                    <a:pt x="186" y="127"/>
                    <a:pt x="188" y="117"/>
                  </a:cubicBezTo>
                  <a:cubicBezTo>
                    <a:pt x="188" y="116"/>
                    <a:pt x="188" y="116"/>
                    <a:pt x="189" y="116"/>
                  </a:cubicBezTo>
                  <a:cubicBezTo>
                    <a:pt x="192" y="115"/>
                    <a:pt x="196" y="113"/>
                    <a:pt x="197" y="111"/>
                  </a:cubicBezTo>
                  <a:cubicBezTo>
                    <a:pt x="197" y="111"/>
                    <a:pt x="197" y="110"/>
                    <a:pt x="196" y="109"/>
                  </a:cubicBezTo>
                  <a:cubicBezTo>
                    <a:pt x="195" y="108"/>
                    <a:pt x="195" y="106"/>
                    <a:pt x="196" y="104"/>
                  </a:cubicBezTo>
                  <a:cubicBezTo>
                    <a:pt x="197" y="102"/>
                    <a:pt x="200" y="102"/>
                    <a:pt x="207" y="102"/>
                  </a:cubicBezTo>
                  <a:cubicBezTo>
                    <a:pt x="207" y="102"/>
                    <a:pt x="207" y="102"/>
                    <a:pt x="207" y="102"/>
                  </a:cubicBezTo>
                  <a:cubicBezTo>
                    <a:pt x="208" y="102"/>
                    <a:pt x="213" y="106"/>
                    <a:pt x="219" y="102"/>
                  </a:cubicBezTo>
                  <a:cubicBezTo>
                    <a:pt x="224" y="99"/>
                    <a:pt x="225" y="99"/>
                    <a:pt x="227" y="99"/>
                  </a:cubicBezTo>
                  <a:cubicBezTo>
                    <a:pt x="228" y="96"/>
                    <a:pt x="230" y="88"/>
                    <a:pt x="236" y="88"/>
                  </a:cubicBezTo>
                  <a:cubicBezTo>
                    <a:pt x="237" y="87"/>
                    <a:pt x="238" y="85"/>
                    <a:pt x="241" y="85"/>
                  </a:cubicBezTo>
                  <a:cubicBezTo>
                    <a:pt x="246" y="84"/>
                    <a:pt x="251" y="86"/>
                    <a:pt x="257" y="91"/>
                  </a:cubicBezTo>
                  <a:cubicBezTo>
                    <a:pt x="264" y="98"/>
                    <a:pt x="268" y="98"/>
                    <a:pt x="271" y="98"/>
                  </a:cubicBezTo>
                  <a:cubicBezTo>
                    <a:pt x="272" y="98"/>
                    <a:pt x="273" y="97"/>
                    <a:pt x="273" y="96"/>
                  </a:cubicBezTo>
                  <a:cubicBezTo>
                    <a:pt x="272" y="95"/>
                    <a:pt x="271" y="90"/>
                    <a:pt x="274" y="88"/>
                  </a:cubicBezTo>
                  <a:cubicBezTo>
                    <a:pt x="275" y="87"/>
                    <a:pt x="278" y="87"/>
                    <a:pt x="282" y="88"/>
                  </a:cubicBezTo>
                  <a:cubicBezTo>
                    <a:pt x="287" y="90"/>
                    <a:pt x="289" y="89"/>
                    <a:pt x="291" y="87"/>
                  </a:cubicBezTo>
                  <a:cubicBezTo>
                    <a:pt x="294" y="85"/>
                    <a:pt x="297" y="83"/>
                    <a:pt x="305" y="88"/>
                  </a:cubicBezTo>
                  <a:cubicBezTo>
                    <a:pt x="308" y="86"/>
                    <a:pt x="311" y="85"/>
                    <a:pt x="311" y="84"/>
                  </a:cubicBezTo>
                  <a:cubicBezTo>
                    <a:pt x="310" y="84"/>
                    <a:pt x="310" y="82"/>
                    <a:pt x="304" y="82"/>
                  </a:cubicBezTo>
                  <a:cubicBezTo>
                    <a:pt x="304" y="82"/>
                    <a:pt x="303" y="82"/>
                    <a:pt x="303" y="81"/>
                  </a:cubicBezTo>
                  <a:cubicBezTo>
                    <a:pt x="303" y="81"/>
                    <a:pt x="303" y="81"/>
                    <a:pt x="303" y="81"/>
                  </a:cubicBezTo>
                  <a:cubicBezTo>
                    <a:pt x="304" y="80"/>
                    <a:pt x="305" y="77"/>
                    <a:pt x="304" y="76"/>
                  </a:cubicBezTo>
                  <a:cubicBezTo>
                    <a:pt x="303" y="75"/>
                    <a:pt x="301" y="75"/>
                    <a:pt x="294" y="78"/>
                  </a:cubicBezTo>
                  <a:cubicBezTo>
                    <a:pt x="294" y="78"/>
                    <a:pt x="293" y="78"/>
                    <a:pt x="293" y="77"/>
                  </a:cubicBezTo>
                  <a:cubicBezTo>
                    <a:pt x="293" y="77"/>
                    <a:pt x="289" y="74"/>
                    <a:pt x="290" y="71"/>
                  </a:cubicBezTo>
                  <a:cubicBezTo>
                    <a:pt x="290" y="70"/>
                    <a:pt x="292" y="69"/>
                    <a:pt x="296" y="68"/>
                  </a:cubicBezTo>
                  <a:cubicBezTo>
                    <a:pt x="294" y="57"/>
                    <a:pt x="294" y="57"/>
                    <a:pt x="294" y="57"/>
                  </a:cubicBezTo>
                  <a:cubicBezTo>
                    <a:pt x="293" y="57"/>
                    <a:pt x="293" y="57"/>
                    <a:pt x="294" y="57"/>
                  </a:cubicBezTo>
                  <a:cubicBezTo>
                    <a:pt x="294" y="56"/>
                    <a:pt x="295" y="54"/>
                    <a:pt x="296" y="53"/>
                  </a:cubicBezTo>
                  <a:cubicBezTo>
                    <a:pt x="296" y="52"/>
                    <a:pt x="295" y="52"/>
                    <a:pt x="294" y="50"/>
                  </a:cubicBezTo>
                  <a:cubicBezTo>
                    <a:pt x="292" y="49"/>
                    <a:pt x="292" y="48"/>
                    <a:pt x="292" y="48"/>
                  </a:cubicBezTo>
                  <a:cubicBezTo>
                    <a:pt x="292" y="47"/>
                    <a:pt x="292" y="47"/>
                    <a:pt x="291" y="47"/>
                  </a:cubicBezTo>
                  <a:cubicBezTo>
                    <a:pt x="288" y="46"/>
                    <a:pt x="288" y="45"/>
                    <a:pt x="287" y="43"/>
                  </a:cubicBezTo>
                  <a:cubicBezTo>
                    <a:pt x="287" y="42"/>
                    <a:pt x="287" y="42"/>
                    <a:pt x="287" y="41"/>
                  </a:cubicBezTo>
                  <a:cubicBezTo>
                    <a:pt x="286" y="40"/>
                    <a:pt x="286" y="40"/>
                    <a:pt x="286" y="40"/>
                  </a:cubicBezTo>
                  <a:cubicBezTo>
                    <a:pt x="285" y="40"/>
                    <a:pt x="283" y="41"/>
                    <a:pt x="282" y="41"/>
                  </a:cubicBezTo>
                  <a:cubicBezTo>
                    <a:pt x="282" y="41"/>
                    <a:pt x="282" y="41"/>
                    <a:pt x="282" y="41"/>
                  </a:cubicBezTo>
                  <a:cubicBezTo>
                    <a:pt x="281" y="43"/>
                    <a:pt x="280" y="45"/>
                    <a:pt x="276" y="48"/>
                  </a:cubicBezTo>
                  <a:cubicBezTo>
                    <a:pt x="273" y="51"/>
                    <a:pt x="272" y="53"/>
                    <a:pt x="272" y="55"/>
                  </a:cubicBezTo>
                  <a:cubicBezTo>
                    <a:pt x="272" y="56"/>
                    <a:pt x="273" y="57"/>
                    <a:pt x="274" y="58"/>
                  </a:cubicBezTo>
                  <a:cubicBezTo>
                    <a:pt x="275" y="58"/>
                    <a:pt x="275" y="59"/>
                    <a:pt x="275" y="59"/>
                  </a:cubicBezTo>
                  <a:cubicBezTo>
                    <a:pt x="276" y="60"/>
                    <a:pt x="276" y="61"/>
                    <a:pt x="276" y="61"/>
                  </a:cubicBezTo>
                  <a:cubicBezTo>
                    <a:pt x="275" y="62"/>
                    <a:pt x="274" y="62"/>
                    <a:pt x="272" y="62"/>
                  </a:cubicBezTo>
                  <a:cubicBezTo>
                    <a:pt x="270" y="62"/>
                    <a:pt x="268" y="62"/>
                    <a:pt x="266" y="62"/>
                  </a:cubicBezTo>
                  <a:cubicBezTo>
                    <a:pt x="263" y="61"/>
                    <a:pt x="260" y="61"/>
                    <a:pt x="258" y="61"/>
                  </a:cubicBezTo>
                  <a:cubicBezTo>
                    <a:pt x="258" y="61"/>
                    <a:pt x="257" y="62"/>
                    <a:pt x="257" y="62"/>
                  </a:cubicBezTo>
                  <a:cubicBezTo>
                    <a:pt x="252" y="63"/>
                    <a:pt x="249" y="64"/>
                    <a:pt x="247" y="63"/>
                  </a:cubicBezTo>
                  <a:cubicBezTo>
                    <a:pt x="247" y="62"/>
                    <a:pt x="247" y="62"/>
                    <a:pt x="247" y="61"/>
                  </a:cubicBezTo>
                  <a:cubicBezTo>
                    <a:pt x="248" y="57"/>
                    <a:pt x="249" y="55"/>
                    <a:pt x="250" y="54"/>
                  </a:cubicBezTo>
                  <a:cubicBezTo>
                    <a:pt x="250" y="53"/>
                    <a:pt x="249" y="52"/>
                    <a:pt x="249" y="51"/>
                  </a:cubicBezTo>
                  <a:cubicBezTo>
                    <a:pt x="247" y="49"/>
                    <a:pt x="246" y="47"/>
                    <a:pt x="247" y="46"/>
                  </a:cubicBezTo>
                  <a:cubicBezTo>
                    <a:pt x="247" y="44"/>
                    <a:pt x="247" y="44"/>
                    <a:pt x="248" y="44"/>
                  </a:cubicBezTo>
                  <a:cubicBezTo>
                    <a:pt x="248" y="43"/>
                    <a:pt x="249" y="43"/>
                    <a:pt x="250" y="42"/>
                  </a:cubicBezTo>
                  <a:cubicBezTo>
                    <a:pt x="251" y="40"/>
                    <a:pt x="253" y="38"/>
                    <a:pt x="252" y="37"/>
                  </a:cubicBezTo>
                  <a:cubicBezTo>
                    <a:pt x="252" y="36"/>
                    <a:pt x="250" y="36"/>
                    <a:pt x="247" y="37"/>
                  </a:cubicBezTo>
                  <a:cubicBezTo>
                    <a:pt x="241" y="40"/>
                    <a:pt x="241" y="40"/>
                    <a:pt x="241" y="40"/>
                  </a:cubicBezTo>
                  <a:cubicBezTo>
                    <a:pt x="237" y="41"/>
                    <a:pt x="237" y="41"/>
                    <a:pt x="236" y="42"/>
                  </a:cubicBezTo>
                  <a:cubicBezTo>
                    <a:pt x="236" y="42"/>
                    <a:pt x="236" y="42"/>
                    <a:pt x="236" y="42"/>
                  </a:cubicBezTo>
                  <a:cubicBezTo>
                    <a:pt x="234" y="44"/>
                    <a:pt x="230" y="48"/>
                    <a:pt x="212" y="47"/>
                  </a:cubicBezTo>
                  <a:cubicBezTo>
                    <a:pt x="212" y="47"/>
                    <a:pt x="212" y="47"/>
                    <a:pt x="211" y="47"/>
                  </a:cubicBezTo>
                  <a:cubicBezTo>
                    <a:pt x="197" y="47"/>
                    <a:pt x="189" y="58"/>
                    <a:pt x="185" y="64"/>
                  </a:cubicBezTo>
                  <a:cubicBezTo>
                    <a:pt x="183" y="66"/>
                    <a:pt x="182" y="68"/>
                    <a:pt x="181" y="68"/>
                  </a:cubicBezTo>
                  <a:cubicBezTo>
                    <a:pt x="180" y="69"/>
                    <a:pt x="178" y="69"/>
                    <a:pt x="177" y="68"/>
                  </a:cubicBezTo>
                  <a:cubicBezTo>
                    <a:pt x="175" y="67"/>
                    <a:pt x="174" y="65"/>
                    <a:pt x="173" y="63"/>
                  </a:cubicBezTo>
                  <a:cubicBezTo>
                    <a:pt x="172" y="65"/>
                    <a:pt x="171" y="69"/>
                    <a:pt x="168" y="69"/>
                  </a:cubicBezTo>
                  <a:cubicBezTo>
                    <a:pt x="167" y="69"/>
                    <a:pt x="164" y="70"/>
                    <a:pt x="162" y="70"/>
                  </a:cubicBezTo>
                  <a:cubicBezTo>
                    <a:pt x="162" y="69"/>
                    <a:pt x="161" y="69"/>
                    <a:pt x="161" y="68"/>
                  </a:cubicBezTo>
                  <a:cubicBezTo>
                    <a:pt x="161" y="68"/>
                    <a:pt x="161" y="68"/>
                    <a:pt x="161" y="68"/>
                  </a:cubicBezTo>
                  <a:cubicBezTo>
                    <a:pt x="160" y="67"/>
                    <a:pt x="160" y="65"/>
                    <a:pt x="159" y="65"/>
                  </a:cubicBezTo>
                  <a:cubicBezTo>
                    <a:pt x="159" y="65"/>
                    <a:pt x="158" y="65"/>
                    <a:pt x="156" y="68"/>
                  </a:cubicBezTo>
                  <a:cubicBezTo>
                    <a:pt x="155" y="69"/>
                    <a:pt x="154" y="70"/>
                    <a:pt x="153" y="70"/>
                  </a:cubicBezTo>
                  <a:cubicBezTo>
                    <a:pt x="152" y="70"/>
                    <a:pt x="152" y="69"/>
                    <a:pt x="151" y="68"/>
                  </a:cubicBezTo>
                  <a:cubicBezTo>
                    <a:pt x="151" y="68"/>
                    <a:pt x="151" y="67"/>
                    <a:pt x="150" y="67"/>
                  </a:cubicBezTo>
                  <a:cubicBezTo>
                    <a:pt x="150" y="67"/>
                    <a:pt x="150" y="68"/>
                    <a:pt x="148" y="71"/>
                  </a:cubicBezTo>
                  <a:cubicBezTo>
                    <a:pt x="146" y="73"/>
                    <a:pt x="145" y="74"/>
                    <a:pt x="143" y="73"/>
                  </a:cubicBezTo>
                  <a:cubicBezTo>
                    <a:pt x="138" y="73"/>
                    <a:pt x="132" y="58"/>
                    <a:pt x="132" y="56"/>
                  </a:cubicBezTo>
                  <a:cubicBezTo>
                    <a:pt x="132" y="56"/>
                    <a:pt x="127" y="47"/>
                    <a:pt x="121" y="45"/>
                  </a:cubicBezTo>
                  <a:cubicBezTo>
                    <a:pt x="118" y="45"/>
                    <a:pt x="115" y="45"/>
                    <a:pt x="112" y="48"/>
                  </a:cubicBezTo>
                  <a:cubicBezTo>
                    <a:pt x="106" y="52"/>
                    <a:pt x="104" y="51"/>
                    <a:pt x="102" y="48"/>
                  </a:cubicBezTo>
                  <a:cubicBezTo>
                    <a:pt x="100" y="46"/>
                    <a:pt x="99" y="45"/>
                    <a:pt x="93" y="48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8" y="54"/>
                    <a:pt x="87" y="54"/>
                    <a:pt x="87" y="54"/>
                  </a:cubicBezTo>
                  <a:cubicBezTo>
                    <a:pt x="87" y="54"/>
                    <a:pt x="86" y="54"/>
                    <a:pt x="86" y="53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5" y="42"/>
                    <a:pt x="79" y="38"/>
                    <a:pt x="79" y="34"/>
                  </a:cubicBezTo>
                  <a:cubicBezTo>
                    <a:pt x="79" y="33"/>
                    <a:pt x="80" y="32"/>
                    <a:pt x="81" y="31"/>
                  </a:cubicBezTo>
                  <a:cubicBezTo>
                    <a:pt x="83" y="29"/>
                    <a:pt x="84" y="29"/>
                    <a:pt x="85" y="29"/>
                  </a:cubicBezTo>
                  <a:cubicBezTo>
                    <a:pt x="86" y="30"/>
                    <a:pt x="86" y="32"/>
                    <a:pt x="86" y="33"/>
                  </a:cubicBezTo>
                  <a:cubicBezTo>
                    <a:pt x="86" y="34"/>
                    <a:pt x="86" y="36"/>
                    <a:pt x="87" y="37"/>
                  </a:cubicBezTo>
                  <a:cubicBezTo>
                    <a:pt x="88" y="38"/>
                    <a:pt x="89" y="38"/>
                    <a:pt x="89" y="38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90" y="38"/>
                    <a:pt x="90" y="37"/>
                    <a:pt x="90" y="37"/>
                  </a:cubicBezTo>
                  <a:cubicBezTo>
                    <a:pt x="89" y="36"/>
                    <a:pt x="89" y="35"/>
                    <a:pt x="89" y="34"/>
                  </a:cubicBezTo>
                  <a:cubicBezTo>
                    <a:pt x="90" y="34"/>
                    <a:pt x="90" y="33"/>
                    <a:pt x="91" y="33"/>
                  </a:cubicBezTo>
                  <a:cubicBezTo>
                    <a:pt x="94" y="32"/>
                    <a:pt x="99" y="26"/>
                    <a:pt x="100" y="22"/>
                  </a:cubicBezTo>
                  <a:cubicBezTo>
                    <a:pt x="101" y="20"/>
                    <a:pt x="102" y="19"/>
                    <a:pt x="103" y="18"/>
                  </a:cubicBezTo>
                  <a:cubicBezTo>
                    <a:pt x="104" y="17"/>
                    <a:pt x="105" y="15"/>
                    <a:pt x="106" y="13"/>
                  </a:cubicBezTo>
                  <a:cubicBezTo>
                    <a:pt x="108" y="9"/>
                    <a:pt x="114" y="7"/>
                    <a:pt x="115" y="7"/>
                  </a:cubicBezTo>
                  <a:cubicBezTo>
                    <a:pt x="115" y="7"/>
                    <a:pt x="117" y="6"/>
                    <a:pt x="117" y="5"/>
                  </a:cubicBezTo>
                  <a:cubicBezTo>
                    <a:pt x="117" y="5"/>
                    <a:pt x="117" y="4"/>
                    <a:pt x="111" y="3"/>
                  </a:cubicBezTo>
                  <a:cubicBezTo>
                    <a:pt x="101" y="0"/>
                    <a:pt x="99" y="4"/>
                    <a:pt x="99" y="4"/>
                  </a:cubicBezTo>
                  <a:cubicBezTo>
                    <a:pt x="99" y="4"/>
                    <a:pt x="99" y="4"/>
                    <a:pt x="98" y="4"/>
                  </a:cubicBezTo>
                  <a:cubicBezTo>
                    <a:pt x="98" y="4"/>
                    <a:pt x="81" y="12"/>
                    <a:pt x="78" y="24"/>
                  </a:cubicBezTo>
                  <a:cubicBezTo>
                    <a:pt x="78" y="25"/>
                    <a:pt x="77" y="26"/>
                    <a:pt x="76" y="26"/>
                  </a:cubicBezTo>
                  <a:cubicBezTo>
                    <a:pt x="75" y="27"/>
                    <a:pt x="73" y="26"/>
                    <a:pt x="72" y="25"/>
                  </a:cubicBezTo>
                  <a:cubicBezTo>
                    <a:pt x="72" y="25"/>
                    <a:pt x="71" y="25"/>
                    <a:pt x="71" y="25"/>
                  </a:cubicBezTo>
                  <a:cubicBezTo>
                    <a:pt x="70" y="25"/>
                    <a:pt x="69" y="29"/>
                    <a:pt x="68" y="31"/>
                  </a:cubicBezTo>
                  <a:cubicBezTo>
                    <a:pt x="66" y="34"/>
                    <a:pt x="65" y="37"/>
                    <a:pt x="64" y="38"/>
                  </a:cubicBezTo>
                  <a:cubicBezTo>
                    <a:pt x="62" y="39"/>
                    <a:pt x="60" y="40"/>
                    <a:pt x="58" y="41"/>
                  </a:cubicBezTo>
                  <a:cubicBezTo>
                    <a:pt x="54" y="43"/>
                    <a:pt x="50" y="45"/>
                    <a:pt x="47" y="48"/>
                  </a:cubicBezTo>
                  <a:cubicBezTo>
                    <a:pt x="41" y="54"/>
                    <a:pt x="35" y="54"/>
                    <a:pt x="28" y="55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6" y="56"/>
                    <a:pt x="24" y="56"/>
                    <a:pt x="23" y="56"/>
                  </a:cubicBezTo>
                  <a:cubicBezTo>
                    <a:pt x="20" y="56"/>
                    <a:pt x="19" y="56"/>
                    <a:pt x="13" y="64"/>
                  </a:cubicBezTo>
                  <a:cubicBezTo>
                    <a:pt x="8" y="72"/>
                    <a:pt x="4" y="74"/>
                    <a:pt x="0" y="75"/>
                  </a:cubicBezTo>
                  <a:cubicBezTo>
                    <a:pt x="4" y="76"/>
                    <a:pt x="9" y="80"/>
                    <a:pt x="8" y="86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58"/>
            <p:cNvSpPr>
              <a:spLocks/>
            </p:cNvSpPr>
            <p:nvPr/>
          </p:nvSpPr>
          <p:spPr bwMode="auto">
            <a:xfrm>
              <a:off x="8501063" y="1690688"/>
              <a:ext cx="792163" cy="425450"/>
            </a:xfrm>
            <a:custGeom>
              <a:avLst/>
              <a:gdLst>
                <a:gd name="T0" fmla="*/ 43 w 311"/>
                <a:gd name="T1" fmla="*/ 97 h 167"/>
                <a:gd name="T2" fmla="*/ 77 w 311"/>
                <a:gd name="T3" fmla="*/ 108 h 167"/>
                <a:gd name="T4" fmla="*/ 82 w 311"/>
                <a:gd name="T5" fmla="*/ 112 h 167"/>
                <a:gd name="T6" fmla="*/ 98 w 311"/>
                <a:gd name="T7" fmla="*/ 111 h 167"/>
                <a:gd name="T8" fmla="*/ 112 w 311"/>
                <a:gd name="T9" fmla="*/ 125 h 167"/>
                <a:gd name="T10" fmla="*/ 126 w 311"/>
                <a:gd name="T11" fmla="*/ 136 h 167"/>
                <a:gd name="T12" fmla="*/ 127 w 311"/>
                <a:gd name="T13" fmla="*/ 142 h 167"/>
                <a:gd name="T14" fmla="*/ 131 w 311"/>
                <a:gd name="T15" fmla="*/ 152 h 167"/>
                <a:gd name="T16" fmla="*/ 134 w 311"/>
                <a:gd name="T17" fmla="*/ 166 h 167"/>
                <a:gd name="T18" fmla="*/ 158 w 311"/>
                <a:gd name="T19" fmla="*/ 124 h 167"/>
                <a:gd name="T20" fmla="*/ 166 w 311"/>
                <a:gd name="T21" fmla="*/ 115 h 167"/>
                <a:gd name="T22" fmla="*/ 181 w 311"/>
                <a:gd name="T23" fmla="*/ 109 h 167"/>
                <a:gd name="T24" fmla="*/ 180 w 311"/>
                <a:gd name="T25" fmla="*/ 127 h 167"/>
                <a:gd name="T26" fmla="*/ 189 w 311"/>
                <a:gd name="T27" fmla="*/ 116 h 167"/>
                <a:gd name="T28" fmla="*/ 196 w 311"/>
                <a:gd name="T29" fmla="*/ 104 h 167"/>
                <a:gd name="T30" fmla="*/ 219 w 311"/>
                <a:gd name="T31" fmla="*/ 102 h 167"/>
                <a:gd name="T32" fmla="*/ 241 w 311"/>
                <a:gd name="T33" fmla="*/ 85 h 167"/>
                <a:gd name="T34" fmla="*/ 273 w 311"/>
                <a:gd name="T35" fmla="*/ 96 h 167"/>
                <a:gd name="T36" fmla="*/ 291 w 311"/>
                <a:gd name="T37" fmla="*/ 87 h 167"/>
                <a:gd name="T38" fmla="*/ 304 w 311"/>
                <a:gd name="T39" fmla="*/ 82 h 167"/>
                <a:gd name="T40" fmla="*/ 304 w 311"/>
                <a:gd name="T41" fmla="*/ 76 h 167"/>
                <a:gd name="T42" fmla="*/ 290 w 311"/>
                <a:gd name="T43" fmla="*/ 71 h 167"/>
                <a:gd name="T44" fmla="*/ 294 w 311"/>
                <a:gd name="T45" fmla="*/ 57 h 167"/>
                <a:gd name="T46" fmla="*/ 292 w 311"/>
                <a:gd name="T47" fmla="*/ 48 h 167"/>
                <a:gd name="T48" fmla="*/ 287 w 311"/>
                <a:gd name="T49" fmla="*/ 41 h 167"/>
                <a:gd name="T50" fmla="*/ 282 w 311"/>
                <a:gd name="T51" fmla="*/ 41 h 167"/>
                <a:gd name="T52" fmla="*/ 274 w 311"/>
                <a:gd name="T53" fmla="*/ 58 h 167"/>
                <a:gd name="T54" fmla="*/ 272 w 311"/>
                <a:gd name="T55" fmla="*/ 62 h 167"/>
                <a:gd name="T56" fmla="*/ 257 w 311"/>
                <a:gd name="T57" fmla="*/ 62 h 167"/>
                <a:gd name="T58" fmla="*/ 250 w 311"/>
                <a:gd name="T59" fmla="*/ 54 h 167"/>
                <a:gd name="T60" fmla="*/ 248 w 311"/>
                <a:gd name="T61" fmla="*/ 44 h 167"/>
                <a:gd name="T62" fmla="*/ 247 w 311"/>
                <a:gd name="T63" fmla="*/ 37 h 167"/>
                <a:gd name="T64" fmla="*/ 236 w 311"/>
                <a:gd name="T65" fmla="*/ 42 h 167"/>
                <a:gd name="T66" fmla="*/ 185 w 311"/>
                <a:gd name="T67" fmla="*/ 64 h 167"/>
                <a:gd name="T68" fmla="*/ 173 w 311"/>
                <a:gd name="T69" fmla="*/ 63 h 167"/>
                <a:gd name="T70" fmla="*/ 161 w 311"/>
                <a:gd name="T71" fmla="*/ 68 h 167"/>
                <a:gd name="T72" fmla="*/ 156 w 311"/>
                <a:gd name="T73" fmla="*/ 68 h 167"/>
                <a:gd name="T74" fmla="*/ 150 w 311"/>
                <a:gd name="T75" fmla="*/ 67 h 167"/>
                <a:gd name="T76" fmla="*/ 132 w 311"/>
                <a:gd name="T77" fmla="*/ 56 h 167"/>
                <a:gd name="T78" fmla="*/ 102 w 311"/>
                <a:gd name="T79" fmla="*/ 48 h 167"/>
                <a:gd name="T80" fmla="*/ 87 w 311"/>
                <a:gd name="T81" fmla="*/ 54 h 167"/>
                <a:gd name="T82" fmla="*/ 79 w 311"/>
                <a:gd name="T83" fmla="*/ 34 h 167"/>
                <a:gd name="T84" fmla="*/ 86 w 311"/>
                <a:gd name="T85" fmla="*/ 33 h 167"/>
                <a:gd name="T86" fmla="*/ 90 w 311"/>
                <a:gd name="T87" fmla="*/ 38 h 167"/>
                <a:gd name="T88" fmla="*/ 91 w 311"/>
                <a:gd name="T89" fmla="*/ 33 h 167"/>
                <a:gd name="T90" fmla="*/ 106 w 311"/>
                <a:gd name="T91" fmla="*/ 13 h 167"/>
                <a:gd name="T92" fmla="*/ 111 w 311"/>
                <a:gd name="T93" fmla="*/ 3 h 167"/>
                <a:gd name="T94" fmla="*/ 78 w 311"/>
                <a:gd name="T95" fmla="*/ 24 h 167"/>
                <a:gd name="T96" fmla="*/ 71 w 311"/>
                <a:gd name="T97" fmla="*/ 25 h 167"/>
                <a:gd name="T98" fmla="*/ 58 w 311"/>
                <a:gd name="T99" fmla="*/ 41 h 167"/>
                <a:gd name="T100" fmla="*/ 27 w 311"/>
                <a:gd name="T101" fmla="*/ 56 h 167"/>
                <a:gd name="T102" fmla="*/ 0 w 311"/>
                <a:gd name="T103" fmla="*/ 75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1" h="167">
                  <a:moveTo>
                    <a:pt x="8" y="86"/>
                  </a:moveTo>
                  <a:cubicBezTo>
                    <a:pt x="8" y="87"/>
                    <a:pt x="8" y="88"/>
                    <a:pt x="9" y="89"/>
                  </a:cubicBezTo>
                  <a:cubicBezTo>
                    <a:pt x="14" y="95"/>
                    <a:pt x="39" y="97"/>
                    <a:pt x="43" y="97"/>
                  </a:cubicBezTo>
                  <a:cubicBezTo>
                    <a:pt x="48" y="96"/>
                    <a:pt x="62" y="96"/>
                    <a:pt x="67" y="106"/>
                  </a:cubicBezTo>
                  <a:cubicBezTo>
                    <a:pt x="69" y="109"/>
                    <a:pt x="71" y="111"/>
                    <a:pt x="72" y="111"/>
                  </a:cubicBezTo>
                  <a:cubicBezTo>
                    <a:pt x="75" y="111"/>
                    <a:pt x="76" y="109"/>
                    <a:pt x="77" y="108"/>
                  </a:cubicBezTo>
                  <a:cubicBezTo>
                    <a:pt x="77" y="108"/>
                    <a:pt x="77" y="108"/>
                    <a:pt x="77" y="108"/>
                  </a:cubicBezTo>
                  <a:cubicBezTo>
                    <a:pt x="78" y="107"/>
                    <a:pt x="78" y="107"/>
                    <a:pt x="79" y="107"/>
                  </a:cubicBezTo>
                  <a:cubicBezTo>
                    <a:pt x="80" y="108"/>
                    <a:pt x="81" y="110"/>
                    <a:pt x="82" y="112"/>
                  </a:cubicBezTo>
                  <a:cubicBezTo>
                    <a:pt x="82" y="111"/>
                    <a:pt x="83" y="111"/>
                    <a:pt x="84" y="111"/>
                  </a:cubicBezTo>
                  <a:cubicBezTo>
                    <a:pt x="85" y="110"/>
                    <a:pt x="88" y="108"/>
                    <a:pt x="90" y="108"/>
                  </a:cubicBezTo>
                  <a:cubicBezTo>
                    <a:pt x="94" y="107"/>
                    <a:pt x="96" y="108"/>
                    <a:pt x="98" y="111"/>
                  </a:cubicBezTo>
                  <a:cubicBezTo>
                    <a:pt x="100" y="111"/>
                    <a:pt x="108" y="110"/>
                    <a:pt x="111" y="113"/>
                  </a:cubicBezTo>
                  <a:cubicBezTo>
                    <a:pt x="112" y="115"/>
                    <a:pt x="112" y="117"/>
                    <a:pt x="111" y="120"/>
                  </a:cubicBezTo>
                  <a:cubicBezTo>
                    <a:pt x="111" y="120"/>
                    <a:pt x="110" y="123"/>
                    <a:pt x="112" y="125"/>
                  </a:cubicBezTo>
                  <a:cubicBezTo>
                    <a:pt x="113" y="126"/>
                    <a:pt x="114" y="126"/>
                    <a:pt x="117" y="125"/>
                  </a:cubicBezTo>
                  <a:cubicBezTo>
                    <a:pt x="117" y="125"/>
                    <a:pt x="125" y="124"/>
                    <a:pt x="127" y="128"/>
                  </a:cubicBezTo>
                  <a:cubicBezTo>
                    <a:pt x="128" y="130"/>
                    <a:pt x="128" y="132"/>
                    <a:pt x="126" y="136"/>
                  </a:cubicBezTo>
                  <a:cubicBezTo>
                    <a:pt x="126" y="137"/>
                    <a:pt x="127" y="139"/>
                    <a:pt x="127" y="139"/>
                  </a:cubicBezTo>
                  <a:cubicBezTo>
                    <a:pt x="127" y="139"/>
                    <a:pt x="128" y="140"/>
                    <a:pt x="128" y="140"/>
                  </a:cubicBezTo>
                  <a:cubicBezTo>
                    <a:pt x="128" y="141"/>
                    <a:pt x="127" y="141"/>
                    <a:pt x="127" y="142"/>
                  </a:cubicBezTo>
                  <a:cubicBezTo>
                    <a:pt x="126" y="143"/>
                    <a:pt x="125" y="144"/>
                    <a:pt x="125" y="145"/>
                  </a:cubicBezTo>
                  <a:cubicBezTo>
                    <a:pt x="124" y="148"/>
                    <a:pt x="124" y="151"/>
                    <a:pt x="126" y="153"/>
                  </a:cubicBezTo>
                  <a:cubicBezTo>
                    <a:pt x="127" y="154"/>
                    <a:pt x="129" y="153"/>
                    <a:pt x="131" y="152"/>
                  </a:cubicBezTo>
                  <a:cubicBezTo>
                    <a:pt x="133" y="151"/>
                    <a:pt x="134" y="151"/>
                    <a:pt x="135" y="152"/>
                  </a:cubicBezTo>
                  <a:cubicBezTo>
                    <a:pt x="137" y="153"/>
                    <a:pt x="136" y="158"/>
                    <a:pt x="134" y="164"/>
                  </a:cubicBezTo>
                  <a:cubicBezTo>
                    <a:pt x="134" y="165"/>
                    <a:pt x="134" y="166"/>
                    <a:pt x="134" y="166"/>
                  </a:cubicBezTo>
                  <a:cubicBezTo>
                    <a:pt x="135" y="167"/>
                    <a:pt x="138" y="167"/>
                    <a:pt x="141" y="167"/>
                  </a:cubicBezTo>
                  <a:cubicBezTo>
                    <a:pt x="141" y="164"/>
                    <a:pt x="142" y="150"/>
                    <a:pt x="150" y="143"/>
                  </a:cubicBezTo>
                  <a:cubicBezTo>
                    <a:pt x="158" y="137"/>
                    <a:pt x="158" y="128"/>
                    <a:pt x="158" y="124"/>
                  </a:cubicBezTo>
                  <a:cubicBezTo>
                    <a:pt x="158" y="123"/>
                    <a:pt x="158" y="122"/>
                    <a:pt x="158" y="122"/>
                  </a:cubicBezTo>
                  <a:cubicBezTo>
                    <a:pt x="159" y="118"/>
                    <a:pt x="160" y="113"/>
                    <a:pt x="162" y="113"/>
                  </a:cubicBezTo>
                  <a:cubicBezTo>
                    <a:pt x="164" y="112"/>
                    <a:pt x="165" y="114"/>
                    <a:pt x="166" y="115"/>
                  </a:cubicBezTo>
                  <a:cubicBezTo>
                    <a:pt x="169" y="120"/>
                    <a:pt x="168" y="123"/>
                    <a:pt x="168" y="124"/>
                  </a:cubicBezTo>
                  <a:cubicBezTo>
                    <a:pt x="170" y="124"/>
                    <a:pt x="173" y="123"/>
                    <a:pt x="175" y="116"/>
                  </a:cubicBezTo>
                  <a:cubicBezTo>
                    <a:pt x="177" y="109"/>
                    <a:pt x="180" y="109"/>
                    <a:pt x="181" y="109"/>
                  </a:cubicBezTo>
                  <a:cubicBezTo>
                    <a:pt x="184" y="109"/>
                    <a:pt x="186" y="112"/>
                    <a:pt x="186" y="114"/>
                  </a:cubicBezTo>
                  <a:cubicBezTo>
                    <a:pt x="186" y="115"/>
                    <a:pt x="184" y="118"/>
                    <a:pt x="183" y="121"/>
                  </a:cubicBezTo>
                  <a:cubicBezTo>
                    <a:pt x="182" y="123"/>
                    <a:pt x="180" y="126"/>
                    <a:pt x="180" y="127"/>
                  </a:cubicBezTo>
                  <a:cubicBezTo>
                    <a:pt x="181" y="127"/>
                    <a:pt x="182" y="128"/>
                    <a:pt x="183" y="128"/>
                  </a:cubicBezTo>
                  <a:cubicBezTo>
                    <a:pt x="184" y="128"/>
                    <a:pt x="186" y="127"/>
                    <a:pt x="188" y="117"/>
                  </a:cubicBezTo>
                  <a:cubicBezTo>
                    <a:pt x="188" y="116"/>
                    <a:pt x="188" y="116"/>
                    <a:pt x="189" y="116"/>
                  </a:cubicBezTo>
                  <a:cubicBezTo>
                    <a:pt x="192" y="115"/>
                    <a:pt x="196" y="113"/>
                    <a:pt x="197" y="111"/>
                  </a:cubicBezTo>
                  <a:cubicBezTo>
                    <a:pt x="197" y="111"/>
                    <a:pt x="197" y="110"/>
                    <a:pt x="196" y="109"/>
                  </a:cubicBezTo>
                  <a:cubicBezTo>
                    <a:pt x="195" y="108"/>
                    <a:pt x="195" y="106"/>
                    <a:pt x="196" y="104"/>
                  </a:cubicBezTo>
                  <a:cubicBezTo>
                    <a:pt x="197" y="102"/>
                    <a:pt x="200" y="102"/>
                    <a:pt x="207" y="102"/>
                  </a:cubicBezTo>
                  <a:cubicBezTo>
                    <a:pt x="207" y="102"/>
                    <a:pt x="207" y="102"/>
                    <a:pt x="207" y="102"/>
                  </a:cubicBezTo>
                  <a:cubicBezTo>
                    <a:pt x="208" y="102"/>
                    <a:pt x="213" y="106"/>
                    <a:pt x="219" y="102"/>
                  </a:cubicBezTo>
                  <a:cubicBezTo>
                    <a:pt x="224" y="99"/>
                    <a:pt x="225" y="99"/>
                    <a:pt x="227" y="99"/>
                  </a:cubicBezTo>
                  <a:cubicBezTo>
                    <a:pt x="228" y="96"/>
                    <a:pt x="230" y="88"/>
                    <a:pt x="236" y="88"/>
                  </a:cubicBezTo>
                  <a:cubicBezTo>
                    <a:pt x="237" y="87"/>
                    <a:pt x="238" y="85"/>
                    <a:pt x="241" y="85"/>
                  </a:cubicBezTo>
                  <a:cubicBezTo>
                    <a:pt x="246" y="84"/>
                    <a:pt x="251" y="86"/>
                    <a:pt x="257" y="91"/>
                  </a:cubicBezTo>
                  <a:cubicBezTo>
                    <a:pt x="264" y="98"/>
                    <a:pt x="268" y="98"/>
                    <a:pt x="271" y="98"/>
                  </a:cubicBezTo>
                  <a:cubicBezTo>
                    <a:pt x="272" y="98"/>
                    <a:pt x="273" y="97"/>
                    <a:pt x="273" y="96"/>
                  </a:cubicBezTo>
                  <a:cubicBezTo>
                    <a:pt x="272" y="95"/>
                    <a:pt x="271" y="90"/>
                    <a:pt x="274" y="88"/>
                  </a:cubicBezTo>
                  <a:cubicBezTo>
                    <a:pt x="275" y="87"/>
                    <a:pt x="278" y="87"/>
                    <a:pt x="282" y="88"/>
                  </a:cubicBezTo>
                  <a:cubicBezTo>
                    <a:pt x="287" y="90"/>
                    <a:pt x="289" y="89"/>
                    <a:pt x="291" y="87"/>
                  </a:cubicBezTo>
                  <a:cubicBezTo>
                    <a:pt x="294" y="85"/>
                    <a:pt x="297" y="83"/>
                    <a:pt x="305" y="88"/>
                  </a:cubicBezTo>
                  <a:cubicBezTo>
                    <a:pt x="308" y="86"/>
                    <a:pt x="311" y="85"/>
                    <a:pt x="311" y="84"/>
                  </a:cubicBezTo>
                  <a:cubicBezTo>
                    <a:pt x="310" y="84"/>
                    <a:pt x="310" y="82"/>
                    <a:pt x="304" y="82"/>
                  </a:cubicBezTo>
                  <a:cubicBezTo>
                    <a:pt x="304" y="82"/>
                    <a:pt x="303" y="82"/>
                    <a:pt x="303" y="81"/>
                  </a:cubicBezTo>
                  <a:cubicBezTo>
                    <a:pt x="303" y="81"/>
                    <a:pt x="303" y="81"/>
                    <a:pt x="303" y="81"/>
                  </a:cubicBezTo>
                  <a:cubicBezTo>
                    <a:pt x="304" y="80"/>
                    <a:pt x="305" y="77"/>
                    <a:pt x="304" y="76"/>
                  </a:cubicBezTo>
                  <a:cubicBezTo>
                    <a:pt x="303" y="75"/>
                    <a:pt x="301" y="75"/>
                    <a:pt x="294" y="78"/>
                  </a:cubicBezTo>
                  <a:cubicBezTo>
                    <a:pt x="294" y="78"/>
                    <a:pt x="293" y="78"/>
                    <a:pt x="293" y="77"/>
                  </a:cubicBezTo>
                  <a:cubicBezTo>
                    <a:pt x="293" y="77"/>
                    <a:pt x="289" y="74"/>
                    <a:pt x="290" y="71"/>
                  </a:cubicBezTo>
                  <a:cubicBezTo>
                    <a:pt x="290" y="70"/>
                    <a:pt x="292" y="69"/>
                    <a:pt x="296" y="68"/>
                  </a:cubicBezTo>
                  <a:cubicBezTo>
                    <a:pt x="294" y="57"/>
                    <a:pt x="294" y="57"/>
                    <a:pt x="294" y="57"/>
                  </a:cubicBezTo>
                  <a:cubicBezTo>
                    <a:pt x="293" y="57"/>
                    <a:pt x="293" y="57"/>
                    <a:pt x="294" y="57"/>
                  </a:cubicBezTo>
                  <a:cubicBezTo>
                    <a:pt x="294" y="56"/>
                    <a:pt x="295" y="54"/>
                    <a:pt x="296" y="53"/>
                  </a:cubicBezTo>
                  <a:cubicBezTo>
                    <a:pt x="296" y="52"/>
                    <a:pt x="295" y="52"/>
                    <a:pt x="294" y="50"/>
                  </a:cubicBezTo>
                  <a:cubicBezTo>
                    <a:pt x="292" y="49"/>
                    <a:pt x="292" y="48"/>
                    <a:pt x="292" y="48"/>
                  </a:cubicBezTo>
                  <a:cubicBezTo>
                    <a:pt x="292" y="47"/>
                    <a:pt x="292" y="47"/>
                    <a:pt x="291" y="47"/>
                  </a:cubicBezTo>
                  <a:cubicBezTo>
                    <a:pt x="288" y="46"/>
                    <a:pt x="288" y="45"/>
                    <a:pt x="287" y="43"/>
                  </a:cubicBezTo>
                  <a:cubicBezTo>
                    <a:pt x="287" y="42"/>
                    <a:pt x="287" y="42"/>
                    <a:pt x="287" y="41"/>
                  </a:cubicBezTo>
                  <a:cubicBezTo>
                    <a:pt x="286" y="40"/>
                    <a:pt x="286" y="40"/>
                    <a:pt x="286" y="40"/>
                  </a:cubicBezTo>
                  <a:cubicBezTo>
                    <a:pt x="285" y="40"/>
                    <a:pt x="283" y="41"/>
                    <a:pt x="282" y="41"/>
                  </a:cubicBezTo>
                  <a:cubicBezTo>
                    <a:pt x="282" y="41"/>
                    <a:pt x="282" y="41"/>
                    <a:pt x="282" y="41"/>
                  </a:cubicBezTo>
                  <a:cubicBezTo>
                    <a:pt x="281" y="43"/>
                    <a:pt x="280" y="45"/>
                    <a:pt x="276" y="48"/>
                  </a:cubicBezTo>
                  <a:cubicBezTo>
                    <a:pt x="273" y="51"/>
                    <a:pt x="272" y="53"/>
                    <a:pt x="272" y="55"/>
                  </a:cubicBezTo>
                  <a:cubicBezTo>
                    <a:pt x="272" y="56"/>
                    <a:pt x="273" y="57"/>
                    <a:pt x="274" y="58"/>
                  </a:cubicBezTo>
                  <a:cubicBezTo>
                    <a:pt x="275" y="58"/>
                    <a:pt x="275" y="59"/>
                    <a:pt x="275" y="59"/>
                  </a:cubicBezTo>
                  <a:cubicBezTo>
                    <a:pt x="276" y="60"/>
                    <a:pt x="276" y="61"/>
                    <a:pt x="276" y="61"/>
                  </a:cubicBezTo>
                  <a:cubicBezTo>
                    <a:pt x="275" y="62"/>
                    <a:pt x="274" y="62"/>
                    <a:pt x="272" y="62"/>
                  </a:cubicBezTo>
                  <a:cubicBezTo>
                    <a:pt x="270" y="62"/>
                    <a:pt x="268" y="62"/>
                    <a:pt x="266" y="62"/>
                  </a:cubicBezTo>
                  <a:cubicBezTo>
                    <a:pt x="263" y="61"/>
                    <a:pt x="260" y="61"/>
                    <a:pt x="258" y="61"/>
                  </a:cubicBezTo>
                  <a:cubicBezTo>
                    <a:pt x="258" y="61"/>
                    <a:pt x="257" y="62"/>
                    <a:pt x="257" y="62"/>
                  </a:cubicBezTo>
                  <a:cubicBezTo>
                    <a:pt x="252" y="63"/>
                    <a:pt x="249" y="64"/>
                    <a:pt x="247" y="63"/>
                  </a:cubicBezTo>
                  <a:cubicBezTo>
                    <a:pt x="247" y="62"/>
                    <a:pt x="247" y="62"/>
                    <a:pt x="247" y="61"/>
                  </a:cubicBezTo>
                  <a:cubicBezTo>
                    <a:pt x="248" y="57"/>
                    <a:pt x="249" y="55"/>
                    <a:pt x="250" y="54"/>
                  </a:cubicBezTo>
                  <a:cubicBezTo>
                    <a:pt x="250" y="53"/>
                    <a:pt x="249" y="52"/>
                    <a:pt x="249" y="51"/>
                  </a:cubicBezTo>
                  <a:cubicBezTo>
                    <a:pt x="247" y="49"/>
                    <a:pt x="246" y="47"/>
                    <a:pt x="247" y="46"/>
                  </a:cubicBezTo>
                  <a:cubicBezTo>
                    <a:pt x="247" y="44"/>
                    <a:pt x="247" y="44"/>
                    <a:pt x="248" y="44"/>
                  </a:cubicBezTo>
                  <a:cubicBezTo>
                    <a:pt x="248" y="43"/>
                    <a:pt x="249" y="43"/>
                    <a:pt x="250" y="42"/>
                  </a:cubicBezTo>
                  <a:cubicBezTo>
                    <a:pt x="251" y="40"/>
                    <a:pt x="253" y="38"/>
                    <a:pt x="252" y="37"/>
                  </a:cubicBezTo>
                  <a:cubicBezTo>
                    <a:pt x="252" y="36"/>
                    <a:pt x="250" y="36"/>
                    <a:pt x="247" y="37"/>
                  </a:cubicBezTo>
                  <a:cubicBezTo>
                    <a:pt x="241" y="40"/>
                    <a:pt x="241" y="40"/>
                    <a:pt x="241" y="40"/>
                  </a:cubicBezTo>
                  <a:cubicBezTo>
                    <a:pt x="237" y="41"/>
                    <a:pt x="237" y="41"/>
                    <a:pt x="236" y="42"/>
                  </a:cubicBezTo>
                  <a:cubicBezTo>
                    <a:pt x="236" y="42"/>
                    <a:pt x="236" y="42"/>
                    <a:pt x="236" y="42"/>
                  </a:cubicBezTo>
                  <a:cubicBezTo>
                    <a:pt x="234" y="44"/>
                    <a:pt x="230" y="48"/>
                    <a:pt x="212" y="47"/>
                  </a:cubicBezTo>
                  <a:cubicBezTo>
                    <a:pt x="212" y="47"/>
                    <a:pt x="212" y="47"/>
                    <a:pt x="211" y="47"/>
                  </a:cubicBezTo>
                  <a:cubicBezTo>
                    <a:pt x="197" y="47"/>
                    <a:pt x="189" y="58"/>
                    <a:pt x="185" y="64"/>
                  </a:cubicBezTo>
                  <a:cubicBezTo>
                    <a:pt x="183" y="66"/>
                    <a:pt x="182" y="68"/>
                    <a:pt x="181" y="68"/>
                  </a:cubicBezTo>
                  <a:cubicBezTo>
                    <a:pt x="180" y="69"/>
                    <a:pt x="178" y="69"/>
                    <a:pt x="177" y="68"/>
                  </a:cubicBezTo>
                  <a:cubicBezTo>
                    <a:pt x="175" y="67"/>
                    <a:pt x="174" y="65"/>
                    <a:pt x="173" y="63"/>
                  </a:cubicBezTo>
                  <a:cubicBezTo>
                    <a:pt x="172" y="65"/>
                    <a:pt x="171" y="69"/>
                    <a:pt x="168" y="69"/>
                  </a:cubicBezTo>
                  <a:cubicBezTo>
                    <a:pt x="167" y="69"/>
                    <a:pt x="164" y="70"/>
                    <a:pt x="162" y="70"/>
                  </a:cubicBezTo>
                  <a:cubicBezTo>
                    <a:pt x="162" y="69"/>
                    <a:pt x="161" y="69"/>
                    <a:pt x="161" y="68"/>
                  </a:cubicBezTo>
                  <a:cubicBezTo>
                    <a:pt x="161" y="68"/>
                    <a:pt x="161" y="68"/>
                    <a:pt x="161" y="68"/>
                  </a:cubicBezTo>
                  <a:cubicBezTo>
                    <a:pt x="160" y="67"/>
                    <a:pt x="160" y="65"/>
                    <a:pt x="159" y="65"/>
                  </a:cubicBezTo>
                  <a:cubicBezTo>
                    <a:pt x="159" y="65"/>
                    <a:pt x="158" y="65"/>
                    <a:pt x="156" y="68"/>
                  </a:cubicBezTo>
                  <a:cubicBezTo>
                    <a:pt x="155" y="69"/>
                    <a:pt x="154" y="70"/>
                    <a:pt x="153" y="70"/>
                  </a:cubicBezTo>
                  <a:cubicBezTo>
                    <a:pt x="152" y="70"/>
                    <a:pt x="152" y="69"/>
                    <a:pt x="151" y="68"/>
                  </a:cubicBezTo>
                  <a:cubicBezTo>
                    <a:pt x="151" y="68"/>
                    <a:pt x="151" y="67"/>
                    <a:pt x="150" y="67"/>
                  </a:cubicBezTo>
                  <a:cubicBezTo>
                    <a:pt x="150" y="67"/>
                    <a:pt x="150" y="68"/>
                    <a:pt x="148" y="71"/>
                  </a:cubicBezTo>
                  <a:cubicBezTo>
                    <a:pt x="146" y="73"/>
                    <a:pt x="145" y="74"/>
                    <a:pt x="143" y="73"/>
                  </a:cubicBezTo>
                  <a:cubicBezTo>
                    <a:pt x="138" y="73"/>
                    <a:pt x="132" y="58"/>
                    <a:pt x="132" y="56"/>
                  </a:cubicBezTo>
                  <a:cubicBezTo>
                    <a:pt x="132" y="56"/>
                    <a:pt x="127" y="47"/>
                    <a:pt x="121" y="45"/>
                  </a:cubicBezTo>
                  <a:cubicBezTo>
                    <a:pt x="118" y="45"/>
                    <a:pt x="115" y="45"/>
                    <a:pt x="112" y="48"/>
                  </a:cubicBezTo>
                  <a:cubicBezTo>
                    <a:pt x="106" y="52"/>
                    <a:pt x="104" y="51"/>
                    <a:pt x="102" y="48"/>
                  </a:cubicBezTo>
                  <a:cubicBezTo>
                    <a:pt x="100" y="46"/>
                    <a:pt x="99" y="45"/>
                    <a:pt x="93" y="48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8" y="54"/>
                    <a:pt x="87" y="54"/>
                    <a:pt x="87" y="54"/>
                  </a:cubicBezTo>
                  <a:cubicBezTo>
                    <a:pt x="87" y="54"/>
                    <a:pt x="86" y="54"/>
                    <a:pt x="86" y="53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5" y="42"/>
                    <a:pt x="79" y="38"/>
                    <a:pt x="79" y="34"/>
                  </a:cubicBezTo>
                  <a:cubicBezTo>
                    <a:pt x="79" y="33"/>
                    <a:pt x="80" y="32"/>
                    <a:pt x="81" y="31"/>
                  </a:cubicBezTo>
                  <a:cubicBezTo>
                    <a:pt x="83" y="29"/>
                    <a:pt x="84" y="29"/>
                    <a:pt x="85" y="29"/>
                  </a:cubicBezTo>
                  <a:cubicBezTo>
                    <a:pt x="86" y="30"/>
                    <a:pt x="86" y="32"/>
                    <a:pt x="86" y="33"/>
                  </a:cubicBezTo>
                  <a:cubicBezTo>
                    <a:pt x="86" y="34"/>
                    <a:pt x="86" y="36"/>
                    <a:pt x="87" y="37"/>
                  </a:cubicBezTo>
                  <a:cubicBezTo>
                    <a:pt x="88" y="38"/>
                    <a:pt x="89" y="38"/>
                    <a:pt x="89" y="38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90" y="38"/>
                    <a:pt x="90" y="37"/>
                    <a:pt x="90" y="37"/>
                  </a:cubicBezTo>
                  <a:cubicBezTo>
                    <a:pt x="89" y="36"/>
                    <a:pt x="89" y="35"/>
                    <a:pt x="89" y="34"/>
                  </a:cubicBezTo>
                  <a:cubicBezTo>
                    <a:pt x="90" y="34"/>
                    <a:pt x="90" y="33"/>
                    <a:pt x="91" y="33"/>
                  </a:cubicBezTo>
                  <a:cubicBezTo>
                    <a:pt x="94" y="32"/>
                    <a:pt x="99" y="26"/>
                    <a:pt x="100" y="22"/>
                  </a:cubicBezTo>
                  <a:cubicBezTo>
                    <a:pt x="101" y="20"/>
                    <a:pt x="102" y="19"/>
                    <a:pt x="103" y="18"/>
                  </a:cubicBezTo>
                  <a:cubicBezTo>
                    <a:pt x="104" y="17"/>
                    <a:pt x="105" y="15"/>
                    <a:pt x="106" y="13"/>
                  </a:cubicBezTo>
                  <a:cubicBezTo>
                    <a:pt x="108" y="9"/>
                    <a:pt x="114" y="7"/>
                    <a:pt x="115" y="7"/>
                  </a:cubicBezTo>
                  <a:cubicBezTo>
                    <a:pt x="115" y="7"/>
                    <a:pt x="117" y="6"/>
                    <a:pt x="117" y="5"/>
                  </a:cubicBezTo>
                  <a:cubicBezTo>
                    <a:pt x="117" y="5"/>
                    <a:pt x="117" y="4"/>
                    <a:pt x="111" y="3"/>
                  </a:cubicBezTo>
                  <a:cubicBezTo>
                    <a:pt x="101" y="0"/>
                    <a:pt x="99" y="4"/>
                    <a:pt x="99" y="4"/>
                  </a:cubicBezTo>
                  <a:cubicBezTo>
                    <a:pt x="99" y="4"/>
                    <a:pt x="99" y="4"/>
                    <a:pt x="98" y="4"/>
                  </a:cubicBezTo>
                  <a:cubicBezTo>
                    <a:pt x="98" y="4"/>
                    <a:pt x="81" y="12"/>
                    <a:pt x="78" y="24"/>
                  </a:cubicBezTo>
                  <a:cubicBezTo>
                    <a:pt x="78" y="25"/>
                    <a:pt x="77" y="26"/>
                    <a:pt x="76" y="26"/>
                  </a:cubicBezTo>
                  <a:cubicBezTo>
                    <a:pt x="75" y="27"/>
                    <a:pt x="73" y="26"/>
                    <a:pt x="72" y="25"/>
                  </a:cubicBezTo>
                  <a:cubicBezTo>
                    <a:pt x="72" y="25"/>
                    <a:pt x="71" y="25"/>
                    <a:pt x="71" y="25"/>
                  </a:cubicBezTo>
                  <a:cubicBezTo>
                    <a:pt x="70" y="25"/>
                    <a:pt x="69" y="29"/>
                    <a:pt x="68" y="31"/>
                  </a:cubicBezTo>
                  <a:cubicBezTo>
                    <a:pt x="66" y="34"/>
                    <a:pt x="65" y="37"/>
                    <a:pt x="64" y="38"/>
                  </a:cubicBezTo>
                  <a:cubicBezTo>
                    <a:pt x="62" y="39"/>
                    <a:pt x="60" y="40"/>
                    <a:pt x="58" y="41"/>
                  </a:cubicBezTo>
                  <a:cubicBezTo>
                    <a:pt x="54" y="43"/>
                    <a:pt x="50" y="45"/>
                    <a:pt x="47" y="48"/>
                  </a:cubicBezTo>
                  <a:cubicBezTo>
                    <a:pt x="41" y="54"/>
                    <a:pt x="35" y="54"/>
                    <a:pt x="28" y="55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6" y="56"/>
                    <a:pt x="24" y="56"/>
                    <a:pt x="23" y="56"/>
                  </a:cubicBezTo>
                  <a:cubicBezTo>
                    <a:pt x="20" y="56"/>
                    <a:pt x="19" y="56"/>
                    <a:pt x="13" y="64"/>
                  </a:cubicBezTo>
                  <a:cubicBezTo>
                    <a:pt x="8" y="72"/>
                    <a:pt x="4" y="74"/>
                    <a:pt x="0" y="75"/>
                  </a:cubicBezTo>
                  <a:cubicBezTo>
                    <a:pt x="4" y="76"/>
                    <a:pt x="9" y="80"/>
                    <a:pt x="8" y="86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59"/>
            <p:cNvSpPr>
              <a:spLocks/>
            </p:cNvSpPr>
            <p:nvPr/>
          </p:nvSpPr>
          <p:spPr bwMode="auto">
            <a:xfrm>
              <a:off x="8170863" y="1814513"/>
              <a:ext cx="769938" cy="795338"/>
            </a:xfrm>
            <a:custGeom>
              <a:avLst/>
              <a:gdLst>
                <a:gd name="T0" fmla="*/ 28 w 303"/>
                <a:gd name="T1" fmla="*/ 27 h 312"/>
                <a:gd name="T2" fmla="*/ 28 w 303"/>
                <a:gd name="T3" fmla="*/ 67 h 312"/>
                <a:gd name="T4" fmla="*/ 4 w 303"/>
                <a:gd name="T5" fmla="*/ 92 h 312"/>
                <a:gd name="T6" fmla="*/ 6 w 303"/>
                <a:gd name="T7" fmla="*/ 103 h 312"/>
                <a:gd name="T8" fmla="*/ 15 w 303"/>
                <a:gd name="T9" fmla="*/ 114 h 312"/>
                <a:gd name="T10" fmla="*/ 10 w 303"/>
                <a:gd name="T11" fmla="*/ 124 h 312"/>
                <a:gd name="T12" fmla="*/ 11 w 303"/>
                <a:gd name="T13" fmla="*/ 133 h 312"/>
                <a:gd name="T14" fmla="*/ 10 w 303"/>
                <a:gd name="T15" fmla="*/ 144 h 312"/>
                <a:gd name="T16" fmla="*/ 8 w 303"/>
                <a:gd name="T17" fmla="*/ 156 h 312"/>
                <a:gd name="T18" fmla="*/ 8 w 303"/>
                <a:gd name="T19" fmla="*/ 165 h 312"/>
                <a:gd name="T20" fmla="*/ 25 w 303"/>
                <a:gd name="T21" fmla="*/ 173 h 312"/>
                <a:gd name="T22" fmla="*/ 41 w 303"/>
                <a:gd name="T23" fmla="*/ 183 h 312"/>
                <a:gd name="T24" fmla="*/ 53 w 303"/>
                <a:gd name="T25" fmla="*/ 185 h 312"/>
                <a:gd name="T26" fmla="*/ 58 w 303"/>
                <a:gd name="T27" fmla="*/ 197 h 312"/>
                <a:gd name="T28" fmla="*/ 79 w 303"/>
                <a:gd name="T29" fmla="*/ 214 h 312"/>
                <a:gd name="T30" fmla="*/ 89 w 303"/>
                <a:gd name="T31" fmla="*/ 223 h 312"/>
                <a:gd name="T32" fmla="*/ 95 w 303"/>
                <a:gd name="T33" fmla="*/ 258 h 312"/>
                <a:gd name="T34" fmla="*/ 98 w 303"/>
                <a:gd name="T35" fmla="*/ 268 h 312"/>
                <a:gd name="T36" fmla="*/ 97 w 303"/>
                <a:gd name="T37" fmla="*/ 277 h 312"/>
                <a:gd name="T38" fmla="*/ 102 w 303"/>
                <a:gd name="T39" fmla="*/ 290 h 312"/>
                <a:gd name="T40" fmla="*/ 110 w 303"/>
                <a:gd name="T41" fmla="*/ 300 h 312"/>
                <a:gd name="T42" fmla="*/ 126 w 303"/>
                <a:gd name="T43" fmla="*/ 308 h 312"/>
                <a:gd name="T44" fmla="*/ 273 w 303"/>
                <a:gd name="T45" fmla="*/ 301 h 312"/>
                <a:gd name="T46" fmla="*/ 277 w 303"/>
                <a:gd name="T47" fmla="*/ 283 h 312"/>
                <a:gd name="T48" fmla="*/ 271 w 303"/>
                <a:gd name="T49" fmla="*/ 274 h 312"/>
                <a:gd name="T50" fmla="*/ 268 w 303"/>
                <a:gd name="T51" fmla="*/ 245 h 312"/>
                <a:gd name="T52" fmla="*/ 276 w 303"/>
                <a:gd name="T53" fmla="*/ 219 h 312"/>
                <a:gd name="T54" fmla="*/ 269 w 303"/>
                <a:gd name="T55" fmla="*/ 208 h 312"/>
                <a:gd name="T56" fmla="*/ 273 w 303"/>
                <a:gd name="T57" fmla="*/ 196 h 312"/>
                <a:gd name="T58" fmla="*/ 279 w 303"/>
                <a:gd name="T59" fmla="*/ 180 h 312"/>
                <a:gd name="T60" fmla="*/ 277 w 303"/>
                <a:gd name="T61" fmla="*/ 163 h 312"/>
                <a:gd name="T62" fmla="*/ 283 w 303"/>
                <a:gd name="T63" fmla="*/ 150 h 312"/>
                <a:gd name="T64" fmla="*/ 288 w 303"/>
                <a:gd name="T65" fmla="*/ 138 h 312"/>
                <a:gd name="T66" fmla="*/ 293 w 303"/>
                <a:gd name="T67" fmla="*/ 124 h 312"/>
                <a:gd name="T68" fmla="*/ 299 w 303"/>
                <a:gd name="T69" fmla="*/ 117 h 312"/>
                <a:gd name="T70" fmla="*/ 298 w 303"/>
                <a:gd name="T71" fmla="*/ 111 h 312"/>
                <a:gd name="T72" fmla="*/ 301 w 303"/>
                <a:gd name="T73" fmla="*/ 103 h 312"/>
                <a:gd name="T74" fmla="*/ 295 w 303"/>
                <a:gd name="T75" fmla="*/ 108 h 312"/>
                <a:gd name="T76" fmla="*/ 282 w 303"/>
                <a:gd name="T77" fmla="*/ 128 h 312"/>
                <a:gd name="T78" fmla="*/ 282 w 303"/>
                <a:gd name="T79" fmla="*/ 136 h 312"/>
                <a:gd name="T80" fmla="*/ 264 w 303"/>
                <a:gd name="T81" fmla="*/ 153 h 312"/>
                <a:gd name="T82" fmla="*/ 252 w 303"/>
                <a:gd name="T83" fmla="*/ 155 h 312"/>
                <a:gd name="T84" fmla="*/ 255 w 303"/>
                <a:gd name="T85" fmla="*/ 143 h 312"/>
                <a:gd name="T86" fmla="*/ 262 w 303"/>
                <a:gd name="T87" fmla="*/ 130 h 312"/>
                <a:gd name="T88" fmla="*/ 263 w 303"/>
                <a:gd name="T89" fmla="*/ 118 h 312"/>
                <a:gd name="T90" fmla="*/ 264 w 303"/>
                <a:gd name="T91" fmla="*/ 104 h 312"/>
                <a:gd name="T92" fmla="*/ 253 w 303"/>
                <a:gd name="T93" fmla="*/ 96 h 312"/>
                <a:gd name="T94" fmla="*/ 255 w 303"/>
                <a:gd name="T95" fmla="*/ 87 h 312"/>
                <a:gd name="T96" fmla="*/ 247 w 303"/>
                <a:gd name="T97" fmla="*/ 78 h 312"/>
                <a:gd name="T98" fmla="*/ 240 w 303"/>
                <a:gd name="T99" fmla="*/ 65 h 312"/>
                <a:gd name="T100" fmla="*/ 221 w 303"/>
                <a:gd name="T101" fmla="*/ 60 h 312"/>
                <a:gd name="T102" fmla="*/ 210 w 303"/>
                <a:gd name="T103" fmla="*/ 63 h 312"/>
                <a:gd name="T104" fmla="*/ 202 w 303"/>
                <a:gd name="T105" fmla="*/ 64 h 312"/>
                <a:gd name="T106" fmla="*/ 138 w 303"/>
                <a:gd name="T107" fmla="*/ 41 h 312"/>
                <a:gd name="T108" fmla="*/ 105 w 303"/>
                <a:gd name="T109" fmla="*/ 21 h 312"/>
                <a:gd name="T110" fmla="*/ 97 w 303"/>
                <a:gd name="T111" fmla="*/ 28 h 312"/>
                <a:gd name="T112" fmla="*/ 98 w 303"/>
                <a:gd name="T113" fmla="*/ 14 h 312"/>
                <a:gd name="T114" fmla="*/ 99 w 303"/>
                <a:gd name="T115" fmla="*/ 1 h 312"/>
                <a:gd name="T116" fmla="*/ 82 w 303"/>
                <a:gd name="T117" fmla="*/ 9 h 312"/>
                <a:gd name="T118" fmla="*/ 63 w 303"/>
                <a:gd name="T119" fmla="*/ 18 h 312"/>
                <a:gd name="T120" fmla="*/ 58 w 303"/>
                <a:gd name="T121" fmla="*/ 19 h 312"/>
                <a:gd name="T122" fmla="*/ 45 w 303"/>
                <a:gd name="T123" fmla="*/ 2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3" h="312">
                  <a:moveTo>
                    <a:pt x="34" y="23"/>
                  </a:moveTo>
                  <a:cubicBezTo>
                    <a:pt x="33" y="24"/>
                    <a:pt x="32" y="24"/>
                    <a:pt x="31" y="25"/>
                  </a:cubicBezTo>
                  <a:cubicBezTo>
                    <a:pt x="29" y="26"/>
                    <a:pt x="28" y="26"/>
                    <a:pt x="28" y="27"/>
                  </a:cubicBezTo>
                  <a:cubicBezTo>
                    <a:pt x="28" y="28"/>
                    <a:pt x="28" y="38"/>
                    <a:pt x="28" y="51"/>
                  </a:cubicBezTo>
                  <a:cubicBezTo>
                    <a:pt x="28" y="58"/>
                    <a:pt x="28" y="65"/>
                    <a:pt x="28" y="66"/>
                  </a:cubicBezTo>
                  <a:cubicBezTo>
                    <a:pt x="28" y="66"/>
                    <a:pt x="28" y="66"/>
                    <a:pt x="28" y="67"/>
                  </a:cubicBezTo>
                  <a:cubicBezTo>
                    <a:pt x="27" y="68"/>
                    <a:pt x="23" y="71"/>
                    <a:pt x="20" y="72"/>
                  </a:cubicBezTo>
                  <a:cubicBezTo>
                    <a:pt x="16" y="72"/>
                    <a:pt x="14" y="73"/>
                    <a:pt x="11" y="81"/>
                  </a:cubicBezTo>
                  <a:cubicBezTo>
                    <a:pt x="9" y="88"/>
                    <a:pt x="6" y="90"/>
                    <a:pt x="4" y="92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3" y="93"/>
                    <a:pt x="0" y="97"/>
                    <a:pt x="2" y="100"/>
                  </a:cubicBezTo>
                  <a:cubicBezTo>
                    <a:pt x="4" y="103"/>
                    <a:pt x="4" y="103"/>
                    <a:pt x="6" y="103"/>
                  </a:cubicBezTo>
                  <a:cubicBezTo>
                    <a:pt x="8" y="104"/>
                    <a:pt x="9" y="105"/>
                    <a:pt x="10" y="108"/>
                  </a:cubicBezTo>
                  <a:cubicBezTo>
                    <a:pt x="11" y="110"/>
                    <a:pt x="11" y="111"/>
                    <a:pt x="13" y="112"/>
                  </a:cubicBezTo>
                  <a:cubicBezTo>
                    <a:pt x="14" y="112"/>
                    <a:pt x="14" y="113"/>
                    <a:pt x="15" y="114"/>
                  </a:cubicBezTo>
                  <a:cubicBezTo>
                    <a:pt x="15" y="115"/>
                    <a:pt x="14" y="117"/>
                    <a:pt x="14" y="118"/>
                  </a:cubicBezTo>
                  <a:cubicBezTo>
                    <a:pt x="13" y="118"/>
                    <a:pt x="13" y="118"/>
                    <a:pt x="13" y="119"/>
                  </a:cubicBezTo>
                  <a:cubicBezTo>
                    <a:pt x="11" y="120"/>
                    <a:pt x="10" y="122"/>
                    <a:pt x="10" y="124"/>
                  </a:cubicBezTo>
                  <a:cubicBezTo>
                    <a:pt x="10" y="125"/>
                    <a:pt x="10" y="125"/>
                    <a:pt x="10" y="126"/>
                  </a:cubicBezTo>
                  <a:cubicBezTo>
                    <a:pt x="10" y="129"/>
                    <a:pt x="10" y="131"/>
                    <a:pt x="10" y="132"/>
                  </a:cubicBezTo>
                  <a:cubicBezTo>
                    <a:pt x="10" y="132"/>
                    <a:pt x="11" y="133"/>
                    <a:pt x="11" y="133"/>
                  </a:cubicBezTo>
                  <a:cubicBezTo>
                    <a:pt x="11" y="134"/>
                    <a:pt x="12" y="135"/>
                    <a:pt x="12" y="137"/>
                  </a:cubicBezTo>
                  <a:cubicBezTo>
                    <a:pt x="12" y="139"/>
                    <a:pt x="11" y="141"/>
                    <a:pt x="10" y="143"/>
                  </a:cubicBezTo>
                  <a:cubicBezTo>
                    <a:pt x="10" y="143"/>
                    <a:pt x="10" y="144"/>
                    <a:pt x="10" y="144"/>
                  </a:cubicBezTo>
                  <a:cubicBezTo>
                    <a:pt x="9" y="146"/>
                    <a:pt x="9" y="147"/>
                    <a:pt x="9" y="148"/>
                  </a:cubicBezTo>
                  <a:cubicBezTo>
                    <a:pt x="10" y="149"/>
                    <a:pt x="12" y="151"/>
                    <a:pt x="9" y="154"/>
                  </a:cubicBezTo>
                  <a:cubicBezTo>
                    <a:pt x="9" y="155"/>
                    <a:pt x="8" y="156"/>
                    <a:pt x="8" y="156"/>
                  </a:cubicBezTo>
                  <a:cubicBezTo>
                    <a:pt x="7" y="158"/>
                    <a:pt x="6" y="159"/>
                    <a:pt x="6" y="160"/>
                  </a:cubicBezTo>
                  <a:cubicBezTo>
                    <a:pt x="6" y="160"/>
                    <a:pt x="6" y="160"/>
                    <a:pt x="6" y="160"/>
                  </a:cubicBezTo>
                  <a:cubicBezTo>
                    <a:pt x="5" y="162"/>
                    <a:pt x="5" y="163"/>
                    <a:pt x="8" y="165"/>
                  </a:cubicBezTo>
                  <a:cubicBezTo>
                    <a:pt x="12" y="167"/>
                    <a:pt x="13" y="168"/>
                    <a:pt x="15" y="170"/>
                  </a:cubicBezTo>
                  <a:cubicBezTo>
                    <a:pt x="17" y="172"/>
                    <a:pt x="23" y="173"/>
                    <a:pt x="25" y="173"/>
                  </a:cubicBezTo>
                  <a:cubicBezTo>
                    <a:pt x="25" y="173"/>
                    <a:pt x="25" y="173"/>
                    <a:pt x="25" y="173"/>
                  </a:cubicBezTo>
                  <a:cubicBezTo>
                    <a:pt x="27" y="173"/>
                    <a:pt x="32" y="174"/>
                    <a:pt x="34" y="177"/>
                  </a:cubicBezTo>
                  <a:cubicBezTo>
                    <a:pt x="35" y="178"/>
                    <a:pt x="36" y="179"/>
                    <a:pt x="36" y="179"/>
                  </a:cubicBezTo>
                  <a:cubicBezTo>
                    <a:pt x="37" y="181"/>
                    <a:pt x="38" y="182"/>
                    <a:pt x="41" y="183"/>
                  </a:cubicBezTo>
                  <a:cubicBezTo>
                    <a:pt x="43" y="184"/>
                    <a:pt x="45" y="184"/>
                    <a:pt x="47" y="184"/>
                  </a:cubicBezTo>
                  <a:cubicBezTo>
                    <a:pt x="49" y="184"/>
                    <a:pt x="50" y="184"/>
                    <a:pt x="52" y="185"/>
                  </a:cubicBezTo>
                  <a:cubicBezTo>
                    <a:pt x="52" y="185"/>
                    <a:pt x="53" y="185"/>
                    <a:pt x="53" y="185"/>
                  </a:cubicBezTo>
                  <a:cubicBezTo>
                    <a:pt x="55" y="186"/>
                    <a:pt x="58" y="187"/>
                    <a:pt x="57" y="190"/>
                  </a:cubicBezTo>
                  <a:cubicBezTo>
                    <a:pt x="57" y="191"/>
                    <a:pt x="57" y="192"/>
                    <a:pt x="57" y="192"/>
                  </a:cubicBezTo>
                  <a:cubicBezTo>
                    <a:pt x="56" y="195"/>
                    <a:pt x="56" y="196"/>
                    <a:pt x="58" y="197"/>
                  </a:cubicBezTo>
                  <a:cubicBezTo>
                    <a:pt x="59" y="198"/>
                    <a:pt x="63" y="201"/>
                    <a:pt x="65" y="202"/>
                  </a:cubicBezTo>
                  <a:cubicBezTo>
                    <a:pt x="67" y="203"/>
                    <a:pt x="68" y="204"/>
                    <a:pt x="69" y="204"/>
                  </a:cubicBezTo>
                  <a:cubicBezTo>
                    <a:pt x="69" y="204"/>
                    <a:pt x="78" y="212"/>
                    <a:pt x="79" y="214"/>
                  </a:cubicBezTo>
                  <a:cubicBezTo>
                    <a:pt x="79" y="215"/>
                    <a:pt x="83" y="218"/>
                    <a:pt x="84" y="219"/>
                  </a:cubicBezTo>
                  <a:cubicBezTo>
                    <a:pt x="84" y="219"/>
                    <a:pt x="84" y="219"/>
                    <a:pt x="84" y="219"/>
                  </a:cubicBezTo>
                  <a:cubicBezTo>
                    <a:pt x="85" y="219"/>
                    <a:pt x="89" y="220"/>
                    <a:pt x="89" y="223"/>
                  </a:cubicBezTo>
                  <a:cubicBezTo>
                    <a:pt x="89" y="225"/>
                    <a:pt x="89" y="243"/>
                    <a:pt x="89" y="247"/>
                  </a:cubicBezTo>
                  <a:cubicBezTo>
                    <a:pt x="90" y="247"/>
                    <a:pt x="92" y="249"/>
                    <a:pt x="92" y="252"/>
                  </a:cubicBezTo>
                  <a:cubicBezTo>
                    <a:pt x="93" y="257"/>
                    <a:pt x="94" y="257"/>
                    <a:pt x="95" y="258"/>
                  </a:cubicBezTo>
                  <a:cubicBezTo>
                    <a:pt x="96" y="258"/>
                    <a:pt x="99" y="259"/>
                    <a:pt x="101" y="261"/>
                  </a:cubicBezTo>
                  <a:cubicBezTo>
                    <a:pt x="101" y="262"/>
                    <a:pt x="101" y="263"/>
                    <a:pt x="101" y="265"/>
                  </a:cubicBezTo>
                  <a:cubicBezTo>
                    <a:pt x="100" y="266"/>
                    <a:pt x="99" y="267"/>
                    <a:pt x="98" y="268"/>
                  </a:cubicBezTo>
                  <a:cubicBezTo>
                    <a:pt x="98" y="270"/>
                    <a:pt x="97" y="270"/>
                    <a:pt x="97" y="271"/>
                  </a:cubicBezTo>
                  <a:cubicBezTo>
                    <a:pt x="97" y="272"/>
                    <a:pt x="97" y="272"/>
                    <a:pt x="97" y="272"/>
                  </a:cubicBezTo>
                  <a:cubicBezTo>
                    <a:pt x="97" y="274"/>
                    <a:pt x="98" y="276"/>
                    <a:pt x="97" y="277"/>
                  </a:cubicBezTo>
                  <a:cubicBezTo>
                    <a:pt x="96" y="278"/>
                    <a:pt x="96" y="279"/>
                    <a:pt x="98" y="283"/>
                  </a:cubicBezTo>
                  <a:cubicBezTo>
                    <a:pt x="100" y="284"/>
                    <a:pt x="100" y="286"/>
                    <a:pt x="101" y="288"/>
                  </a:cubicBezTo>
                  <a:cubicBezTo>
                    <a:pt x="101" y="289"/>
                    <a:pt x="101" y="289"/>
                    <a:pt x="102" y="290"/>
                  </a:cubicBezTo>
                  <a:cubicBezTo>
                    <a:pt x="103" y="293"/>
                    <a:pt x="104" y="296"/>
                    <a:pt x="105" y="297"/>
                  </a:cubicBezTo>
                  <a:cubicBezTo>
                    <a:pt x="106" y="297"/>
                    <a:pt x="106" y="298"/>
                    <a:pt x="106" y="298"/>
                  </a:cubicBezTo>
                  <a:cubicBezTo>
                    <a:pt x="107" y="299"/>
                    <a:pt x="107" y="300"/>
                    <a:pt x="110" y="300"/>
                  </a:cubicBezTo>
                  <a:cubicBezTo>
                    <a:pt x="114" y="300"/>
                    <a:pt x="116" y="301"/>
                    <a:pt x="117" y="302"/>
                  </a:cubicBezTo>
                  <a:cubicBezTo>
                    <a:pt x="118" y="302"/>
                    <a:pt x="118" y="302"/>
                    <a:pt x="118" y="302"/>
                  </a:cubicBezTo>
                  <a:cubicBezTo>
                    <a:pt x="121" y="303"/>
                    <a:pt x="124" y="306"/>
                    <a:pt x="126" y="308"/>
                  </a:cubicBezTo>
                  <a:cubicBezTo>
                    <a:pt x="126" y="308"/>
                    <a:pt x="127" y="309"/>
                    <a:pt x="128" y="309"/>
                  </a:cubicBezTo>
                  <a:cubicBezTo>
                    <a:pt x="129" y="309"/>
                    <a:pt x="131" y="310"/>
                    <a:pt x="131" y="312"/>
                  </a:cubicBezTo>
                  <a:cubicBezTo>
                    <a:pt x="273" y="301"/>
                    <a:pt x="273" y="301"/>
                    <a:pt x="273" y="301"/>
                  </a:cubicBezTo>
                  <a:cubicBezTo>
                    <a:pt x="273" y="298"/>
                    <a:pt x="275" y="295"/>
                    <a:pt x="276" y="294"/>
                  </a:cubicBezTo>
                  <a:cubicBezTo>
                    <a:pt x="276" y="294"/>
                    <a:pt x="276" y="293"/>
                    <a:pt x="276" y="293"/>
                  </a:cubicBezTo>
                  <a:cubicBezTo>
                    <a:pt x="276" y="293"/>
                    <a:pt x="277" y="288"/>
                    <a:pt x="277" y="283"/>
                  </a:cubicBezTo>
                  <a:cubicBezTo>
                    <a:pt x="277" y="283"/>
                    <a:pt x="277" y="283"/>
                    <a:pt x="277" y="283"/>
                  </a:cubicBezTo>
                  <a:cubicBezTo>
                    <a:pt x="277" y="283"/>
                    <a:pt x="278" y="278"/>
                    <a:pt x="271" y="275"/>
                  </a:cubicBezTo>
                  <a:cubicBezTo>
                    <a:pt x="271" y="275"/>
                    <a:pt x="271" y="275"/>
                    <a:pt x="271" y="274"/>
                  </a:cubicBezTo>
                  <a:cubicBezTo>
                    <a:pt x="271" y="274"/>
                    <a:pt x="271" y="270"/>
                    <a:pt x="271" y="268"/>
                  </a:cubicBezTo>
                  <a:cubicBezTo>
                    <a:pt x="272" y="267"/>
                    <a:pt x="271" y="265"/>
                    <a:pt x="270" y="263"/>
                  </a:cubicBezTo>
                  <a:cubicBezTo>
                    <a:pt x="267" y="258"/>
                    <a:pt x="264" y="251"/>
                    <a:pt x="268" y="245"/>
                  </a:cubicBezTo>
                  <a:cubicBezTo>
                    <a:pt x="273" y="239"/>
                    <a:pt x="273" y="235"/>
                    <a:pt x="273" y="233"/>
                  </a:cubicBezTo>
                  <a:cubicBezTo>
                    <a:pt x="273" y="232"/>
                    <a:pt x="273" y="232"/>
                    <a:pt x="273" y="232"/>
                  </a:cubicBezTo>
                  <a:cubicBezTo>
                    <a:pt x="274" y="223"/>
                    <a:pt x="275" y="219"/>
                    <a:pt x="276" y="219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7"/>
                    <a:pt x="274" y="214"/>
                    <a:pt x="273" y="214"/>
                  </a:cubicBezTo>
                  <a:cubicBezTo>
                    <a:pt x="272" y="213"/>
                    <a:pt x="269" y="211"/>
                    <a:pt x="269" y="208"/>
                  </a:cubicBezTo>
                  <a:cubicBezTo>
                    <a:pt x="269" y="205"/>
                    <a:pt x="270" y="203"/>
                    <a:pt x="272" y="201"/>
                  </a:cubicBezTo>
                  <a:cubicBezTo>
                    <a:pt x="274" y="199"/>
                    <a:pt x="275" y="198"/>
                    <a:pt x="274" y="197"/>
                  </a:cubicBezTo>
                  <a:cubicBezTo>
                    <a:pt x="274" y="197"/>
                    <a:pt x="274" y="196"/>
                    <a:pt x="273" y="196"/>
                  </a:cubicBezTo>
                  <a:cubicBezTo>
                    <a:pt x="273" y="196"/>
                    <a:pt x="272" y="195"/>
                    <a:pt x="272" y="195"/>
                  </a:cubicBezTo>
                  <a:cubicBezTo>
                    <a:pt x="271" y="193"/>
                    <a:pt x="273" y="187"/>
                    <a:pt x="275" y="186"/>
                  </a:cubicBezTo>
                  <a:cubicBezTo>
                    <a:pt x="276" y="185"/>
                    <a:pt x="279" y="183"/>
                    <a:pt x="279" y="180"/>
                  </a:cubicBezTo>
                  <a:cubicBezTo>
                    <a:pt x="279" y="179"/>
                    <a:pt x="278" y="177"/>
                    <a:pt x="276" y="176"/>
                  </a:cubicBezTo>
                  <a:cubicBezTo>
                    <a:pt x="276" y="176"/>
                    <a:pt x="274" y="174"/>
                    <a:pt x="278" y="169"/>
                  </a:cubicBezTo>
                  <a:cubicBezTo>
                    <a:pt x="277" y="163"/>
                    <a:pt x="277" y="163"/>
                    <a:pt x="277" y="163"/>
                  </a:cubicBezTo>
                  <a:cubicBezTo>
                    <a:pt x="276" y="163"/>
                    <a:pt x="276" y="162"/>
                    <a:pt x="276" y="162"/>
                  </a:cubicBezTo>
                  <a:cubicBezTo>
                    <a:pt x="276" y="160"/>
                    <a:pt x="278" y="158"/>
                    <a:pt x="281" y="156"/>
                  </a:cubicBezTo>
                  <a:cubicBezTo>
                    <a:pt x="284" y="154"/>
                    <a:pt x="283" y="152"/>
                    <a:pt x="283" y="150"/>
                  </a:cubicBezTo>
                  <a:cubicBezTo>
                    <a:pt x="282" y="148"/>
                    <a:pt x="281" y="147"/>
                    <a:pt x="282" y="146"/>
                  </a:cubicBezTo>
                  <a:cubicBezTo>
                    <a:pt x="282" y="145"/>
                    <a:pt x="282" y="145"/>
                    <a:pt x="282" y="145"/>
                  </a:cubicBezTo>
                  <a:cubicBezTo>
                    <a:pt x="283" y="143"/>
                    <a:pt x="284" y="138"/>
                    <a:pt x="288" y="138"/>
                  </a:cubicBezTo>
                  <a:cubicBezTo>
                    <a:pt x="289" y="138"/>
                    <a:pt x="289" y="137"/>
                    <a:pt x="290" y="137"/>
                  </a:cubicBezTo>
                  <a:cubicBezTo>
                    <a:pt x="291" y="135"/>
                    <a:pt x="290" y="133"/>
                    <a:pt x="290" y="132"/>
                  </a:cubicBezTo>
                  <a:cubicBezTo>
                    <a:pt x="288" y="129"/>
                    <a:pt x="292" y="124"/>
                    <a:pt x="293" y="124"/>
                  </a:cubicBezTo>
                  <a:cubicBezTo>
                    <a:pt x="294" y="123"/>
                    <a:pt x="294" y="122"/>
                    <a:pt x="295" y="122"/>
                  </a:cubicBezTo>
                  <a:cubicBezTo>
                    <a:pt x="296" y="121"/>
                    <a:pt x="298" y="120"/>
                    <a:pt x="299" y="118"/>
                  </a:cubicBezTo>
                  <a:cubicBezTo>
                    <a:pt x="299" y="117"/>
                    <a:pt x="299" y="117"/>
                    <a:pt x="299" y="117"/>
                  </a:cubicBezTo>
                  <a:cubicBezTo>
                    <a:pt x="300" y="115"/>
                    <a:pt x="300" y="114"/>
                    <a:pt x="299" y="113"/>
                  </a:cubicBezTo>
                  <a:cubicBezTo>
                    <a:pt x="299" y="113"/>
                    <a:pt x="299" y="112"/>
                    <a:pt x="298" y="112"/>
                  </a:cubicBezTo>
                  <a:cubicBezTo>
                    <a:pt x="298" y="112"/>
                    <a:pt x="298" y="112"/>
                    <a:pt x="298" y="111"/>
                  </a:cubicBezTo>
                  <a:cubicBezTo>
                    <a:pt x="298" y="110"/>
                    <a:pt x="298" y="110"/>
                    <a:pt x="301" y="109"/>
                  </a:cubicBezTo>
                  <a:cubicBezTo>
                    <a:pt x="301" y="108"/>
                    <a:pt x="302" y="108"/>
                    <a:pt x="302" y="107"/>
                  </a:cubicBezTo>
                  <a:cubicBezTo>
                    <a:pt x="303" y="106"/>
                    <a:pt x="302" y="104"/>
                    <a:pt x="301" y="103"/>
                  </a:cubicBezTo>
                  <a:cubicBezTo>
                    <a:pt x="301" y="103"/>
                    <a:pt x="300" y="102"/>
                    <a:pt x="299" y="102"/>
                  </a:cubicBezTo>
                  <a:cubicBezTo>
                    <a:pt x="298" y="103"/>
                    <a:pt x="296" y="104"/>
                    <a:pt x="295" y="107"/>
                  </a:cubicBezTo>
                  <a:cubicBezTo>
                    <a:pt x="295" y="108"/>
                    <a:pt x="295" y="108"/>
                    <a:pt x="295" y="108"/>
                  </a:cubicBezTo>
                  <a:cubicBezTo>
                    <a:pt x="292" y="115"/>
                    <a:pt x="292" y="115"/>
                    <a:pt x="287" y="117"/>
                  </a:cubicBezTo>
                  <a:cubicBezTo>
                    <a:pt x="287" y="117"/>
                    <a:pt x="286" y="117"/>
                    <a:pt x="285" y="117"/>
                  </a:cubicBezTo>
                  <a:cubicBezTo>
                    <a:pt x="281" y="119"/>
                    <a:pt x="281" y="124"/>
                    <a:pt x="282" y="128"/>
                  </a:cubicBezTo>
                  <a:cubicBezTo>
                    <a:pt x="282" y="128"/>
                    <a:pt x="282" y="128"/>
                    <a:pt x="282" y="128"/>
                  </a:cubicBezTo>
                  <a:cubicBezTo>
                    <a:pt x="282" y="128"/>
                    <a:pt x="282" y="128"/>
                    <a:pt x="282" y="128"/>
                  </a:cubicBezTo>
                  <a:cubicBezTo>
                    <a:pt x="282" y="129"/>
                    <a:pt x="284" y="133"/>
                    <a:pt x="282" y="136"/>
                  </a:cubicBezTo>
                  <a:cubicBezTo>
                    <a:pt x="280" y="138"/>
                    <a:pt x="276" y="140"/>
                    <a:pt x="270" y="140"/>
                  </a:cubicBezTo>
                  <a:cubicBezTo>
                    <a:pt x="268" y="140"/>
                    <a:pt x="268" y="141"/>
                    <a:pt x="268" y="144"/>
                  </a:cubicBezTo>
                  <a:cubicBezTo>
                    <a:pt x="267" y="147"/>
                    <a:pt x="267" y="151"/>
                    <a:pt x="264" y="153"/>
                  </a:cubicBezTo>
                  <a:cubicBezTo>
                    <a:pt x="258" y="160"/>
                    <a:pt x="255" y="162"/>
                    <a:pt x="253" y="162"/>
                  </a:cubicBezTo>
                  <a:cubicBezTo>
                    <a:pt x="252" y="162"/>
                    <a:pt x="252" y="162"/>
                    <a:pt x="251" y="162"/>
                  </a:cubicBezTo>
                  <a:cubicBezTo>
                    <a:pt x="250" y="160"/>
                    <a:pt x="251" y="155"/>
                    <a:pt x="252" y="155"/>
                  </a:cubicBezTo>
                  <a:cubicBezTo>
                    <a:pt x="253" y="151"/>
                    <a:pt x="253" y="150"/>
                    <a:pt x="252" y="149"/>
                  </a:cubicBezTo>
                  <a:cubicBezTo>
                    <a:pt x="251" y="148"/>
                    <a:pt x="251" y="147"/>
                    <a:pt x="251" y="147"/>
                  </a:cubicBezTo>
                  <a:cubicBezTo>
                    <a:pt x="251" y="145"/>
                    <a:pt x="253" y="144"/>
                    <a:pt x="255" y="143"/>
                  </a:cubicBezTo>
                  <a:cubicBezTo>
                    <a:pt x="255" y="142"/>
                    <a:pt x="255" y="140"/>
                    <a:pt x="255" y="138"/>
                  </a:cubicBezTo>
                  <a:cubicBezTo>
                    <a:pt x="255" y="136"/>
                    <a:pt x="255" y="133"/>
                    <a:pt x="256" y="132"/>
                  </a:cubicBezTo>
                  <a:cubicBezTo>
                    <a:pt x="258" y="131"/>
                    <a:pt x="260" y="130"/>
                    <a:pt x="262" y="130"/>
                  </a:cubicBezTo>
                  <a:cubicBezTo>
                    <a:pt x="263" y="129"/>
                    <a:pt x="265" y="129"/>
                    <a:pt x="266" y="128"/>
                  </a:cubicBezTo>
                  <a:cubicBezTo>
                    <a:pt x="269" y="126"/>
                    <a:pt x="270" y="123"/>
                    <a:pt x="271" y="120"/>
                  </a:cubicBezTo>
                  <a:cubicBezTo>
                    <a:pt x="269" y="120"/>
                    <a:pt x="264" y="120"/>
                    <a:pt x="263" y="118"/>
                  </a:cubicBezTo>
                  <a:cubicBezTo>
                    <a:pt x="262" y="118"/>
                    <a:pt x="262" y="117"/>
                    <a:pt x="262" y="117"/>
                  </a:cubicBezTo>
                  <a:cubicBezTo>
                    <a:pt x="262" y="116"/>
                    <a:pt x="263" y="115"/>
                    <a:pt x="263" y="114"/>
                  </a:cubicBezTo>
                  <a:cubicBezTo>
                    <a:pt x="264" y="111"/>
                    <a:pt x="265" y="105"/>
                    <a:pt x="264" y="104"/>
                  </a:cubicBezTo>
                  <a:cubicBezTo>
                    <a:pt x="264" y="104"/>
                    <a:pt x="263" y="104"/>
                    <a:pt x="261" y="105"/>
                  </a:cubicBezTo>
                  <a:cubicBezTo>
                    <a:pt x="258" y="106"/>
                    <a:pt x="256" y="106"/>
                    <a:pt x="254" y="105"/>
                  </a:cubicBezTo>
                  <a:cubicBezTo>
                    <a:pt x="252" y="103"/>
                    <a:pt x="253" y="98"/>
                    <a:pt x="253" y="96"/>
                  </a:cubicBezTo>
                  <a:cubicBezTo>
                    <a:pt x="254" y="94"/>
                    <a:pt x="255" y="93"/>
                    <a:pt x="256" y="92"/>
                  </a:cubicBezTo>
                  <a:cubicBezTo>
                    <a:pt x="256" y="92"/>
                    <a:pt x="256" y="92"/>
                    <a:pt x="256" y="92"/>
                  </a:cubicBezTo>
                  <a:cubicBezTo>
                    <a:pt x="255" y="91"/>
                    <a:pt x="255" y="88"/>
                    <a:pt x="255" y="87"/>
                  </a:cubicBezTo>
                  <a:cubicBezTo>
                    <a:pt x="255" y="87"/>
                    <a:pt x="255" y="86"/>
                    <a:pt x="255" y="86"/>
                  </a:cubicBezTo>
                  <a:cubicBezTo>
                    <a:pt x="256" y="83"/>
                    <a:pt x="257" y="81"/>
                    <a:pt x="256" y="80"/>
                  </a:cubicBezTo>
                  <a:cubicBezTo>
                    <a:pt x="254" y="77"/>
                    <a:pt x="249" y="78"/>
                    <a:pt x="247" y="78"/>
                  </a:cubicBezTo>
                  <a:cubicBezTo>
                    <a:pt x="244" y="79"/>
                    <a:pt x="242" y="78"/>
                    <a:pt x="241" y="77"/>
                  </a:cubicBezTo>
                  <a:cubicBezTo>
                    <a:pt x="239" y="75"/>
                    <a:pt x="239" y="71"/>
                    <a:pt x="240" y="70"/>
                  </a:cubicBezTo>
                  <a:cubicBezTo>
                    <a:pt x="241" y="68"/>
                    <a:pt x="241" y="66"/>
                    <a:pt x="240" y="65"/>
                  </a:cubicBezTo>
                  <a:cubicBezTo>
                    <a:pt x="237" y="62"/>
                    <a:pt x="230" y="63"/>
                    <a:pt x="228" y="64"/>
                  </a:cubicBezTo>
                  <a:cubicBezTo>
                    <a:pt x="228" y="64"/>
                    <a:pt x="227" y="64"/>
                    <a:pt x="227" y="64"/>
                  </a:cubicBezTo>
                  <a:cubicBezTo>
                    <a:pt x="225" y="61"/>
                    <a:pt x="223" y="60"/>
                    <a:pt x="221" y="60"/>
                  </a:cubicBezTo>
                  <a:cubicBezTo>
                    <a:pt x="218" y="61"/>
                    <a:pt x="216" y="62"/>
                    <a:pt x="214" y="63"/>
                  </a:cubicBezTo>
                  <a:cubicBezTo>
                    <a:pt x="213" y="64"/>
                    <a:pt x="212" y="65"/>
                    <a:pt x="211" y="64"/>
                  </a:cubicBezTo>
                  <a:cubicBezTo>
                    <a:pt x="211" y="64"/>
                    <a:pt x="211" y="64"/>
                    <a:pt x="210" y="63"/>
                  </a:cubicBezTo>
                  <a:cubicBezTo>
                    <a:pt x="210" y="62"/>
                    <a:pt x="209" y="60"/>
                    <a:pt x="208" y="60"/>
                  </a:cubicBezTo>
                  <a:cubicBezTo>
                    <a:pt x="208" y="60"/>
                    <a:pt x="208" y="60"/>
                    <a:pt x="208" y="60"/>
                  </a:cubicBezTo>
                  <a:cubicBezTo>
                    <a:pt x="207" y="61"/>
                    <a:pt x="205" y="64"/>
                    <a:pt x="202" y="64"/>
                  </a:cubicBezTo>
                  <a:cubicBezTo>
                    <a:pt x="200" y="63"/>
                    <a:pt x="198" y="62"/>
                    <a:pt x="196" y="58"/>
                  </a:cubicBezTo>
                  <a:cubicBezTo>
                    <a:pt x="191" y="49"/>
                    <a:pt x="178" y="49"/>
                    <a:pt x="173" y="49"/>
                  </a:cubicBezTo>
                  <a:cubicBezTo>
                    <a:pt x="169" y="50"/>
                    <a:pt x="144" y="47"/>
                    <a:pt x="138" y="41"/>
                  </a:cubicBezTo>
                  <a:cubicBezTo>
                    <a:pt x="137" y="40"/>
                    <a:pt x="136" y="38"/>
                    <a:pt x="136" y="37"/>
                  </a:cubicBezTo>
                  <a:cubicBezTo>
                    <a:pt x="138" y="29"/>
                    <a:pt x="127" y="26"/>
                    <a:pt x="126" y="26"/>
                  </a:cubicBezTo>
                  <a:cubicBezTo>
                    <a:pt x="122" y="26"/>
                    <a:pt x="108" y="22"/>
                    <a:pt x="105" y="21"/>
                  </a:cubicBezTo>
                  <a:cubicBezTo>
                    <a:pt x="105" y="21"/>
                    <a:pt x="104" y="22"/>
                    <a:pt x="104" y="23"/>
                  </a:cubicBezTo>
                  <a:cubicBezTo>
                    <a:pt x="102" y="26"/>
                    <a:pt x="101" y="29"/>
                    <a:pt x="99" y="28"/>
                  </a:cubicBezTo>
                  <a:cubicBezTo>
                    <a:pt x="98" y="28"/>
                    <a:pt x="97" y="28"/>
                    <a:pt x="97" y="28"/>
                  </a:cubicBezTo>
                  <a:cubicBezTo>
                    <a:pt x="96" y="26"/>
                    <a:pt x="97" y="24"/>
                    <a:pt x="97" y="21"/>
                  </a:cubicBezTo>
                  <a:cubicBezTo>
                    <a:pt x="98" y="20"/>
                    <a:pt x="98" y="19"/>
                    <a:pt x="98" y="18"/>
                  </a:cubicBezTo>
                  <a:cubicBezTo>
                    <a:pt x="98" y="17"/>
                    <a:pt x="98" y="15"/>
                    <a:pt x="98" y="14"/>
                  </a:cubicBezTo>
                  <a:cubicBezTo>
                    <a:pt x="99" y="11"/>
                    <a:pt x="99" y="8"/>
                    <a:pt x="101" y="7"/>
                  </a:cubicBezTo>
                  <a:cubicBezTo>
                    <a:pt x="101" y="7"/>
                    <a:pt x="102" y="6"/>
                    <a:pt x="102" y="6"/>
                  </a:cubicBezTo>
                  <a:cubicBezTo>
                    <a:pt x="102" y="4"/>
                    <a:pt x="100" y="2"/>
                    <a:pt x="99" y="1"/>
                  </a:cubicBezTo>
                  <a:cubicBezTo>
                    <a:pt x="98" y="0"/>
                    <a:pt x="96" y="2"/>
                    <a:pt x="94" y="3"/>
                  </a:cubicBezTo>
                  <a:cubicBezTo>
                    <a:pt x="93" y="4"/>
                    <a:pt x="91" y="4"/>
                    <a:pt x="90" y="4"/>
                  </a:cubicBezTo>
                  <a:cubicBezTo>
                    <a:pt x="88" y="4"/>
                    <a:pt x="84" y="7"/>
                    <a:pt x="82" y="9"/>
                  </a:cubicBezTo>
                  <a:cubicBezTo>
                    <a:pt x="82" y="9"/>
                    <a:pt x="81" y="10"/>
                    <a:pt x="81" y="10"/>
                  </a:cubicBezTo>
                  <a:cubicBezTo>
                    <a:pt x="80" y="10"/>
                    <a:pt x="79" y="11"/>
                    <a:pt x="76" y="11"/>
                  </a:cubicBezTo>
                  <a:cubicBezTo>
                    <a:pt x="72" y="12"/>
                    <a:pt x="64" y="14"/>
                    <a:pt x="63" y="18"/>
                  </a:cubicBezTo>
                  <a:cubicBezTo>
                    <a:pt x="62" y="21"/>
                    <a:pt x="61" y="22"/>
                    <a:pt x="60" y="22"/>
                  </a:cubicBezTo>
                  <a:cubicBezTo>
                    <a:pt x="59" y="22"/>
                    <a:pt x="59" y="21"/>
                    <a:pt x="59" y="20"/>
                  </a:cubicBezTo>
                  <a:cubicBezTo>
                    <a:pt x="58" y="20"/>
                    <a:pt x="58" y="19"/>
                    <a:pt x="58" y="19"/>
                  </a:cubicBezTo>
                  <a:cubicBezTo>
                    <a:pt x="57" y="19"/>
                    <a:pt x="56" y="19"/>
                    <a:pt x="55" y="21"/>
                  </a:cubicBezTo>
                  <a:cubicBezTo>
                    <a:pt x="53" y="22"/>
                    <a:pt x="51" y="22"/>
                    <a:pt x="49" y="21"/>
                  </a:cubicBezTo>
                  <a:cubicBezTo>
                    <a:pt x="48" y="21"/>
                    <a:pt x="46" y="20"/>
                    <a:pt x="45" y="20"/>
                  </a:cubicBezTo>
                  <a:cubicBezTo>
                    <a:pt x="43" y="20"/>
                    <a:pt x="39" y="20"/>
                    <a:pt x="38" y="18"/>
                  </a:cubicBezTo>
                  <a:cubicBezTo>
                    <a:pt x="37" y="19"/>
                    <a:pt x="36" y="21"/>
                    <a:pt x="34" y="23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60"/>
            <p:cNvSpPr>
              <a:spLocks/>
            </p:cNvSpPr>
            <p:nvPr/>
          </p:nvSpPr>
          <p:spPr bwMode="auto">
            <a:xfrm>
              <a:off x="8170863" y="1814513"/>
              <a:ext cx="769938" cy="795338"/>
            </a:xfrm>
            <a:custGeom>
              <a:avLst/>
              <a:gdLst>
                <a:gd name="T0" fmla="*/ 28 w 303"/>
                <a:gd name="T1" fmla="*/ 27 h 312"/>
                <a:gd name="T2" fmla="*/ 28 w 303"/>
                <a:gd name="T3" fmla="*/ 67 h 312"/>
                <a:gd name="T4" fmla="*/ 4 w 303"/>
                <a:gd name="T5" fmla="*/ 92 h 312"/>
                <a:gd name="T6" fmla="*/ 6 w 303"/>
                <a:gd name="T7" fmla="*/ 103 h 312"/>
                <a:gd name="T8" fmla="*/ 15 w 303"/>
                <a:gd name="T9" fmla="*/ 114 h 312"/>
                <a:gd name="T10" fmla="*/ 10 w 303"/>
                <a:gd name="T11" fmla="*/ 124 h 312"/>
                <a:gd name="T12" fmla="*/ 11 w 303"/>
                <a:gd name="T13" fmla="*/ 133 h 312"/>
                <a:gd name="T14" fmla="*/ 10 w 303"/>
                <a:gd name="T15" fmla="*/ 144 h 312"/>
                <a:gd name="T16" fmla="*/ 8 w 303"/>
                <a:gd name="T17" fmla="*/ 156 h 312"/>
                <a:gd name="T18" fmla="*/ 8 w 303"/>
                <a:gd name="T19" fmla="*/ 165 h 312"/>
                <a:gd name="T20" fmla="*/ 25 w 303"/>
                <a:gd name="T21" fmla="*/ 173 h 312"/>
                <a:gd name="T22" fmla="*/ 41 w 303"/>
                <a:gd name="T23" fmla="*/ 183 h 312"/>
                <a:gd name="T24" fmla="*/ 53 w 303"/>
                <a:gd name="T25" fmla="*/ 185 h 312"/>
                <a:gd name="T26" fmla="*/ 58 w 303"/>
                <a:gd name="T27" fmla="*/ 197 h 312"/>
                <a:gd name="T28" fmla="*/ 79 w 303"/>
                <a:gd name="T29" fmla="*/ 214 h 312"/>
                <a:gd name="T30" fmla="*/ 89 w 303"/>
                <a:gd name="T31" fmla="*/ 223 h 312"/>
                <a:gd name="T32" fmla="*/ 95 w 303"/>
                <a:gd name="T33" fmla="*/ 258 h 312"/>
                <a:gd name="T34" fmla="*/ 98 w 303"/>
                <a:gd name="T35" fmla="*/ 268 h 312"/>
                <a:gd name="T36" fmla="*/ 97 w 303"/>
                <a:gd name="T37" fmla="*/ 277 h 312"/>
                <a:gd name="T38" fmla="*/ 102 w 303"/>
                <a:gd name="T39" fmla="*/ 290 h 312"/>
                <a:gd name="T40" fmla="*/ 110 w 303"/>
                <a:gd name="T41" fmla="*/ 300 h 312"/>
                <a:gd name="T42" fmla="*/ 126 w 303"/>
                <a:gd name="T43" fmla="*/ 308 h 312"/>
                <a:gd name="T44" fmla="*/ 273 w 303"/>
                <a:gd name="T45" fmla="*/ 301 h 312"/>
                <a:gd name="T46" fmla="*/ 277 w 303"/>
                <a:gd name="T47" fmla="*/ 283 h 312"/>
                <a:gd name="T48" fmla="*/ 271 w 303"/>
                <a:gd name="T49" fmla="*/ 274 h 312"/>
                <a:gd name="T50" fmla="*/ 268 w 303"/>
                <a:gd name="T51" fmla="*/ 245 h 312"/>
                <a:gd name="T52" fmla="*/ 276 w 303"/>
                <a:gd name="T53" fmla="*/ 219 h 312"/>
                <a:gd name="T54" fmla="*/ 269 w 303"/>
                <a:gd name="T55" fmla="*/ 208 h 312"/>
                <a:gd name="T56" fmla="*/ 273 w 303"/>
                <a:gd name="T57" fmla="*/ 196 h 312"/>
                <a:gd name="T58" fmla="*/ 279 w 303"/>
                <a:gd name="T59" fmla="*/ 180 h 312"/>
                <a:gd name="T60" fmla="*/ 277 w 303"/>
                <a:gd name="T61" fmla="*/ 163 h 312"/>
                <a:gd name="T62" fmla="*/ 283 w 303"/>
                <a:gd name="T63" fmla="*/ 150 h 312"/>
                <a:gd name="T64" fmla="*/ 288 w 303"/>
                <a:gd name="T65" fmla="*/ 138 h 312"/>
                <a:gd name="T66" fmla="*/ 293 w 303"/>
                <a:gd name="T67" fmla="*/ 124 h 312"/>
                <a:gd name="T68" fmla="*/ 299 w 303"/>
                <a:gd name="T69" fmla="*/ 117 h 312"/>
                <a:gd name="T70" fmla="*/ 298 w 303"/>
                <a:gd name="T71" fmla="*/ 111 h 312"/>
                <a:gd name="T72" fmla="*/ 301 w 303"/>
                <a:gd name="T73" fmla="*/ 103 h 312"/>
                <a:gd name="T74" fmla="*/ 295 w 303"/>
                <a:gd name="T75" fmla="*/ 108 h 312"/>
                <a:gd name="T76" fmla="*/ 282 w 303"/>
                <a:gd name="T77" fmla="*/ 128 h 312"/>
                <a:gd name="T78" fmla="*/ 282 w 303"/>
                <a:gd name="T79" fmla="*/ 136 h 312"/>
                <a:gd name="T80" fmla="*/ 264 w 303"/>
                <a:gd name="T81" fmla="*/ 153 h 312"/>
                <a:gd name="T82" fmla="*/ 252 w 303"/>
                <a:gd name="T83" fmla="*/ 155 h 312"/>
                <a:gd name="T84" fmla="*/ 255 w 303"/>
                <a:gd name="T85" fmla="*/ 143 h 312"/>
                <a:gd name="T86" fmla="*/ 262 w 303"/>
                <a:gd name="T87" fmla="*/ 130 h 312"/>
                <a:gd name="T88" fmla="*/ 263 w 303"/>
                <a:gd name="T89" fmla="*/ 118 h 312"/>
                <a:gd name="T90" fmla="*/ 264 w 303"/>
                <a:gd name="T91" fmla="*/ 104 h 312"/>
                <a:gd name="T92" fmla="*/ 253 w 303"/>
                <a:gd name="T93" fmla="*/ 96 h 312"/>
                <a:gd name="T94" fmla="*/ 255 w 303"/>
                <a:gd name="T95" fmla="*/ 87 h 312"/>
                <a:gd name="T96" fmla="*/ 247 w 303"/>
                <a:gd name="T97" fmla="*/ 78 h 312"/>
                <a:gd name="T98" fmla="*/ 240 w 303"/>
                <a:gd name="T99" fmla="*/ 65 h 312"/>
                <a:gd name="T100" fmla="*/ 221 w 303"/>
                <a:gd name="T101" fmla="*/ 60 h 312"/>
                <a:gd name="T102" fmla="*/ 210 w 303"/>
                <a:gd name="T103" fmla="*/ 63 h 312"/>
                <a:gd name="T104" fmla="*/ 202 w 303"/>
                <a:gd name="T105" fmla="*/ 64 h 312"/>
                <a:gd name="T106" fmla="*/ 138 w 303"/>
                <a:gd name="T107" fmla="*/ 41 h 312"/>
                <a:gd name="T108" fmla="*/ 105 w 303"/>
                <a:gd name="T109" fmla="*/ 21 h 312"/>
                <a:gd name="T110" fmla="*/ 97 w 303"/>
                <a:gd name="T111" fmla="*/ 28 h 312"/>
                <a:gd name="T112" fmla="*/ 98 w 303"/>
                <a:gd name="T113" fmla="*/ 14 h 312"/>
                <a:gd name="T114" fmla="*/ 99 w 303"/>
                <a:gd name="T115" fmla="*/ 1 h 312"/>
                <a:gd name="T116" fmla="*/ 82 w 303"/>
                <a:gd name="T117" fmla="*/ 9 h 312"/>
                <a:gd name="T118" fmla="*/ 63 w 303"/>
                <a:gd name="T119" fmla="*/ 18 h 312"/>
                <a:gd name="T120" fmla="*/ 58 w 303"/>
                <a:gd name="T121" fmla="*/ 19 h 312"/>
                <a:gd name="T122" fmla="*/ 45 w 303"/>
                <a:gd name="T123" fmla="*/ 2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3" h="312">
                  <a:moveTo>
                    <a:pt x="34" y="23"/>
                  </a:moveTo>
                  <a:cubicBezTo>
                    <a:pt x="33" y="24"/>
                    <a:pt x="32" y="24"/>
                    <a:pt x="31" y="25"/>
                  </a:cubicBezTo>
                  <a:cubicBezTo>
                    <a:pt x="29" y="26"/>
                    <a:pt x="28" y="26"/>
                    <a:pt x="28" y="27"/>
                  </a:cubicBezTo>
                  <a:cubicBezTo>
                    <a:pt x="28" y="28"/>
                    <a:pt x="28" y="38"/>
                    <a:pt x="28" y="51"/>
                  </a:cubicBezTo>
                  <a:cubicBezTo>
                    <a:pt x="28" y="58"/>
                    <a:pt x="28" y="65"/>
                    <a:pt x="28" y="66"/>
                  </a:cubicBezTo>
                  <a:cubicBezTo>
                    <a:pt x="28" y="66"/>
                    <a:pt x="28" y="66"/>
                    <a:pt x="28" y="67"/>
                  </a:cubicBezTo>
                  <a:cubicBezTo>
                    <a:pt x="27" y="68"/>
                    <a:pt x="23" y="71"/>
                    <a:pt x="20" y="72"/>
                  </a:cubicBezTo>
                  <a:cubicBezTo>
                    <a:pt x="16" y="72"/>
                    <a:pt x="14" y="73"/>
                    <a:pt x="11" y="81"/>
                  </a:cubicBezTo>
                  <a:cubicBezTo>
                    <a:pt x="9" y="88"/>
                    <a:pt x="6" y="90"/>
                    <a:pt x="4" y="92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3" y="93"/>
                    <a:pt x="0" y="97"/>
                    <a:pt x="2" y="100"/>
                  </a:cubicBezTo>
                  <a:cubicBezTo>
                    <a:pt x="4" y="103"/>
                    <a:pt x="4" y="103"/>
                    <a:pt x="6" y="103"/>
                  </a:cubicBezTo>
                  <a:cubicBezTo>
                    <a:pt x="8" y="104"/>
                    <a:pt x="9" y="105"/>
                    <a:pt x="10" y="108"/>
                  </a:cubicBezTo>
                  <a:cubicBezTo>
                    <a:pt x="11" y="110"/>
                    <a:pt x="11" y="111"/>
                    <a:pt x="13" y="112"/>
                  </a:cubicBezTo>
                  <a:cubicBezTo>
                    <a:pt x="14" y="112"/>
                    <a:pt x="14" y="113"/>
                    <a:pt x="15" y="114"/>
                  </a:cubicBezTo>
                  <a:cubicBezTo>
                    <a:pt x="15" y="115"/>
                    <a:pt x="14" y="117"/>
                    <a:pt x="14" y="118"/>
                  </a:cubicBezTo>
                  <a:cubicBezTo>
                    <a:pt x="13" y="118"/>
                    <a:pt x="13" y="118"/>
                    <a:pt x="13" y="119"/>
                  </a:cubicBezTo>
                  <a:cubicBezTo>
                    <a:pt x="11" y="120"/>
                    <a:pt x="10" y="122"/>
                    <a:pt x="10" y="124"/>
                  </a:cubicBezTo>
                  <a:cubicBezTo>
                    <a:pt x="10" y="125"/>
                    <a:pt x="10" y="125"/>
                    <a:pt x="10" y="126"/>
                  </a:cubicBezTo>
                  <a:cubicBezTo>
                    <a:pt x="10" y="129"/>
                    <a:pt x="10" y="131"/>
                    <a:pt x="10" y="132"/>
                  </a:cubicBezTo>
                  <a:cubicBezTo>
                    <a:pt x="10" y="132"/>
                    <a:pt x="11" y="133"/>
                    <a:pt x="11" y="133"/>
                  </a:cubicBezTo>
                  <a:cubicBezTo>
                    <a:pt x="11" y="134"/>
                    <a:pt x="12" y="135"/>
                    <a:pt x="12" y="137"/>
                  </a:cubicBezTo>
                  <a:cubicBezTo>
                    <a:pt x="12" y="139"/>
                    <a:pt x="11" y="141"/>
                    <a:pt x="10" y="143"/>
                  </a:cubicBezTo>
                  <a:cubicBezTo>
                    <a:pt x="10" y="143"/>
                    <a:pt x="10" y="144"/>
                    <a:pt x="10" y="144"/>
                  </a:cubicBezTo>
                  <a:cubicBezTo>
                    <a:pt x="9" y="146"/>
                    <a:pt x="9" y="147"/>
                    <a:pt x="9" y="148"/>
                  </a:cubicBezTo>
                  <a:cubicBezTo>
                    <a:pt x="10" y="149"/>
                    <a:pt x="12" y="151"/>
                    <a:pt x="9" y="154"/>
                  </a:cubicBezTo>
                  <a:cubicBezTo>
                    <a:pt x="9" y="155"/>
                    <a:pt x="8" y="156"/>
                    <a:pt x="8" y="156"/>
                  </a:cubicBezTo>
                  <a:cubicBezTo>
                    <a:pt x="7" y="158"/>
                    <a:pt x="6" y="159"/>
                    <a:pt x="6" y="160"/>
                  </a:cubicBezTo>
                  <a:cubicBezTo>
                    <a:pt x="6" y="160"/>
                    <a:pt x="6" y="160"/>
                    <a:pt x="6" y="160"/>
                  </a:cubicBezTo>
                  <a:cubicBezTo>
                    <a:pt x="5" y="162"/>
                    <a:pt x="5" y="163"/>
                    <a:pt x="8" y="165"/>
                  </a:cubicBezTo>
                  <a:cubicBezTo>
                    <a:pt x="12" y="167"/>
                    <a:pt x="13" y="168"/>
                    <a:pt x="15" y="170"/>
                  </a:cubicBezTo>
                  <a:cubicBezTo>
                    <a:pt x="17" y="172"/>
                    <a:pt x="23" y="173"/>
                    <a:pt x="25" y="173"/>
                  </a:cubicBezTo>
                  <a:cubicBezTo>
                    <a:pt x="25" y="173"/>
                    <a:pt x="25" y="173"/>
                    <a:pt x="25" y="173"/>
                  </a:cubicBezTo>
                  <a:cubicBezTo>
                    <a:pt x="27" y="173"/>
                    <a:pt x="32" y="174"/>
                    <a:pt x="34" y="177"/>
                  </a:cubicBezTo>
                  <a:cubicBezTo>
                    <a:pt x="35" y="178"/>
                    <a:pt x="36" y="179"/>
                    <a:pt x="36" y="179"/>
                  </a:cubicBezTo>
                  <a:cubicBezTo>
                    <a:pt x="37" y="181"/>
                    <a:pt x="38" y="182"/>
                    <a:pt x="41" y="183"/>
                  </a:cubicBezTo>
                  <a:cubicBezTo>
                    <a:pt x="43" y="184"/>
                    <a:pt x="45" y="184"/>
                    <a:pt x="47" y="184"/>
                  </a:cubicBezTo>
                  <a:cubicBezTo>
                    <a:pt x="49" y="184"/>
                    <a:pt x="50" y="184"/>
                    <a:pt x="52" y="185"/>
                  </a:cubicBezTo>
                  <a:cubicBezTo>
                    <a:pt x="52" y="185"/>
                    <a:pt x="53" y="185"/>
                    <a:pt x="53" y="185"/>
                  </a:cubicBezTo>
                  <a:cubicBezTo>
                    <a:pt x="55" y="186"/>
                    <a:pt x="58" y="187"/>
                    <a:pt x="57" y="190"/>
                  </a:cubicBezTo>
                  <a:cubicBezTo>
                    <a:pt x="57" y="191"/>
                    <a:pt x="57" y="192"/>
                    <a:pt x="57" y="192"/>
                  </a:cubicBezTo>
                  <a:cubicBezTo>
                    <a:pt x="56" y="195"/>
                    <a:pt x="56" y="196"/>
                    <a:pt x="58" y="197"/>
                  </a:cubicBezTo>
                  <a:cubicBezTo>
                    <a:pt x="59" y="198"/>
                    <a:pt x="63" y="201"/>
                    <a:pt x="65" y="202"/>
                  </a:cubicBezTo>
                  <a:cubicBezTo>
                    <a:pt x="67" y="203"/>
                    <a:pt x="68" y="204"/>
                    <a:pt x="69" y="204"/>
                  </a:cubicBezTo>
                  <a:cubicBezTo>
                    <a:pt x="69" y="204"/>
                    <a:pt x="78" y="212"/>
                    <a:pt x="79" y="214"/>
                  </a:cubicBezTo>
                  <a:cubicBezTo>
                    <a:pt x="79" y="215"/>
                    <a:pt x="83" y="218"/>
                    <a:pt x="84" y="219"/>
                  </a:cubicBezTo>
                  <a:cubicBezTo>
                    <a:pt x="84" y="219"/>
                    <a:pt x="84" y="219"/>
                    <a:pt x="84" y="219"/>
                  </a:cubicBezTo>
                  <a:cubicBezTo>
                    <a:pt x="85" y="219"/>
                    <a:pt x="89" y="220"/>
                    <a:pt x="89" y="223"/>
                  </a:cubicBezTo>
                  <a:cubicBezTo>
                    <a:pt x="89" y="225"/>
                    <a:pt x="89" y="243"/>
                    <a:pt x="89" y="247"/>
                  </a:cubicBezTo>
                  <a:cubicBezTo>
                    <a:pt x="90" y="247"/>
                    <a:pt x="92" y="249"/>
                    <a:pt x="92" y="252"/>
                  </a:cubicBezTo>
                  <a:cubicBezTo>
                    <a:pt x="93" y="257"/>
                    <a:pt x="94" y="257"/>
                    <a:pt x="95" y="258"/>
                  </a:cubicBezTo>
                  <a:cubicBezTo>
                    <a:pt x="96" y="258"/>
                    <a:pt x="99" y="259"/>
                    <a:pt x="101" y="261"/>
                  </a:cubicBezTo>
                  <a:cubicBezTo>
                    <a:pt x="101" y="262"/>
                    <a:pt x="101" y="263"/>
                    <a:pt x="101" y="265"/>
                  </a:cubicBezTo>
                  <a:cubicBezTo>
                    <a:pt x="100" y="266"/>
                    <a:pt x="99" y="267"/>
                    <a:pt x="98" y="268"/>
                  </a:cubicBezTo>
                  <a:cubicBezTo>
                    <a:pt x="98" y="270"/>
                    <a:pt x="97" y="270"/>
                    <a:pt x="97" y="271"/>
                  </a:cubicBezTo>
                  <a:cubicBezTo>
                    <a:pt x="97" y="272"/>
                    <a:pt x="97" y="272"/>
                    <a:pt x="97" y="272"/>
                  </a:cubicBezTo>
                  <a:cubicBezTo>
                    <a:pt x="97" y="274"/>
                    <a:pt x="98" y="276"/>
                    <a:pt x="97" y="277"/>
                  </a:cubicBezTo>
                  <a:cubicBezTo>
                    <a:pt x="96" y="278"/>
                    <a:pt x="96" y="279"/>
                    <a:pt x="98" y="283"/>
                  </a:cubicBezTo>
                  <a:cubicBezTo>
                    <a:pt x="100" y="284"/>
                    <a:pt x="100" y="286"/>
                    <a:pt x="101" y="288"/>
                  </a:cubicBezTo>
                  <a:cubicBezTo>
                    <a:pt x="101" y="289"/>
                    <a:pt x="101" y="289"/>
                    <a:pt x="102" y="290"/>
                  </a:cubicBezTo>
                  <a:cubicBezTo>
                    <a:pt x="103" y="293"/>
                    <a:pt x="104" y="296"/>
                    <a:pt x="105" y="297"/>
                  </a:cubicBezTo>
                  <a:cubicBezTo>
                    <a:pt x="106" y="297"/>
                    <a:pt x="106" y="298"/>
                    <a:pt x="106" y="298"/>
                  </a:cubicBezTo>
                  <a:cubicBezTo>
                    <a:pt x="107" y="299"/>
                    <a:pt x="107" y="300"/>
                    <a:pt x="110" y="300"/>
                  </a:cubicBezTo>
                  <a:cubicBezTo>
                    <a:pt x="114" y="300"/>
                    <a:pt x="116" y="301"/>
                    <a:pt x="117" y="302"/>
                  </a:cubicBezTo>
                  <a:cubicBezTo>
                    <a:pt x="118" y="302"/>
                    <a:pt x="118" y="302"/>
                    <a:pt x="118" y="302"/>
                  </a:cubicBezTo>
                  <a:cubicBezTo>
                    <a:pt x="121" y="303"/>
                    <a:pt x="124" y="306"/>
                    <a:pt x="126" y="308"/>
                  </a:cubicBezTo>
                  <a:cubicBezTo>
                    <a:pt x="126" y="308"/>
                    <a:pt x="127" y="309"/>
                    <a:pt x="128" y="309"/>
                  </a:cubicBezTo>
                  <a:cubicBezTo>
                    <a:pt x="129" y="309"/>
                    <a:pt x="131" y="310"/>
                    <a:pt x="131" y="312"/>
                  </a:cubicBezTo>
                  <a:cubicBezTo>
                    <a:pt x="273" y="301"/>
                    <a:pt x="273" y="301"/>
                    <a:pt x="273" y="301"/>
                  </a:cubicBezTo>
                  <a:cubicBezTo>
                    <a:pt x="273" y="298"/>
                    <a:pt x="275" y="295"/>
                    <a:pt x="276" y="294"/>
                  </a:cubicBezTo>
                  <a:cubicBezTo>
                    <a:pt x="276" y="294"/>
                    <a:pt x="276" y="293"/>
                    <a:pt x="276" y="293"/>
                  </a:cubicBezTo>
                  <a:cubicBezTo>
                    <a:pt x="276" y="293"/>
                    <a:pt x="277" y="288"/>
                    <a:pt x="277" y="283"/>
                  </a:cubicBezTo>
                  <a:cubicBezTo>
                    <a:pt x="277" y="283"/>
                    <a:pt x="277" y="283"/>
                    <a:pt x="277" y="283"/>
                  </a:cubicBezTo>
                  <a:cubicBezTo>
                    <a:pt x="277" y="283"/>
                    <a:pt x="278" y="278"/>
                    <a:pt x="271" y="275"/>
                  </a:cubicBezTo>
                  <a:cubicBezTo>
                    <a:pt x="271" y="275"/>
                    <a:pt x="271" y="275"/>
                    <a:pt x="271" y="274"/>
                  </a:cubicBezTo>
                  <a:cubicBezTo>
                    <a:pt x="271" y="274"/>
                    <a:pt x="271" y="270"/>
                    <a:pt x="271" y="268"/>
                  </a:cubicBezTo>
                  <a:cubicBezTo>
                    <a:pt x="272" y="267"/>
                    <a:pt x="271" y="265"/>
                    <a:pt x="270" y="263"/>
                  </a:cubicBezTo>
                  <a:cubicBezTo>
                    <a:pt x="267" y="258"/>
                    <a:pt x="264" y="251"/>
                    <a:pt x="268" y="245"/>
                  </a:cubicBezTo>
                  <a:cubicBezTo>
                    <a:pt x="273" y="239"/>
                    <a:pt x="273" y="235"/>
                    <a:pt x="273" y="233"/>
                  </a:cubicBezTo>
                  <a:cubicBezTo>
                    <a:pt x="273" y="232"/>
                    <a:pt x="273" y="232"/>
                    <a:pt x="273" y="232"/>
                  </a:cubicBezTo>
                  <a:cubicBezTo>
                    <a:pt x="274" y="223"/>
                    <a:pt x="275" y="219"/>
                    <a:pt x="276" y="219"/>
                  </a:cubicBezTo>
                  <a:cubicBezTo>
                    <a:pt x="276" y="218"/>
                    <a:pt x="276" y="218"/>
                    <a:pt x="276" y="218"/>
                  </a:cubicBezTo>
                  <a:cubicBezTo>
                    <a:pt x="276" y="217"/>
                    <a:pt x="274" y="214"/>
                    <a:pt x="273" y="214"/>
                  </a:cubicBezTo>
                  <a:cubicBezTo>
                    <a:pt x="272" y="213"/>
                    <a:pt x="269" y="211"/>
                    <a:pt x="269" y="208"/>
                  </a:cubicBezTo>
                  <a:cubicBezTo>
                    <a:pt x="269" y="205"/>
                    <a:pt x="270" y="203"/>
                    <a:pt x="272" y="201"/>
                  </a:cubicBezTo>
                  <a:cubicBezTo>
                    <a:pt x="274" y="199"/>
                    <a:pt x="275" y="198"/>
                    <a:pt x="274" y="197"/>
                  </a:cubicBezTo>
                  <a:cubicBezTo>
                    <a:pt x="274" y="197"/>
                    <a:pt x="274" y="196"/>
                    <a:pt x="273" y="196"/>
                  </a:cubicBezTo>
                  <a:cubicBezTo>
                    <a:pt x="273" y="196"/>
                    <a:pt x="272" y="195"/>
                    <a:pt x="272" y="195"/>
                  </a:cubicBezTo>
                  <a:cubicBezTo>
                    <a:pt x="271" y="193"/>
                    <a:pt x="273" y="187"/>
                    <a:pt x="275" y="186"/>
                  </a:cubicBezTo>
                  <a:cubicBezTo>
                    <a:pt x="276" y="185"/>
                    <a:pt x="279" y="183"/>
                    <a:pt x="279" y="180"/>
                  </a:cubicBezTo>
                  <a:cubicBezTo>
                    <a:pt x="279" y="179"/>
                    <a:pt x="278" y="177"/>
                    <a:pt x="276" y="176"/>
                  </a:cubicBezTo>
                  <a:cubicBezTo>
                    <a:pt x="276" y="176"/>
                    <a:pt x="274" y="174"/>
                    <a:pt x="278" y="169"/>
                  </a:cubicBezTo>
                  <a:cubicBezTo>
                    <a:pt x="277" y="163"/>
                    <a:pt x="277" y="163"/>
                    <a:pt x="277" y="163"/>
                  </a:cubicBezTo>
                  <a:cubicBezTo>
                    <a:pt x="276" y="163"/>
                    <a:pt x="276" y="162"/>
                    <a:pt x="276" y="162"/>
                  </a:cubicBezTo>
                  <a:cubicBezTo>
                    <a:pt x="276" y="160"/>
                    <a:pt x="278" y="158"/>
                    <a:pt x="281" y="156"/>
                  </a:cubicBezTo>
                  <a:cubicBezTo>
                    <a:pt x="284" y="154"/>
                    <a:pt x="283" y="152"/>
                    <a:pt x="283" y="150"/>
                  </a:cubicBezTo>
                  <a:cubicBezTo>
                    <a:pt x="282" y="148"/>
                    <a:pt x="281" y="147"/>
                    <a:pt x="282" y="146"/>
                  </a:cubicBezTo>
                  <a:cubicBezTo>
                    <a:pt x="282" y="145"/>
                    <a:pt x="282" y="145"/>
                    <a:pt x="282" y="145"/>
                  </a:cubicBezTo>
                  <a:cubicBezTo>
                    <a:pt x="283" y="143"/>
                    <a:pt x="284" y="138"/>
                    <a:pt x="288" y="138"/>
                  </a:cubicBezTo>
                  <a:cubicBezTo>
                    <a:pt x="289" y="138"/>
                    <a:pt x="289" y="137"/>
                    <a:pt x="290" y="137"/>
                  </a:cubicBezTo>
                  <a:cubicBezTo>
                    <a:pt x="291" y="135"/>
                    <a:pt x="290" y="133"/>
                    <a:pt x="290" y="132"/>
                  </a:cubicBezTo>
                  <a:cubicBezTo>
                    <a:pt x="288" y="129"/>
                    <a:pt x="292" y="124"/>
                    <a:pt x="293" y="124"/>
                  </a:cubicBezTo>
                  <a:cubicBezTo>
                    <a:pt x="294" y="123"/>
                    <a:pt x="294" y="122"/>
                    <a:pt x="295" y="122"/>
                  </a:cubicBezTo>
                  <a:cubicBezTo>
                    <a:pt x="296" y="121"/>
                    <a:pt x="298" y="120"/>
                    <a:pt x="299" y="118"/>
                  </a:cubicBezTo>
                  <a:cubicBezTo>
                    <a:pt x="299" y="117"/>
                    <a:pt x="299" y="117"/>
                    <a:pt x="299" y="117"/>
                  </a:cubicBezTo>
                  <a:cubicBezTo>
                    <a:pt x="300" y="115"/>
                    <a:pt x="300" y="114"/>
                    <a:pt x="299" y="113"/>
                  </a:cubicBezTo>
                  <a:cubicBezTo>
                    <a:pt x="299" y="113"/>
                    <a:pt x="299" y="112"/>
                    <a:pt x="298" y="112"/>
                  </a:cubicBezTo>
                  <a:cubicBezTo>
                    <a:pt x="298" y="112"/>
                    <a:pt x="298" y="112"/>
                    <a:pt x="298" y="111"/>
                  </a:cubicBezTo>
                  <a:cubicBezTo>
                    <a:pt x="298" y="110"/>
                    <a:pt x="298" y="110"/>
                    <a:pt x="301" y="109"/>
                  </a:cubicBezTo>
                  <a:cubicBezTo>
                    <a:pt x="301" y="108"/>
                    <a:pt x="302" y="108"/>
                    <a:pt x="302" y="107"/>
                  </a:cubicBezTo>
                  <a:cubicBezTo>
                    <a:pt x="303" y="106"/>
                    <a:pt x="302" y="104"/>
                    <a:pt x="301" y="103"/>
                  </a:cubicBezTo>
                  <a:cubicBezTo>
                    <a:pt x="301" y="103"/>
                    <a:pt x="300" y="102"/>
                    <a:pt x="299" y="102"/>
                  </a:cubicBezTo>
                  <a:cubicBezTo>
                    <a:pt x="298" y="103"/>
                    <a:pt x="296" y="104"/>
                    <a:pt x="295" y="107"/>
                  </a:cubicBezTo>
                  <a:cubicBezTo>
                    <a:pt x="295" y="108"/>
                    <a:pt x="295" y="108"/>
                    <a:pt x="295" y="108"/>
                  </a:cubicBezTo>
                  <a:cubicBezTo>
                    <a:pt x="292" y="115"/>
                    <a:pt x="292" y="115"/>
                    <a:pt x="287" y="117"/>
                  </a:cubicBezTo>
                  <a:cubicBezTo>
                    <a:pt x="287" y="117"/>
                    <a:pt x="286" y="117"/>
                    <a:pt x="285" y="117"/>
                  </a:cubicBezTo>
                  <a:cubicBezTo>
                    <a:pt x="281" y="119"/>
                    <a:pt x="281" y="124"/>
                    <a:pt x="282" y="128"/>
                  </a:cubicBezTo>
                  <a:cubicBezTo>
                    <a:pt x="282" y="128"/>
                    <a:pt x="282" y="128"/>
                    <a:pt x="282" y="128"/>
                  </a:cubicBezTo>
                  <a:cubicBezTo>
                    <a:pt x="282" y="128"/>
                    <a:pt x="282" y="128"/>
                    <a:pt x="282" y="128"/>
                  </a:cubicBezTo>
                  <a:cubicBezTo>
                    <a:pt x="282" y="129"/>
                    <a:pt x="284" y="133"/>
                    <a:pt x="282" y="136"/>
                  </a:cubicBezTo>
                  <a:cubicBezTo>
                    <a:pt x="280" y="138"/>
                    <a:pt x="276" y="140"/>
                    <a:pt x="270" y="140"/>
                  </a:cubicBezTo>
                  <a:cubicBezTo>
                    <a:pt x="268" y="140"/>
                    <a:pt x="268" y="141"/>
                    <a:pt x="268" y="144"/>
                  </a:cubicBezTo>
                  <a:cubicBezTo>
                    <a:pt x="267" y="147"/>
                    <a:pt x="267" y="151"/>
                    <a:pt x="264" y="153"/>
                  </a:cubicBezTo>
                  <a:cubicBezTo>
                    <a:pt x="258" y="160"/>
                    <a:pt x="255" y="162"/>
                    <a:pt x="253" y="162"/>
                  </a:cubicBezTo>
                  <a:cubicBezTo>
                    <a:pt x="252" y="162"/>
                    <a:pt x="252" y="162"/>
                    <a:pt x="251" y="162"/>
                  </a:cubicBezTo>
                  <a:cubicBezTo>
                    <a:pt x="250" y="160"/>
                    <a:pt x="251" y="155"/>
                    <a:pt x="252" y="155"/>
                  </a:cubicBezTo>
                  <a:cubicBezTo>
                    <a:pt x="253" y="151"/>
                    <a:pt x="253" y="150"/>
                    <a:pt x="252" y="149"/>
                  </a:cubicBezTo>
                  <a:cubicBezTo>
                    <a:pt x="251" y="148"/>
                    <a:pt x="251" y="147"/>
                    <a:pt x="251" y="147"/>
                  </a:cubicBezTo>
                  <a:cubicBezTo>
                    <a:pt x="251" y="145"/>
                    <a:pt x="253" y="144"/>
                    <a:pt x="255" y="143"/>
                  </a:cubicBezTo>
                  <a:cubicBezTo>
                    <a:pt x="255" y="142"/>
                    <a:pt x="255" y="140"/>
                    <a:pt x="255" y="138"/>
                  </a:cubicBezTo>
                  <a:cubicBezTo>
                    <a:pt x="255" y="136"/>
                    <a:pt x="255" y="133"/>
                    <a:pt x="256" y="132"/>
                  </a:cubicBezTo>
                  <a:cubicBezTo>
                    <a:pt x="258" y="131"/>
                    <a:pt x="260" y="130"/>
                    <a:pt x="262" y="130"/>
                  </a:cubicBezTo>
                  <a:cubicBezTo>
                    <a:pt x="263" y="129"/>
                    <a:pt x="265" y="129"/>
                    <a:pt x="266" y="128"/>
                  </a:cubicBezTo>
                  <a:cubicBezTo>
                    <a:pt x="269" y="126"/>
                    <a:pt x="270" y="123"/>
                    <a:pt x="271" y="120"/>
                  </a:cubicBezTo>
                  <a:cubicBezTo>
                    <a:pt x="269" y="120"/>
                    <a:pt x="264" y="120"/>
                    <a:pt x="263" y="118"/>
                  </a:cubicBezTo>
                  <a:cubicBezTo>
                    <a:pt x="262" y="118"/>
                    <a:pt x="262" y="117"/>
                    <a:pt x="262" y="117"/>
                  </a:cubicBezTo>
                  <a:cubicBezTo>
                    <a:pt x="262" y="116"/>
                    <a:pt x="263" y="115"/>
                    <a:pt x="263" y="114"/>
                  </a:cubicBezTo>
                  <a:cubicBezTo>
                    <a:pt x="264" y="111"/>
                    <a:pt x="265" y="105"/>
                    <a:pt x="264" y="104"/>
                  </a:cubicBezTo>
                  <a:cubicBezTo>
                    <a:pt x="264" y="104"/>
                    <a:pt x="263" y="104"/>
                    <a:pt x="261" y="105"/>
                  </a:cubicBezTo>
                  <a:cubicBezTo>
                    <a:pt x="258" y="106"/>
                    <a:pt x="256" y="106"/>
                    <a:pt x="254" y="105"/>
                  </a:cubicBezTo>
                  <a:cubicBezTo>
                    <a:pt x="252" y="103"/>
                    <a:pt x="253" y="98"/>
                    <a:pt x="253" y="96"/>
                  </a:cubicBezTo>
                  <a:cubicBezTo>
                    <a:pt x="254" y="94"/>
                    <a:pt x="255" y="93"/>
                    <a:pt x="256" y="92"/>
                  </a:cubicBezTo>
                  <a:cubicBezTo>
                    <a:pt x="256" y="92"/>
                    <a:pt x="256" y="92"/>
                    <a:pt x="256" y="92"/>
                  </a:cubicBezTo>
                  <a:cubicBezTo>
                    <a:pt x="255" y="91"/>
                    <a:pt x="255" y="88"/>
                    <a:pt x="255" y="87"/>
                  </a:cubicBezTo>
                  <a:cubicBezTo>
                    <a:pt x="255" y="87"/>
                    <a:pt x="255" y="86"/>
                    <a:pt x="255" y="86"/>
                  </a:cubicBezTo>
                  <a:cubicBezTo>
                    <a:pt x="256" y="83"/>
                    <a:pt x="257" y="81"/>
                    <a:pt x="256" y="80"/>
                  </a:cubicBezTo>
                  <a:cubicBezTo>
                    <a:pt x="254" y="77"/>
                    <a:pt x="249" y="78"/>
                    <a:pt x="247" y="78"/>
                  </a:cubicBezTo>
                  <a:cubicBezTo>
                    <a:pt x="244" y="79"/>
                    <a:pt x="242" y="78"/>
                    <a:pt x="241" y="77"/>
                  </a:cubicBezTo>
                  <a:cubicBezTo>
                    <a:pt x="239" y="75"/>
                    <a:pt x="239" y="71"/>
                    <a:pt x="240" y="70"/>
                  </a:cubicBezTo>
                  <a:cubicBezTo>
                    <a:pt x="241" y="68"/>
                    <a:pt x="241" y="66"/>
                    <a:pt x="240" y="65"/>
                  </a:cubicBezTo>
                  <a:cubicBezTo>
                    <a:pt x="237" y="62"/>
                    <a:pt x="230" y="63"/>
                    <a:pt x="228" y="64"/>
                  </a:cubicBezTo>
                  <a:cubicBezTo>
                    <a:pt x="228" y="64"/>
                    <a:pt x="227" y="64"/>
                    <a:pt x="227" y="64"/>
                  </a:cubicBezTo>
                  <a:cubicBezTo>
                    <a:pt x="225" y="61"/>
                    <a:pt x="223" y="60"/>
                    <a:pt x="221" y="60"/>
                  </a:cubicBezTo>
                  <a:cubicBezTo>
                    <a:pt x="218" y="61"/>
                    <a:pt x="216" y="62"/>
                    <a:pt x="214" y="63"/>
                  </a:cubicBezTo>
                  <a:cubicBezTo>
                    <a:pt x="213" y="64"/>
                    <a:pt x="212" y="65"/>
                    <a:pt x="211" y="64"/>
                  </a:cubicBezTo>
                  <a:cubicBezTo>
                    <a:pt x="211" y="64"/>
                    <a:pt x="211" y="64"/>
                    <a:pt x="210" y="63"/>
                  </a:cubicBezTo>
                  <a:cubicBezTo>
                    <a:pt x="210" y="62"/>
                    <a:pt x="209" y="60"/>
                    <a:pt x="208" y="60"/>
                  </a:cubicBezTo>
                  <a:cubicBezTo>
                    <a:pt x="208" y="60"/>
                    <a:pt x="208" y="60"/>
                    <a:pt x="208" y="60"/>
                  </a:cubicBezTo>
                  <a:cubicBezTo>
                    <a:pt x="207" y="61"/>
                    <a:pt x="205" y="64"/>
                    <a:pt x="202" y="64"/>
                  </a:cubicBezTo>
                  <a:cubicBezTo>
                    <a:pt x="200" y="63"/>
                    <a:pt x="198" y="62"/>
                    <a:pt x="196" y="58"/>
                  </a:cubicBezTo>
                  <a:cubicBezTo>
                    <a:pt x="191" y="49"/>
                    <a:pt x="178" y="49"/>
                    <a:pt x="173" y="49"/>
                  </a:cubicBezTo>
                  <a:cubicBezTo>
                    <a:pt x="169" y="50"/>
                    <a:pt x="144" y="47"/>
                    <a:pt x="138" y="41"/>
                  </a:cubicBezTo>
                  <a:cubicBezTo>
                    <a:pt x="137" y="40"/>
                    <a:pt x="136" y="38"/>
                    <a:pt x="136" y="37"/>
                  </a:cubicBezTo>
                  <a:cubicBezTo>
                    <a:pt x="138" y="29"/>
                    <a:pt x="127" y="26"/>
                    <a:pt x="126" y="26"/>
                  </a:cubicBezTo>
                  <a:cubicBezTo>
                    <a:pt x="122" y="26"/>
                    <a:pt x="108" y="22"/>
                    <a:pt x="105" y="21"/>
                  </a:cubicBezTo>
                  <a:cubicBezTo>
                    <a:pt x="105" y="21"/>
                    <a:pt x="104" y="22"/>
                    <a:pt x="104" y="23"/>
                  </a:cubicBezTo>
                  <a:cubicBezTo>
                    <a:pt x="102" y="26"/>
                    <a:pt x="101" y="29"/>
                    <a:pt x="99" y="28"/>
                  </a:cubicBezTo>
                  <a:cubicBezTo>
                    <a:pt x="98" y="28"/>
                    <a:pt x="97" y="28"/>
                    <a:pt x="97" y="28"/>
                  </a:cubicBezTo>
                  <a:cubicBezTo>
                    <a:pt x="96" y="26"/>
                    <a:pt x="97" y="24"/>
                    <a:pt x="97" y="21"/>
                  </a:cubicBezTo>
                  <a:cubicBezTo>
                    <a:pt x="98" y="20"/>
                    <a:pt x="98" y="19"/>
                    <a:pt x="98" y="18"/>
                  </a:cubicBezTo>
                  <a:cubicBezTo>
                    <a:pt x="98" y="17"/>
                    <a:pt x="98" y="15"/>
                    <a:pt x="98" y="14"/>
                  </a:cubicBezTo>
                  <a:cubicBezTo>
                    <a:pt x="99" y="11"/>
                    <a:pt x="99" y="8"/>
                    <a:pt x="101" y="7"/>
                  </a:cubicBezTo>
                  <a:cubicBezTo>
                    <a:pt x="101" y="7"/>
                    <a:pt x="102" y="6"/>
                    <a:pt x="102" y="6"/>
                  </a:cubicBezTo>
                  <a:cubicBezTo>
                    <a:pt x="102" y="4"/>
                    <a:pt x="100" y="2"/>
                    <a:pt x="99" y="1"/>
                  </a:cubicBezTo>
                  <a:cubicBezTo>
                    <a:pt x="98" y="0"/>
                    <a:pt x="96" y="2"/>
                    <a:pt x="94" y="3"/>
                  </a:cubicBezTo>
                  <a:cubicBezTo>
                    <a:pt x="93" y="4"/>
                    <a:pt x="91" y="4"/>
                    <a:pt x="90" y="4"/>
                  </a:cubicBezTo>
                  <a:cubicBezTo>
                    <a:pt x="88" y="4"/>
                    <a:pt x="84" y="7"/>
                    <a:pt x="82" y="9"/>
                  </a:cubicBezTo>
                  <a:cubicBezTo>
                    <a:pt x="82" y="9"/>
                    <a:pt x="81" y="10"/>
                    <a:pt x="81" y="10"/>
                  </a:cubicBezTo>
                  <a:cubicBezTo>
                    <a:pt x="80" y="10"/>
                    <a:pt x="79" y="11"/>
                    <a:pt x="76" y="11"/>
                  </a:cubicBezTo>
                  <a:cubicBezTo>
                    <a:pt x="72" y="12"/>
                    <a:pt x="64" y="14"/>
                    <a:pt x="63" y="18"/>
                  </a:cubicBezTo>
                  <a:cubicBezTo>
                    <a:pt x="62" y="21"/>
                    <a:pt x="61" y="22"/>
                    <a:pt x="60" y="22"/>
                  </a:cubicBezTo>
                  <a:cubicBezTo>
                    <a:pt x="59" y="22"/>
                    <a:pt x="59" y="21"/>
                    <a:pt x="59" y="20"/>
                  </a:cubicBezTo>
                  <a:cubicBezTo>
                    <a:pt x="58" y="20"/>
                    <a:pt x="58" y="19"/>
                    <a:pt x="58" y="19"/>
                  </a:cubicBezTo>
                  <a:cubicBezTo>
                    <a:pt x="57" y="19"/>
                    <a:pt x="56" y="19"/>
                    <a:pt x="55" y="21"/>
                  </a:cubicBezTo>
                  <a:cubicBezTo>
                    <a:pt x="53" y="22"/>
                    <a:pt x="51" y="22"/>
                    <a:pt x="49" y="21"/>
                  </a:cubicBezTo>
                  <a:cubicBezTo>
                    <a:pt x="48" y="21"/>
                    <a:pt x="46" y="20"/>
                    <a:pt x="45" y="20"/>
                  </a:cubicBezTo>
                  <a:cubicBezTo>
                    <a:pt x="43" y="20"/>
                    <a:pt x="39" y="20"/>
                    <a:pt x="38" y="18"/>
                  </a:cubicBezTo>
                  <a:cubicBezTo>
                    <a:pt x="37" y="19"/>
                    <a:pt x="36" y="21"/>
                    <a:pt x="34" y="23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61"/>
            <p:cNvSpPr>
              <a:spLocks/>
            </p:cNvSpPr>
            <p:nvPr/>
          </p:nvSpPr>
          <p:spPr bwMode="auto">
            <a:xfrm>
              <a:off x="9826625" y="2424113"/>
              <a:ext cx="822325" cy="539750"/>
            </a:xfrm>
            <a:custGeom>
              <a:avLst/>
              <a:gdLst>
                <a:gd name="T0" fmla="*/ 277 w 323"/>
                <a:gd name="T1" fmla="*/ 162 h 212"/>
                <a:gd name="T2" fmla="*/ 288 w 323"/>
                <a:gd name="T3" fmla="*/ 150 h 212"/>
                <a:gd name="T4" fmla="*/ 295 w 323"/>
                <a:gd name="T5" fmla="*/ 148 h 212"/>
                <a:gd name="T6" fmla="*/ 303 w 323"/>
                <a:gd name="T7" fmla="*/ 147 h 212"/>
                <a:gd name="T8" fmla="*/ 309 w 323"/>
                <a:gd name="T9" fmla="*/ 150 h 212"/>
                <a:gd name="T10" fmla="*/ 314 w 323"/>
                <a:gd name="T11" fmla="*/ 147 h 212"/>
                <a:gd name="T12" fmla="*/ 318 w 323"/>
                <a:gd name="T13" fmla="*/ 138 h 212"/>
                <a:gd name="T14" fmla="*/ 314 w 323"/>
                <a:gd name="T15" fmla="*/ 132 h 212"/>
                <a:gd name="T16" fmla="*/ 316 w 323"/>
                <a:gd name="T17" fmla="*/ 129 h 212"/>
                <a:gd name="T18" fmla="*/ 321 w 323"/>
                <a:gd name="T19" fmla="*/ 121 h 212"/>
                <a:gd name="T20" fmla="*/ 317 w 323"/>
                <a:gd name="T21" fmla="*/ 111 h 212"/>
                <a:gd name="T22" fmla="*/ 307 w 323"/>
                <a:gd name="T23" fmla="*/ 106 h 212"/>
                <a:gd name="T24" fmla="*/ 301 w 323"/>
                <a:gd name="T25" fmla="*/ 99 h 212"/>
                <a:gd name="T26" fmla="*/ 291 w 323"/>
                <a:gd name="T27" fmla="*/ 90 h 212"/>
                <a:gd name="T28" fmla="*/ 294 w 323"/>
                <a:gd name="T29" fmla="*/ 78 h 212"/>
                <a:gd name="T30" fmla="*/ 295 w 323"/>
                <a:gd name="T31" fmla="*/ 77 h 212"/>
                <a:gd name="T32" fmla="*/ 295 w 323"/>
                <a:gd name="T33" fmla="*/ 72 h 212"/>
                <a:gd name="T34" fmla="*/ 291 w 323"/>
                <a:gd name="T35" fmla="*/ 65 h 212"/>
                <a:gd name="T36" fmla="*/ 296 w 323"/>
                <a:gd name="T37" fmla="*/ 61 h 212"/>
                <a:gd name="T38" fmla="*/ 300 w 323"/>
                <a:gd name="T39" fmla="*/ 49 h 212"/>
                <a:gd name="T40" fmla="*/ 302 w 323"/>
                <a:gd name="T41" fmla="*/ 42 h 212"/>
                <a:gd name="T42" fmla="*/ 303 w 323"/>
                <a:gd name="T43" fmla="*/ 34 h 212"/>
                <a:gd name="T44" fmla="*/ 295 w 323"/>
                <a:gd name="T45" fmla="*/ 32 h 212"/>
                <a:gd name="T46" fmla="*/ 285 w 323"/>
                <a:gd name="T47" fmla="*/ 27 h 212"/>
                <a:gd name="T48" fmla="*/ 282 w 323"/>
                <a:gd name="T49" fmla="*/ 19 h 212"/>
                <a:gd name="T50" fmla="*/ 280 w 323"/>
                <a:gd name="T51" fmla="*/ 10 h 212"/>
                <a:gd name="T52" fmla="*/ 278 w 323"/>
                <a:gd name="T53" fmla="*/ 6 h 212"/>
                <a:gd name="T54" fmla="*/ 274 w 323"/>
                <a:gd name="T55" fmla="*/ 9 h 212"/>
                <a:gd name="T56" fmla="*/ 269 w 323"/>
                <a:gd name="T57" fmla="*/ 8 h 212"/>
                <a:gd name="T58" fmla="*/ 269 w 323"/>
                <a:gd name="T59" fmla="*/ 3 h 212"/>
                <a:gd name="T60" fmla="*/ 266 w 323"/>
                <a:gd name="T61" fmla="*/ 0 h 212"/>
                <a:gd name="T62" fmla="*/ 36 w 323"/>
                <a:gd name="T63" fmla="*/ 44 h 212"/>
                <a:gd name="T64" fmla="*/ 33 w 323"/>
                <a:gd name="T65" fmla="*/ 26 h 212"/>
                <a:gd name="T66" fmla="*/ 25 w 323"/>
                <a:gd name="T67" fmla="*/ 34 h 212"/>
                <a:gd name="T68" fmla="*/ 10 w 323"/>
                <a:gd name="T69" fmla="*/ 48 h 212"/>
                <a:gd name="T70" fmla="*/ 0 w 323"/>
                <a:gd name="T71" fmla="*/ 51 h 212"/>
                <a:gd name="T72" fmla="*/ 84 w 323"/>
                <a:gd name="T73" fmla="*/ 201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3" h="212">
                  <a:moveTo>
                    <a:pt x="84" y="201"/>
                  </a:moveTo>
                  <a:cubicBezTo>
                    <a:pt x="277" y="162"/>
                    <a:pt x="277" y="162"/>
                    <a:pt x="277" y="162"/>
                  </a:cubicBezTo>
                  <a:cubicBezTo>
                    <a:pt x="278" y="162"/>
                    <a:pt x="280" y="160"/>
                    <a:pt x="281" y="156"/>
                  </a:cubicBezTo>
                  <a:cubicBezTo>
                    <a:pt x="284" y="150"/>
                    <a:pt x="285" y="150"/>
                    <a:pt x="288" y="150"/>
                  </a:cubicBezTo>
                  <a:cubicBezTo>
                    <a:pt x="289" y="151"/>
                    <a:pt x="289" y="151"/>
                    <a:pt x="289" y="151"/>
                  </a:cubicBezTo>
                  <a:cubicBezTo>
                    <a:pt x="292" y="151"/>
                    <a:pt x="295" y="149"/>
                    <a:pt x="295" y="148"/>
                  </a:cubicBezTo>
                  <a:cubicBezTo>
                    <a:pt x="295" y="148"/>
                    <a:pt x="296" y="147"/>
                    <a:pt x="296" y="147"/>
                  </a:cubicBezTo>
                  <a:cubicBezTo>
                    <a:pt x="297" y="145"/>
                    <a:pt x="301" y="145"/>
                    <a:pt x="303" y="147"/>
                  </a:cubicBezTo>
                  <a:cubicBezTo>
                    <a:pt x="304" y="147"/>
                    <a:pt x="304" y="147"/>
                    <a:pt x="304" y="147"/>
                  </a:cubicBezTo>
                  <a:cubicBezTo>
                    <a:pt x="305" y="149"/>
                    <a:pt x="308" y="151"/>
                    <a:pt x="309" y="150"/>
                  </a:cubicBezTo>
                  <a:cubicBezTo>
                    <a:pt x="310" y="150"/>
                    <a:pt x="311" y="149"/>
                    <a:pt x="312" y="149"/>
                  </a:cubicBezTo>
                  <a:cubicBezTo>
                    <a:pt x="313" y="149"/>
                    <a:pt x="314" y="149"/>
                    <a:pt x="314" y="147"/>
                  </a:cubicBezTo>
                  <a:cubicBezTo>
                    <a:pt x="313" y="144"/>
                    <a:pt x="313" y="141"/>
                    <a:pt x="316" y="140"/>
                  </a:cubicBezTo>
                  <a:cubicBezTo>
                    <a:pt x="318" y="139"/>
                    <a:pt x="318" y="138"/>
                    <a:pt x="318" y="138"/>
                  </a:cubicBezTo>
                  <a:cubicBezTo>
                    <a:pt x="318" y="137"/>
                    <a:pt x="318" y="136"/>
                    <a:pt x="317" y="135"/>
                  </a:cubicBezTo>
                  <a:cubicBezTo>
                    <a:pt x="315" y="134"/>
                    <a:pt x="314" y="133"/>
                    <a:pt x="314" y="132"/>
                  </a:cubicBezTo>
                  <a:cubicBezTo>
                    <a:pt x="314" y="131"/>
                    <a:pt x="315" y="130"/>
                    <a:pt x="315" y="130"/>
                  </a:cubicBezTo>
                  <a:cubicBezTo>
                    <a:pt x="316" y="130"/>
                    <a:pt x="316" y="130"/>
                    <a:pt x="316" y="129"/>
                  </a:cubicBezTo>
                  <a:cubicBezTo>
                    <a:pt x="317" y="128"/>
                    <a:pt x="318" y="126"/>
                    <a:pt x="319" y="124"/>
                  </a:cubicBezTo>
                  <a:cubicBezTo>
                    <a:pt x="319" y="123"/>
                    <a:pt x="320" y="122"/>
                    <a:pt x="321" y="121"/>
                  </a:cubicBezTo>
                  <a:cubicBezTo>
                    <a:pt x="322" y="120"/>
                    <a:pt x="323" y="119"/>
                    <a:pt x="323" y="118"/>
                  </a:cubicBezTo>
                  <a:cubicBezTo>
                    <a:pt x="323" y="116"/>
                    <a:pt x="322" y="114"/>
                    <a:pt x="317" y="111"/>
                  </a:cubicBezTo>
                  <a:cubicBezTo>
                    <a:pt x="315" y="109"/>
                    <a:pt x="313" y="109"/>
                    <a:pt x="311" y="108"/>
                  </a:cubicBezTo>
                  <a:cubicBezTo>
                    <a:pt x="309" y="107"/>
                    <a:pt x="308" y="107"/>
                    <a:pt x="307" y="106"/>
                  </a:cubicBezTo>
                  <a:cubicBezTo>
                    <a:pt x="307" y="106"/>
                    <a:pt x="307" y="105"/>
                    <a:pt x="307" y="105"/>
                  </a:cubicBezTo>
                  <a:cubicBezTo>
                    <a:pt x="305" y="103"/>
                    <a:pt x="304" y="101"/>
                    <a:pt x="301" y="99"/>
                  </a:cubicBezTo>
                  <a:cubicBezTo>
                    <a:pt x="297" y="97"/>
                    <a:pt x="292" y="91"/>
                    <a:pt x="291" y="90"/>
                  </a:cubicBezTo>
                  <a:cubicBezTo>
                    <a:pt x="291" y="90"/>
                    <a:pt x="291" y="90"/>
                    <a:pt x="291" y="90"/>
                  </a:cubicBezTo>
                  <a:cubicBezTo>
                    <a:pt x="289" y="88"/>
                    <a:pt x="287" y="84"/>
                    <a:pt x="289" y="82"/>
                  </a:cubicBezTo>
                  <a:cubicBezTo>
                    <a:pt x="291" y="80"/>
                    <a:pt x="293" y="78"/>
                    <a:pt x="294" y="78"/>
                  </a:cubicBezTo>
                  <a:cubicBezTo>
                    <a:pt x="294" y="77"/>
                    <a:pt x="295" y="77"/>
                    <a:pt x="295" y="77"/>
                  </a:cubicBezTo>
                  <a:cubicBezTo>
                    <a:pt x="295" y="77"/>
                    <a:pt x="295" y="77"/>
                    <a:pt x="295" y="77"/>
                  </a:cubicBezTo>
                  <a:cubicBezTo>
                    <a:pt x="296" y="76"/>
                    <a:pt x="297" y="75"/>
                    <a:pt x="297" y="74"/>
                  </a:cubicBezTo>
                  <a:cubicBezTo>
                    <a:pt x="297" y="73"/>
                    <a:pt x="296" y="73"/>
                    <a:pt x="295" y="72"/>
                  </a:cubicBezTo>
                  <a:cubicBezTo>
                    <a:pt x="291" y="69"/>
                    <a:pt x="291" y="68"/>
                    <a:pt x="291" y="66"/>
                  </a:cubicBezTo>
                  <a:cubicBezTo>
                    <a:pt x="291" y="65"/>
                    <a:pt x="291" y="65"/>
                    <a:pt x="291" y="65"/>
                  </a:cubicBezTo>
                  <a:cubicBezTo>
                    <a:pt x="291" y="64"/>
                    <a:pt x="292" y="63"/>
                    <a:pt x="294" y="63"/>
                  </a:cubicBezTo>
                  <a:cubicBezTo>
                    <a:pt x="294" y="62"/>
                    <a:pt x="295" y="61"/>
                    <a:pt x="296" y="61"/>
                  </a:cubicBezTo>
                  <a:cubicBezTo>
                    <a:pt x="297" y="59"/>
                    <a:pt x="298" y="56"/>
                    <a:pt x="297" y="53"/>
                  </a:cubicBezTo>
                  <a:cubicBezTo>
                    <a:pt x="297" y="51"/>
                    <a:pt x="299" y="50"/>
                    <a:pt x="300" y="49"/>
                  </a:cubicBezTo>
                  <a:cubicBezTo>
                    <a:pt x="300" y="48"/>
                    <a:pt x="301" y="48"/>
                    <a:pt x="301" y="47"/>
                  </a:cubicBezTo>
                  <a:cubicBezTo>
                    <a:pt x="302" y="46"/>
                    <a:pt x="302" y="43"/>
                    <a:pt x="302" y="42"/>
                  </a:cubicBezTo>
                  <a:cubicBezTo>
                    <a:pt x="302" y="41"/>
                    <a:pt x="302" y="41"/>
                    <a:pt x="303" y="40"/>
                  </a:cubicBezTo>
                  <a:cubicBezTo>
                    <a:pt x="304" y="37"/>
                    <a:pt x="305" y="35"/>
                    <a:pt x="303" y="34"/>
                  </a:cubicBezTo>
                  <a:cubicBezTo>
                    <a:pt x="301" y="32"/>
                    <a:pt x="297" y="32"/>
                    <a:pt x="296" y="32"/>
                  </a:cubicBezTo>
                  <a:cubicBezTo>
                    <a:pt x="296" y="32"/>
                    <a:pt x="295" y="32"/>
                    <a:pt x="295" y="32"/>
                  </a:cubicBezTo>
                  <a:cubicBezTo>
                    <a:pt x="295" y="32"/>
                    <a:pt x="295" y="32"/>
                    <a:pt x="295" y="32"/>
                  </a:cubicBezTo>
                  <a:cubicBezTo>
                    <a:pt x="289" y="31"/>
                    <a:pt x="286" y="29"/>
                    <a:pt x="285" y="27"/>
                  </a:cubicBezTo>
                  <a:cubicBezTo>
                    <a:pt x="284" y="26"/>
                    <a:pt x="284" y="26"/>
                    <a:pt x="284" y="26"/>
                  </a:cubicBezTo>
                  <a:cubicBezTo>
                    <a:pt x="283" y="23"/>
                    <a:pt x="282" y="22"/>
                    <a:pt x="282" y="19"/>
                  </a:cubicBezTo>
                  <a:cubicBezTo>
                    <a:pt x="282" y="17"/>
                    <a:pt x="282" y="16"/>
                    <a:pt x="281" y="14"/>
                  </a:cubicBezTo>
                  <a:cubicBezTo>
                    <a:pt x="281" y="13"/>
                    <a:pt x="280" y="11"/>
                    <a:pt x="280" y="10"/>
                  </a:cubicBezTo>
                  <a:cubicBezTo>
                    <a:pt x="280" y="8"/>
                    <a:pt x="280" y="6"/>
                    <a:pt x="279" y="6"/>
                  </a:cubicBezTo>
                  <a:cubicBezTo>
                    <a:pt x="279" y="6"/>
                    <a:pt x="279" y="6"/>
                    <a:pt x="278" y="6"/>
                  </a:cubicBezTo>
                  <a:cubicBezTo>
                    <a:pt x="277" y="6"/>
                    <a:pt x="276" y="7"/>
                    <a:pt x="276" y="7"/>
                  </a:cubicBezTo>
                  <a:cubicBezTo>
                    <a:pt x="275" y="8"/>
                    <a:pt x="275" y="9"/>
                    <a:pt x="274" y="9"/>
                  </a:cubicBezTo>
                  <a:cubicBezTo>
                    <a:pt x="274" y="9"/>
                    <a:pt x="274" y="9"/>
                    <a:pt x="273" y="9"/>
                  </a:cubicBezTo>
                  <a:cubicBezTo>
                    <a:pt x="272" y="9"/>
                    <a:pt x="270" y="9"/>
                    <a:pt x="269" y="8"/>
                  </a:cubicBezTo>
                  <a:cubicBezTo>
                    <a:pt x="268" y="6"/>
                    <a:pt x="268" y="4"/>
                    <a:pt x="269" y="3"/>
                  </a:cubicBezTo>
                  <a:cubicBezTo>
                    <a:pt x="269" y="3"/>
                    <a:pt x="269" y="3"/>
                    <a:pt x="269" y="3"/>
                  </a:cubicBezTo>
                  <a:cubicBezTo>
                    <a:pt x="269" y="2"/>
                    <a:pt x="269" y="1"/>
                    <a:pt x="268" y="1"/>
                  </a:cubicBezTo>
                  <a:cubicBezTo>
                    <a:pt x="267" y="0"/>
                    <a:pt x="267" y="0"/>
                    <a:pt x="266" y="0"/>
                  </a:cubicBezTo>
                  <a:cubicBezTo>
                    <a:pt x="262" y="0"/>
                    <a:pt x="39" y="44"/>
                    <a:pt x="37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4"/>
                    <a:pt x="36" y="44"/>
                    <a:pt x="36" y="43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2" y="27"/>
                    <a:pt x="31" y="28"/>
                    <a:pt x="31" y="28"/>
                  </a:cubicBezTo>
                  <a:cubicBezTo>
                    <a:pt x="30" y="29"/>
                    <a:pt x="28" y="31"/>
                    <a:pt x="25" y="34"/>
                  </a:cubicBezTo>
                  <a:cubicBezTo>
                    <a:pt x="23" y="36"/>
                    <a:pt x="22" y="38"/>
                    <a:pt x="21" y="39"/>
                  </a:cubicBezTo>
                  <a:cubicBezTo>
                    <a:pt x="19" y="41"/>
                    <a:pt x="14" y="45"/>
                    <a:pt x="10" y="48"/>
                  </a:cubicBezTo>
                  <a:cubicBezTo>
                    <a:pt x="7" y="49"/>
                    <a:pt x="3" y="50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9" y="212"/>
                    <a:pt x="29" y="212"/>
                    <a:pt x="29" y="212"/>
                  </a:cubicBezTo>
                  <a:cubicBezTo>
                    <a:pt x="84" y="201"/>
                    <a:pt x="84" y="201"/>
                    <a:pt x="84" y="201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62"/>
            <p:cNvSpPr>
              <a:spLocks/>
            </p:cNvSpPr>
            <p:nvPr/>
          </p:nvSpPr>
          <p:spPr bwMode="auto">
            <a:xfrm>
              <a:off x="9826625" y="2424113"/>
              <a:ext cx="822325" cy="539750"/>
            </a:xfrm>
            <a:custGeom>
              <a:avLst/>
              <a:gdLst>
                <a:gd name="T0" fmla="*/ 277 w 323"/>
                <a:gd name="T1" fmla="*/ 162 h 212"/>
                <a:gd name="T2" fmla="*/ 288 w 323"/>
                <a:gd name="T3" fmla="*/ 150 h 212"/>
                <a:gd name="T4" fmla="*/ 295 w 323"/>
                <a:gd name="T5" fmla="*/ 148 h 212"/>
                <a:gd name="T6" fmla="*/ 303 w 323"/>
                <a:gd name="T7" fmla="*/ 147 h 212"/>
                <a:gd name="T8" fmla="*/ 309 w 323"/>
                <a:gd name="T9" fmla="*/ 150 h 212"/>
                <a:gd name="T10" fmla="*/ 314 w 323"/>
                <a:gd name="T11" fmla="*/ 147 h 212"/>
                <a:gd name="T12" fmla="*/ 318 w 323"/>
                <a:gd name="T13" fmla="*/ 138 h 212"/>
                <a:gd name="T14" fmla="*/ 314 w 323"/>
                <a:gd name="T15" fmla="*/ 132 h 212"/>
                <a:gd name="T16" fmla="*/ 316 w 323"/>
                <a:gd name="T17" fmla="*/ 129 h 212"/>
                <a:gd name="T18" fmla="*/ 321 w 323"/>
                <a:gd name="T19" fmla="*/ 121 h 212"/>
                <a:gd name="T20" fmla="*/ 317 w 323"/>
                <a:gd name="T21" fmla="*/ 111 h 212"/>
                <a:gd name="T22" fmla="*/ 307 w 323"/>
                <a:gd name="T23" fmla="*/ 106 h 212"/>
                <a:gd name="T24" fmla="*/ 301 w 323"/>
                <a:gd name="T25" fmla="*/ 99 h 212"/>
                <a:gd name="T26" fmla="*/ 291 w 323"/>
                <a:gd name="T27" fmla="*/ 90 h 212"/>
                <a:gd name="T28" fmla="*/ 294 w 323"/>
                <a:gd name="T29" fmla="*/ 78 h 212"/>
                <a:gd name="T30" fmla="*/ 295 w 323"/>
                <a:gd name="T31" fmla="*/ 77 h 212"/>
                <a:gd name="T32" fmla="*/ 295 w 323"/>
                <a:gd name="T33" fmla="*/ 72 h 212"/>
                <a:gd name="T34" fmla="*/ 291 w 323"/>
                <a:gd name="T35" fmla="*/ 65 h 212"/>
                <a:gd name="T36" fmla="*/ 296 w 323"/>
                <a:gd name="T37" fmla="*/ 61 h 212"/>
                <a:gd name="T38" fmla="*/ 300 w 323"/>
                <a:gd name="T39" fmla="*/ 49 h 212"/>
                <a:gd name="T40" fmla="*/ 302 w 323"/>
                <a:gd name="T41" fmla="*/ 42 h 212"/>
                <a:gd name="T42" fmla="*/ 303 w 323"/>
                <a:gd name="T43" fmla="*/ 34 h 212"/>
                <a:gd name="T44" fmla="*/ 295 w 323"/>
                <a:gd name="T45" fmla="*/ 32 h 212"/>
                <a:gd name="T46" fmla="*/ 285 w 323"/>
                <a:gd name="T47" fmla="*/ 27 h 212"/>
                <a:gd name="T48" fmla="*/ 282 w 323"/>
                <a:gd name="T49" fmla="*/ 19 h 212"/>
                <a:gd name="T50" fmla="*/ 280 w 323"/>
                <a:gd name="T51" fmla="*/ 10 h 212"/>
                <a:gd name="T52" fmla="*/ 278 w 323"/>
                <a:gd name="T53" fmla="*/ 6 h 212"/>
                <a:gd name="T54" fmla="*/ 274 w 323"/>
                <a:gd name="T55" fmla="*/ 9 h 212"/>
                <a:gd name="T56" fmla="*/ 269 w 323"/>
                <a:gd name="T57" fmla="*/ 8 h 212"/>
                <a:gd name="T58" fmla="*/ 269 w 323"/>
                <a:gd name="T59" fmla="*/ 3 h 212"/>
                <a:gd name="T60" fmla="*/ 266 w 323"/>
                <a:gd name="T61" fmla="*/ 0 h 212"/>
                <a:gd name="T62" fmla="*/ 36 w 323"/>
                <a:gd name="T63" fmla="*/ 44 h 212"/>
                <a:gd name="T64" fmla="*/ 33 w 323"/>
                <a:gd name="T65" fmla="*/ 26 h 212"/>
                <a:gd name="T66" fmla="*/ 25 w 323"/>
                <a:gd name="T67" fmla="*/ 34 h 212"/>
                <a:gd name="T68" fmla="*/ 10 w 323"/>
                <a:gd name="T69" fmla="*/ 48 h 212"/>
                <a:gd name="T70" fmla="*/ 0 w 323"/>
                <a:gd name="T71" fmla="*/ 51 h 212"/>
                <a:gd name="T72" fmla="*/ 84 w 323"/>
                <a:gd name="T73" fmla="*/ 201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3" h="212">
                  <a:moveTo>
                    <a:pt x="84" y="201"/>
                  </a:moveTo>
                  <a:cubicBezTo>
                    <a:pt x="277" y="162"/>
                    <a:pt x="277" y="162"/>
                    <a:pt x="277" y="162"/>
                  </a:cubicBezTo>
                  <a:cubicBezTo>
                    <a:pt x="278" y="162"/>
                    <a:pt x="280" y="160"/>
                    <a:pt x="281" y="156"/>
                  </a:cubicBezTo>
                  <a:cubicBezTo>
                    <a:pt x="284" y="150"/>
                    <a:pt x="285" y="150"/>
                    <a:pt x="288" y="150"/>
                  </a:cubicBezTo>
                  <a:cubicBezTo>
                    <a:pt x="289" y="151"/>
                    <a:pt x="289" y="151"/>
                    <a:pt x="289" y="151"/>
                  </a:cubicBezTo>
                  <a:cubicBezTo>
                    <a:pt x="292" y="151"/>
                    <a:pt x="295" y="149"/>
                    <a:pt x="295" y="148"/>
                  </a:cubicBezTo>
                  <a:cubicBezTo>
                    <a:pt x="295" y="148"/>
                    <a:pt x="296" y="147"/>
                    <a:pt x="296" y="147"/>
                  </a:cubicBezTo>
                  <a:cubicBezTo>
                    <a:pt x="297" y="145"/>
                    <a:pt x="301" y="145"/>
                    <a:pt x="303" y="147"/>
                  </a:cubicBezTo>
                  <a:cubicBezTo>
                    <a:pt x="304" y="147"/>
                    <a:pt x="304" y="147"/>
                    <a:pt x="304" y="147"/>
                  </a:cubicBezTo>
                  <a:cubicBezTo>
                    <a:pt x="305" y="149"/>
                    <a:pt x="308" y="151"/>
                    <a:pt x="309" y="150"/>
                  </a:cubicBezTo>
                  <a:cubicBezTo>
                    <a:pt x="310" y="150"/>
                    <a:pt x="311" y="149"/>
                    <a:pt x="312" y="149"/>
                  </a:cubicBezTo>
                  <a:cubicBezTo>
                    <a:pt x="313" y="149"/>
                    <a:pt x="314" y="149"/>
                    <a:pt x="314" y="147"/>
                  </a:cubicBezTo>
                  <a:cubicBezTo>
                    <a:pt x="313" y="144"/>
                    <a:pt x="313" y="141"/>
                    <a:pt x="316" y="140"/>
                  </a:cubicBezTo>
                  <a:cubicBezTo>
                    <a:pt x="318" y="139"/>
                    <a:pt x="318" y="138"/>
                    <a:pt x="318" y="138"/>
                  </a:cubicBezTo>
                  <a:cubicBezTo>
                    <a:pt x="318" y="137"/>
                    <a:pt x="318" y="136"/>
                    <a:pt x="317" y="135"/>
                  </a:cubicBezTo>
                  <a:cubicBezTo>
                    <a:pt x="315" y="134"/>
                    <a:pt x="314" y="133"/>
                    <a:pt x="314" y="132"/>
                  </a:cubicBezTo>
                  <a:cubicBezTo>
                    <a:pt x="314" y="131"/>
                    <a:pt x="315" y="130"/>
                    <a:pt x="315" y="130"/>
                  </a:cubicBezTo>
                  <a:cubicBezTo>
                    <a:pt x="316" y="130"/>
                    <a:pt x="316" y="130"/>
                    <a:pt x="316" y="129"/>
                  </a:cubicBezTo>
                  <a:cubicBezTo>
                    <a:pt x="317" y="128"/>
                    <a:pt x="318" y="126"/>
                    <a:pt x="319" y="124"/>
                  </a:cubicBezTo>
                  <a:cubicBezTo>
                    <a:pt x="319" y="123"/>
                    <a:pt x="320" y="122"/>
                    <a:pt x="321" y="121"/>
                  </a:cubicBezTo>
                  <a:cubicBezTo>
                    <a:pt x="322" y="120"/>
                    <a:pt x="323" y="119"/>
                    <a:pt x="323" y="118"/>
                  </a:cubicBezTo>
                  <a:cubicBezTo>
                    <a:pt x="323" y="116"/>
                    <a:pt x="322" y="114"/>
                    <a:pt x="317" y="111"/>
                  </a:cubicBezTo>
                  <a:cubicBezTo>
                    <a:pt x="315" y="109"/>
                    <a:pt x="313" y="109"/>
                    <a:pt x="311" y="108"/>
                  </a:cubicBezTo>
                  <a:cubicBezTo>
                    <a:pt x="309" y="107"/>
                    <a:pt x="308" y="107"/>
                    <a:pt x="307" y="106"/>
                  </a:cubicBezTo>
                  <a:cubicBezTo>
                    <a:pt x="307" y="106"/>
                    <a:pt x="307" y="105"/>
                    <a:pt x="307" y="105"/>
                  </a:cubicBezTo>
                  <a:cubicBezTo>
                    <a:pt x="305" y="103"/>
                    <a:pt x="304" y="101"/>
                    <a:pt x="301" y="99"/>
                  </a:cubicBezTo>
                  <a:cubicBezTo>
                    <a:pt x="297" y="97"/>
                    <a:pt x="292" y="91"/>
                    <a:pt x="291" y="90"/>
                  </a:cubicBezTo>
                  <a:cubicBezTo>
                    <a:pt x="291" y="90"/>
                    <a:pt x="291" y="90"/>
                    <a:pt x="291" y="90"/>
                  </a:cubicBezTo>
                  <a:cubicBezTo>
                    <a:pt x="289" y="88"/>
                    <a:pt x="287" y="84"/>
                    <a:pt x="289" y="82"/>
                  </a:cubicBezTo>
                  <a:cubicBezTo>
                    <a:pt x="291" y="80"/>
                    <a:pt x="293" y="78"/>
                    <a:pt x="294" y="78"/>
                  </a:cubicBezTo>
                  <a:cubicBezTo>
                    <a:pt x="294" y="77"/>
                    <a:pt x="295" y="77"/>
                    <a:pt x="295" y="77"/>
                  </a:cubicBezTo>
                  <a:cubicBezTo>
                    <a:pt x="295" y="77"/>
                    <a:pt x="295" y="77"/>
                    <a:pt x="295" y="77"/>
                  </a:cubicBezTo>
                  <a:cubicBezTo>
                    <a:pt x="296" y="76"/>
                    <a:pt x="297" y="75"/>
                    <a:pt x="297" y="74"/>
                  </a:cubicBezTo>
                  <a:cubicBezTo>
                    <a:pt x="297" y="73"/>
                    <a:pt x="296" y="73"/>
                    <a:pt x="295" y="72"/>
                  </a:cubicBezTo>
                  <a:cubicBezTo>
                    <a:pt x="291" y="69"/>
                    <a:pt x="291" y="68"/>
                    <a:pt x="291" y="66"/>
                  </a:cubicBezTo>
                  <a:cubicBezTo>
                    <a:pt x="291" y="65"/>
                    <a:pt x="291" y="65"/>
                    <a:pt x="291" y="65"/>
                  </a:cubicBezTo>
                  <a:cubicBezTo>
                    <a:pt x="291" y="64"/>
                    <a:pt x="292" y="63"/>
                    <a:pt x="294" y="63"/>
                  </a:cubicBezTo>
                  <a:cubicBezTo>
                    <a:pt x="294" y="62"/>
                    <a:pt x="295" y="61"/>
                    <a:pt x="296" y="61"/>
                  </a:cubicBezTo>
                  <a:cubicBezTo>
                    <a:pt x="297" y="59"/>
                    <a:pt x="298" y="56"/>
                    <a:pt x="297" y="53"/>
                  </a:cubicBezTo>
                  <a:cubicBezTo>
                    <a:pt x="297" y="51"/>
                    <a:pt x="299" y="50"/>
                    <a:pt x="300" y="49"/>
                  </a:cubicBezTo>
                  <a:cubicBezTo>
                    <a:pt x="300" y="48"/>
                    <a:pt x="301" y="48"/>
                    <a:pt x="301" y="47"/>
                  </a:cubicBezTo>
                  <a:cubicBezTo>
                    <a:pt x="302" y="46"/>
                    <a:pt x="302" y="43"/>
                    <a:pt x="302" y="42"/>
                  </a:cubicBezTo>
                  <a:cubicBezTo>
                    <a:pt x="302" y="41"/>
                    <a:pt x="302" y="41"/>
                    <a:pt x="303" y="40"/>
                  </a:cubicBezTo>
                  <a:cubicBezTo>
                    <a:pt x="304" y="37"/>
                    <a:pt x="305" y="35"/>
                    <a:pt x="303" y="34"/>
                  </a:cubicBezTo>
                  <a:cubicBezTo>
                    <a:pt x="301" y="32"/>
                    <a:pt x="297" y="32"/>
                    <a:pt x="296" y="32"/>
                  </a:cubicBezTo>
                  <a:cubicBezTo>
                    <a:pt x="296" y="32"/>
                    <a:pt x="295" y="32"/>
                    <a:pt x="295" y="32"/>
                  </a:cubicBezTo>
                  <a:cubicBezTo>
                    <a:pt x="295" y="32"/>
                    <a:pt x="295" y="32"/>
                    <a:pt x="295" y="32"/>
                  </a:cubicBezTo>
                  <a:cubicBezTo>
                    <a:pt x="289" y="31"/>
                    <a:pt x="286" y="29"/>
                    <a:pt x="285" y="27"/>
                  </a:cubicBezTo>
                  <a:cubicBezTo>
                    <a:pt x="284" y="26"/>
                    <a:pt x="284" y="26"/>
                    <a:pt x="284" y="26"/>
                  </a:cubicBezTo>
                  <a:cubicBezTo>
                    <a:pt x="283" y="23"/>
                    <a:pt x="282" y="22"/>
                    <a:pt x="282" y="19"/>
                  </a:cubicBezTo>
                  <a:cubicBezTo>
                    <a:pt x="282" y="17"/>
                    <a:pt x="282" y="16"/>
                    <a:pt x="281" y="14"/>
                  </a:cubicBezTo>
                  <a:cubicBezTo>
                    <a:pt x="281" y="13"/>
                    <a:pt x="280" y="11"/>
                    <a:pt x="280" y="10"/>
                  </a:cubicBezTo>
                  <a:cubicBezTo>
                    <a:pt x="280" y="8"/>
                    <a:pt x="280" y="6"/>
                    <a:pt x="279" y="6"/>
                  </a:cubicBezTo>
                  <a:cubicBezTo>
                    <a:pt x="279" y="6"/>
                    <a:pt x="279" y="6"/>
                    <a:pt x="278" y="6"/>
                  </a:cubicBezTo>
                  <a:cubicBezTo>
                    <a:pt x="277" y="6"/>
                    <a:pt x="276" y="7"/>
                    <a:pt x="276" y="7"/>
                  </a:cubicBezTo>
                  <a:cubicBezTo>
                    <a:pt x="275" y="8"/>
                    <a:pt x="275" y="9"/>
                    <a:pt x="274" y="9"/>
                  </a:cubicBezTo>
                  <a:cubicBezTo>
                    <a:pt x="274" y="9"/>
                    <a:pt x="274" y="9"/>
                    <a:pt x="273" y="9"/>
                  </a:cubicBezTo>
                  <a:cubicBezTo>
                    <a:pt x="272" y="9"/>
                    <a:pt x="270" y="9"/>
                    <a:pt x="269" y="8"/>
                  </a:cubicBezTo>
                  <a:cubicBezTo>
                    <a:pt x="268" y="6"/>
                    <a:pt x="268" y="4"/>
                    <a:pt x="269" y="3"/>
                  </a:cubicBezTo>
                  <a:cubicBezTo>
                    <a:pt x="269" y="3"/>
                    <a:pt x="269" y="3"/>
                    <a:pt x="269" y="3"/>
                  </a:cubicBezTo>
                  <a:cubicBezTo>
                    <a:pt x="269" y="2"/>
                    <a:pt x="269" y="1"/>
                    <a:pt x="268" y="1"/>
                  </a:cubicBezTo>
                  <a:cubicBezTo>
                    <a:pt x="267" y="0"/>
                    <a:pt x="267" y="0"/>
                    <a:pt x="266" y="0"/>
                  </a:cubicBezTo>
                  <a:cubicBezTo>
                    <a:pt x="262" y="0"/>
                    <a:pt x="39" y="44"/>
                    <a:pt x="37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4"/>
                    <a:pt x="36" y="44"/>
                    <a:pt x="36" y="43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2" y="27"/>
                    <a:pt x="31" y="28"/>
                    <a:pt x="31" y="28"/>
                  </a:cubicBezTo>
                  <a:cubicBezTo>
                    <a:pt x="30" y="29"/>
                    <a:pt x="28" y="31"/>
                    <a:pt x="25" y="34"/>
                  </a:cubicBezTo>
                  <a:cubicBezTo>
                    <a:pt x="23" y="36"/>
                    <a:pt x="22" y="38"/>
                    <a:pt x="21" y="39"/>
                  </a:cubicBezTo>
                  <a:cubicBezTo>
                    <a:pt x="19" y="41"/>
                    <a:pt x="14" y="45"/>
                    <a:pt x="10" y="48"/>
                  </a:cubicBezTo>
                  <a:cubicBezTo>
                    <a:pt x="7" y="49"/>
                    <a:pt x="3" y="50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9" y="212"/>
                    <a:pt x="29" y="212"/>
                    <a:pt x="29" y="212"/>
                  </a:cubicBezTo>
                  <a:cubicBezTo>
                    <a:pt x="84" y="201"/>
                    <a:pt x="84" y="201"/>
                    <a:pt x="84" y="201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63"/>
            <p:cNvSpPr>
              <a:spLocks/>
            </p:cNvSpPr>
            <p:nvPr/>
          </p:nvSpPr>
          <p:spPr bwMode="auto">
            <a:xfrm>
              <a:off x="7834313" y="2971801"/>
              <a:ext cx="931863" cy="863600"/>
            </a:xfrm>
            <a:custGeom>
              <a:avLst/>
              <a:gdLst>
                <a:gd name="T0" fmla="*/ 224 w 366"/>
                <a:gd name="T1" fmla="*/ 10 h 339"/>
                <a:gd name="T2" fmla="*/ 220 w 366"/>
                <a:gd name="T3" fmla="*/ 5 h 339"/>
                <a:gd name="T4" fmla="*/ 209 w 366"/>
                <a:gd name="T5" fmla="*/ 0 h 339"/>
                <a:gd name="T6" fmla="*/ 1 w 366"/>
                <a:gd name="T7" fmla="*/ 12 h 339"/>
                <a:gd name="T8" fmla="*/ 12 w 366"/>
                <a:gd name="T9" fmla="*/ 25 h 339"/>
                <a:gd name="T10" fmla="*/ 16 w 366"/>
                <a:gd name="T11" fmla="*/ 34 h 339"/>
                <a:gd name="T12" fmla="*/ 33 w 366"/>
                <a:gd name="T13" fmla="*/ 47 h 339"/>
                <a:gd name="T14" fmla="*/ 42 w 366"/>
                <a:gd name="T15" fmla="*/ 56 h 339"/>
                <a:gd name="T16" fmla="*/ 27 w 366"/>
                <a:gd name="T17" fmla="*/ 68 h 339"/>
                <a:gd name="T18" fmla="*/ 34 w 366"/>
                <a:gd name="T19" fmla="*/ 79 h 339"/>
                <a:gd name="T20" fmla="*/ 42 w 366"/>
                <a:gd name="T21" fmla="*/ 88 h 339"/>
                <a:gd name="T22" fmla="*/ 49 w 366"/>
                <a:gd name="T23" fmla="*/ 99 h 339"/>
                <a:gd name="T24" fmla="*/ 61 w 366"/>
                <a:gd name="T25" fmla="*/ 100 h 339"/>
                <a:gd name="T26" fmla="*/ 61 w 366"/>
                <a:gd name="T27" fmla="*/ 247 h 339"/>
                <a:gd name="T28" fmla="*/ 303 w 366"/>
                <a:gd name="T29" fmla="*/ 274 h 339"/>
                <a:gd name="T30" fmla="*/ 306 w 366"/>
                <a:gd name="T31" fmla="*/ 284 h 339"/>
                <a:gd name="T32" fmla="*/ 313 w 366"/>
                <a:gd name="T33" fmla="*/ 289 h 339"/>
                <a:gd name="T34" fmla="*/ 305 w 366"/>
                <a:gd name="T35" fmla="*/ 302 h 339"/>
                <a:gd name="T36" fmla="*/ 297 w 366"/>
                <a:gd name="T37" fmla="*/ 312 h 339"/>
                <a:gd name="T38" fmla="*/ 295 w 366"/>
                <a:gd name="T39" fmla="*/ 322 h 339"/>
                <a:gd name="T40" fmla="*/ 296 w 366"/>
                <a:gd name="T41" fmla="*/ 339 h 339"/>
                <a:gd name="T42" fmla="*/ 301 w 366"/>
                <a:gd name="T43" fmla="*/ 315 h 339"/>
                <a:gd name="T44" fmla="*/ 335 w 366"/>
                <a:gd name="T45" fmla="*/ 310 h 339"/>
                <a:gd name="T46" fmla="*/ 336 w 366"/>
                <a:gd name="T47" fmla="*/ 302 h 339"/>
                <a:gd name="T48" fmla="*/ 333 w 366"/>
                <a:gd name="T49" fmla="*/ 297 h 339"/>
                <a:gd name="T50" fmla="*/ 338 w 366"/>
                <a:gd name="T51" fmla="*/ 288 h 339"/>
                <a:gd name="T52" fmla="*/ 342 w 366"/>
                <a:gd name="T53" fmla="*/ 277 h 339"/>
                <a:gd name="T54" fmla="*/ 349 w 366"/>
                <a:gd name="T55" fmla="*/ 271 h 339"/>
                <a:gd name="T56" fmla="*/ 357 w 366"/>
                <a:gd name="T57" fmla="*/ 267 h 339"/>
                <a:gd name="T58" fmla="*/ 361 w 366"/>
                <a:gd name="T59" fmla="*/ 263 h 339"/>
                <a:gd name="T60" fmla="*/ 364 w 366"/>
                <a:gd name="T61" fmla="*/ 253 h 339"/>
                <a:gd name="T62" fmla="*/ 366 w 366"/>
                <a:gd name="T63" fmla="*/ 241 h 339"/>
                <a:gd name="T64" fmla="*/ 361 w 366"/>
                <a:gd name="T65" fmla="*/ 238 h 339"/>
                <a:gd name="T66" fmla="*/ 359 w 366"/>
                <a:gd name="T67" fmla="*/ 236 h 339"/>
                <a:gd name="T68" fmla="*/ 357 w 366"/>
                <a:gd name="T69" fmla="*/ 234 h 339"/>
                <a:gd name="T70" fmla="*/ 348 w 366"/>
                <a:gd name="T71" fmla="*/ 236 h 339"/>
                <a:gd name="T72" fmla="*/ 337 w 366"/>
                <a:gd name="T73" fmla="*/ 218 h 339"/>
                <a:gd name="T74" fmla="*/ 337 w 366"/>
                <a:gd name="T75" fmla="*/ 205 h 339"/>
                <a:gd name="T76" fmla="*/ 335 w 366"/>
                <a:gd name="T77" fmla="*/ 193 h 339"/>
                <a:gd name="T78" fmla="*/ 316 w 366"/>
                <a:gd name="T79" fmla="*/ 178 h 339"/>
                <a:gd name="T80" fmla="*/ 287 w 366"/>
                <a:gd name="T81" fmla="*/ 156 h 339"/>
                <a:gd name="T82" fmla="*/ 293 w 366"/>
                <a:gd name="T83" fmla="*/ 140 h 339"/>
                <a:gd name="T84" fmla="*/ 296 w 366"/>
                <a:gd name="T85" fmla="*/ 132 h 339"/>
                <a:gd name="T86" fmla="*/ 300 w 366"/>
                <a:gd name="T87" fmla="*/ 116 h 339"/>
                <a:gd name="T88" fmla="*/ 297 w 366"/>
                <a:gd name="T89" fmla="*/ 111 h 339"/>
                <a:gd name="T90" fmla="*/ 280 w 366"/>
                <a:gd name="T91" fmla="*/ 108 h 339"/>
                <a:gd name="T92" fmla="*/ 269 w 366"/>
                <a:gd name="T93" fmla="*/ 102 h 339"/>
                <a:gd name="T94" fmla="*/ 264 w 366"/>
                <a:gd name="T95" fmla="*/ 92 h 339"/>
                <a:gd name="T96" fmla="*/ 248 w 366"/>
                <a:gd name="T97" fmla="*/ 74 h 339"/>
                <a:gd name="T98" fmla="*/ 232 w 366"/>
                <a:gd name="T99" fmla="*/ 59 h 339"/>
                <a:gd name="T100" fmla="*/ 227 w 366"/>
                <a:gd name="T101" fmla="*/ 42 h 339"/>
                <a:gd name="T102" fmla="*/ 220 w 366"/>
                <a:gd name="T103" fmla="*/ 29 h 339"/>
                <a:gd name="T104" fmla="*/ 218 w 366"/>
                <a:gd name="T105" fmla="*/ 1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6" h="339">
                  <a:moveTo>
                    <a:pt x="221" y="13"/>
                  </a:moveTo>
                  <a:cubicBezTo>
                    <a:pt x="222" y="12"/>
                    <a:pt x="222" y="12"/>
                    <a:pt x="223" y="12"/>
                  </a:cubicBezTo>
                  <a:cubicBezTo>
                    <a:pt x="224" y="11"/>
                    <a:pt x="224" y="10"/>
                    <a:pt x="224" y="10"/>
                  </a:cubicBezTo>
                  <a:cubicBezTo>
                    <a:pt x="224" y="9"/>
                    <a:pt x="224" y="8"/>
                    <a:pt x="224" y="7"/>
                  </a:cubicBezTo>
                  <a:cubicBezTo>
                    <a:pt x="223" y="7"/>
                    <a:pt x="221" y="6"/>
                    <a:pt x="220" y="5"/>
                  </a:cubicBezTo>
                  <a:cubicBezTo>
                    <a:pt x="220" y="5"/>
                    <a:pt x="220" y="5"/>
                    <a:pt x="220" y="5"/>
                  </a:cubicBezTo>
                  <a:cubicBezTo>
                    <a:pt x="220" y="5"/>
                    <a:pt x="220" y="5"/>
                    <a:pt x="220" y="5"/>
                  </a:cubicBezTo>
                  <a:cubicBezTo>
                    <a:pt x="219" y="5"/>
                    <a:pt x="215" y="3"/>
                    <a:pt x="213" y="3"/>
                  </a:cubicBezTo>
                  <a:cubicBezTo>
                    <a:pt x="211" y="3"/>
                    <a:pt x="209" y="1"/>
                    <a:pt x="209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6"/>
                    <a:pt x="2" y="7"/>
                  </a:cubicBezTo>
                  <a:cubicBezTo>
                    <a:pt x="2" y="9"/>
                    <a:pt x="2" y="11"/>
                    <a:pt x="1" y="12"/>
                  </a:cubicBezTo>
                  <a:cubicBezTo>
                    <a:pt x="1" y="13"/>
                    <a:pt x="0" y="14"/>
                    <a:pt x="1" y="15"/>
                  </a:cubicBezTo>
                  <a:cubicBezTo>
                    <a:pt x="1" y="17"/>
                    <a:pt x="3" y="18"/>
                    <a:pt x="5" y="19"/>
                  </a:cubicBezTo>
                  <a:cubicBezTo>
                    <a:pt x="12" y="20"/>
                    <a:pt x="12" y="24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8"/>
                    <a:pt x="12" y="32"/>
                    <a:pt x="16" y="34"/>
                  </a:cubicBezTo>
                  <a:cubicBezTo>
                    <a:pt x="21" y="36"/>
                    <a:pt x="22" y="40"/>
                    <a:pt x="23" y="41"/>
                  </a:cubicBezTo>
                  <a:cubicBezTo>
                    <a:pt x="23" y="42"/>
                    <a:pt x="26" y="46"/>
                    <a:pt x="28" y="48"/>
                  </a:cubicBezTo>
                  <a:cubicBezTo>
                    <a:pt x="30" y="49"/>
                    <a:pt x="32" y="48"/>
                    <a:pt x="33" y="47"/>
                  </a:cubicBezTo>
                  <a:cubicBezTo>
                    <a:pt x="35" y="45"/>
                    <a:pt x="39" y="48"/>
                    <a:pt x="41" y="49"/>
                  </a:cubicBezTo>
                  <a:cubicBezTo>
                    <a:pt x="44" y="50"/>
                    <a:pt x="43" y="52"/>
                    <a:pt x="43" y="54"/>
                  </a:cubicBezTo>
                  <a:cubicBezTo>
                    <a:pt x="43" y="55"/>
                    <a:pt x="42" y="55"/>
                    <a:pt x="42" y="56"/>
                  </a:cubicBezTo>
                  <a:cubicBezTo>
                    <a:pt x="43" y="59"/>
                    <a:pt x="38" y="64"/>
                    <a:pt x="36" y="65"/>
                  </a:cubicBezTo>
                  <a:cubicBezTo>
                    <a:pt x="35" y="66"/>
                    <a:pt x="34" y="66"/>
                    <a:pt x="33" y="66"/>
                  </a:cubicBezTo>
                  <a:cubicBezTo>
                    <a:pt x="32" y="66"/>
                    <a:pt x="30" y="66"/>
                    <a:pt x="27" y="68"/>
                  </a:cubicBezTo>
                  <a:cubicBezTo>
                    <a:pt x="26" y="68"/>
                    <a:pt x="25" y="69"/>
                    <a:pt x="25" y="70"/>
                  </a:cubicBezTo>
                  <a:cubicBezTo>
                    <a:pt x="24" y="72"/>
                    <a:pt x="26" y="74"/>
                    <a:pt x="28" y="75"/>
                  </a:cubicBezTo>
                  <a:cubicBezTo>
                    <a:pt x="29" y="76"/>
                    <a:pt x="33" y="79"/>
                    <a:pt x="34" y="79"/>
                  </a:cubicBezTo>
                  <a:cubicBezTo>
                    <a:pt x="37" y="80"/>
                    <a:pt x="38" y="82"/>
                    <a:pt x="39" y="83"/>
                  </a:cubicBezTo>
                  <a:cubicBezTo>
                    <a:pt x="39" y="84"/>
                    <a:pt x="39" y="85"/>
                    <a:pt x="40" y="85"/>
                  </a:cubicBezTo>
                  <a:cubicBezTo>
                    <a:pt x="40" y="86"/>
                    <a:pt x="40" y="87"/>
                    <a:pt x="42" y="88"/>
                  </a:cubicBezTo>
                  <a:cubicBezTo>
                    <a:pt x="43" y="89"/>
                    <a:pt x="44" y="91"/>
                    <a:pt x="44" y="93"/>
                  </a:cubicBezTo>
                  <a:cubicBezTo>
                    <a:pt x="45" y="95"/>
                    <a:pt x="45" y="96"/>
                    <a:pt x="46" y="97"/>
                  </a:cubicBezTo>
                  <a:cubicBezTo>
                    <a:pt x="46" y="98"/>
                    <a:pt x="47" y="99"/>
                    <a:pt x="49" y="99"/>
                  </a:cubicBezTo>
                  <a:cubicBezTo>
                    <a:pt x="51" y="100"/>
                    <a:pt x="52" y="99"/>
                    <a:pt x="54" y="98"/>
                  </a:cubicBezTo>
                  <a:cubicBezTo>
                    <a:pt x="55" y="97"/>
                    <a:pt x="56" y="96"/>
                    <a:pt x="58" y="97"/>
                  </a:cubicBezTo>
                  <a:cubicBezTo>
                    <a:pt x="60" y="97"/>
                    <a:pt x="61" y="99"/>
                    <a:pt x="61" y="100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1" y="247"/>
                    <a:pt x="61" y="247"/>
                    <a:pt x="61" y="247"/>
                  </a:cubicBezTo>
                  <a:cubicBezTo>
                    <a:pt x="61" y="247"/>
                    <a:pt x="61" y="247"/>
                    <a:pt x="61" y="247"/>
                  </a:cubicBezTo>
                  <a:cubicBezTo>
                    <a:pt x="61" y="247"/>
                    <a:pt x="61" y="247"/>
                    <a:pt x="61" y="247"/>
                  </a:cubicBezTo>
                  <a:cubicBezTo>
                    <a:pt x="60" y="282"/>
                    <a:pt x="60" y="282"/>
                    <a:pt x="60" y="282"/>
                  </a:cubicBezTo>
                  <a:cubicBezTo>
                    <a:pt x="303" y="274"/>
                    <a:pt x="303" y="274"/>
                    <a:pt x="303" y="274"/>
                  </a:cubicBezTo>
                  <a:cubicBezTo>
                    <a:pt x="303" y="274"/>
                    <a:pt x="304" y="274"/>
                    <a:pt x="304" y="274"/>
                  </a:cubicBezTo>
                  <a:cubicBezTo>
                    <a:pt x="304" y="274"/>
                    <a:pt x="306" y="276"/>
                    <a:pt x="305" y="282"/>
                  </a:cubicBezTo>
                  <a:cubicBezTo>
                    <a:pt x="305" y="283"/>
                    <a:pt x="305" y="284"/>
                    <a:pt x="306" y="284"/>
                  </a:cubicBezTo>
                  <a:cubicBezTo>
                    <a:pt x="307" y="285"/>
                    <a:pt x="310" y="284"/>
                    <a:pt x="311" y="284"/>
                  </a:cubicBezTo>
                  <a:cubicBezTo>
                    <a:pt x="311" y="284"/>
                    <a:pt x="311" y="284"/>
                    <a:pt x="311" y="284"/>
                  </a:cubicBezTo>
                  <a:cubicBezTo>
                    <a:pt x="311" y="284"/>
                    <a:pt x="313" y="286"/>
                    <a:pt x="313" y="289"/>
                  </a:cubicBezTo>
                  <a:cubicBezTo>
                    <a:pt x="313" y="290"/>
                    <a:pt x="312" y="292"/>
                    <a:pt x="311" y="293"/>
                  </a:cubicBezTo>
                  <a:cubicBezTo>
                    <a:pt x="311" y="294"/>
                    <a:pt x="310" y="296"/>
                    <a:pt x="310" y="297"/>
                  </a:cubicBezTo>
                  <a:cubicBezTo>
                    <a:pt x="309" y="299"/>
                    <a:pt x="307" y="301"/>
                    <a:pt x="305" y="302"/>
                  </a:cubicBezTo>
                  <a:cubicBezTo>
                    <a:pt x="304" y="302"/>
                    <a:pt x="304" y="303"/>
                    <a:pt x="303" y="303"/>
                  </a:cubicBezTo>
                  <a:cubicBezTo>
                    <a:pt x="303" y="304"/>
                    <a:pt x="302" y="306"/>
                    <a:pt x="301" y="306"/>
                  </a:cubicBezTo>
                  <a:cubicBezTo>
                    <a:pt x="299" y="307"/>
                    <a:pt x="297" y="310"/>
                    <a:pt x="297" y="312"/>
                  </a:cubicBezTo>
                  <a:cubicBezTo>
                    <a:pt x="297" y="313"/>
                    <a:pt x="297" y="314"/>
                    <a:pt x="297" y="315"/>
                  </a:cubicBezTo>
                  <a:cubicBezTo>
                    <a:pt x="296" y="316"/>
                    <a:pt x="296" y="317"/>
                    <a:pt x="296" y="319"/>
                  </a:cubicBezTo>
                  <a:cubicBezTo>
                    <a:pt x="296" y="320"/>
                    <a:pt x="296" y="321"/>
                    <a:pt x="295" y="322"/>
                  </a:cubicBezTo>
                  <a:cubicBezTo>
                    <a:pt x="295" y="324"/>
                    <a:pt x="295" y="326"/>
                    <a:pt x="295" y="327"/>
                  </a:cubicBezTo>
                  <a:cubicBezTo>
                    <a:pt x="296" y="329"/>
                    <a:pt x="296" y="332"/>
                    <a:pt x="295" y="333"/>
                  </a:cubicBezTo>
                  <a:cubicBezTo>
                    <a:pt x="295" y="334"/>
                    <a:pt x="295" y="338"/>
                    <a:pt x="296" y="339"/>
                  </a:cubicBezTo>
                  <a:cubicBezTo>
                    <a:pt x="297" y="338"/>
                    <a:pt x="299" y="335"/>
                    <a:pt x="300" y="333"/>
                  </a:cubicBezTo>
                  <a:cubicBezTo>
                    <a:pt x="300" y="331"/>
                    <a:pt x="300" y="326"/>
                    <a:pt x="299" y="322"/>
                  </a:cubicBezTo>
                  <a:cubicBezTo>
                    <a:pt x="299" y="319"/>
                    <a:pt x="299" y="316"/>
                    <a:pt x="301" y="315"/>
                  </a:cubicBezTo>
                  <a:cubicBezTo>
                    <a:pt x="302" y="315"/>
                    <a:pt x="302" y="314"/>
                    <a:pt x="303" y="314"/>
                  </a:cubicBezTo>
                  <a:cubicBezTo>
                    <a:pt x="304" y="313"/>
                    <a:pt x="306" y="312"/>
                    <a:pt x="307" y="312"/>
                  </a:cubicBezTo>
                  <a:cubicBezTo>
                    <a:pt x="309" y="312"/>
                    <a:pt x="330" y="311"/>
                    <a:pt x="335" y="310"/>
                  </a:cubicBezTo>
                  <a:cubicBezTo>
                    <a:pt x="334" y="309"/>
                    <a:pt x="334" y="307"/>
                    <a:pt x="334" y="306"/>
                  </a:cubicBezTo>
                  <a:cubicBezTo>
                    <a:pt x="334" y="306"/>
                    <a:pt x="334" y="306"/>
                    <a:pt x="334" y="306"/>
                  </a:cubicBezTo>
                  <a:cubicBezTo>
                    <a:pt x="334" y="305"/>
                    <a:pt x="335" y="304"/>
                    <a:pt x="336" y="302"/>
                  </a:cubicBezTo>
                  <a:cubicBezTo>
                    <a:pt x="336" y="302"/>
                    <a:pt x="337" y="300"/>
                    <a:pt x="337" y="300"/>
                  </a:cubicBezTo>
                  <a:cubicBezTo>
                    <a:pt x="337" y="299"/>
                    <a:pt x="336" y="299"/>
                    <a:pt x="335" y="298"/>
                  </a:cubicBezTo>
                  <a:cubicBezTo>
                    <a:pt x="335" y="298"/>
                    <a:pt x="334" y="297"/>
                    <a:pt x="333" y="297"/>
                  </a:cubicBezTo>
                  <a:cubicBezTo>
                    <a:pt x="333" y="296"/>
                    <a:pt x="333" y="296"/>
                    <a:pt x="333" y="295"/>
                  </a:cubicBezTo>
                  <a:cubicBezTo>
                    <a:pt x="334" y="293"/>
                    <a:pt x="336" y="291"/>
                    <a:pt x="337" y="290"/>
                  </a:cubicBezTo>
                  <a:cubicBezTo>
                    <a:pt x="338" y="290"/>
                    <a:pt x="338" y="289"/>
                    <a:pt x="338" y="288"/>
                  </a:cubicBezTo>
                  <a:cubicBezTo>
                    <a:pt x="339" y="286"/>
                    <a:pt x="339" y="284"/>
                    <a:pt x="341" y="283"/>
                  </a:cubicBezTo>
                  <a:cubicBezTo>
                    <a:pt x="341" y="283"/>
                    <a:pt x="341" y="282"/>
                    <a:pt x="342" y="281"/>
                  </a:cubicBezTo>
                  <a:cubicBezTo>
                    <a:pt x="342" y="280"/>
                    <a:pt x="342" y="278"/>
                    <a:pt x="342" y="277"/>
                  </a:cubicBezTo>
                  <a:cubicBezTo>
                    <a:pt x="343" y="276"/>
                    <a:pt x="344" y="275"/>
                    <a:pt x="345" y="275"/>
                  </a:cubicBezTo>
                  <a:cubicBezTo>
                    <a:pt x="346" y="274"/>
                    <a:pt x="347" y="274"/>
                    <a:pt x="347" y="273"/>
                  </a:cubicBezTo>
                  <a:cubicBezTo>
                    <a:pt x="348" y="272"/>
                    <a:pt x="349" y="272"/>
                    <a:pt x="349" y="271"/>
                  </a:cubicBezTo>
                  <a:cubicBezTo>
                    <a:pt x="349" y="271"/>
                    <a:pt x="350" y="270"/>
                    <a:pt x="351" y="269"/>
                  </a:cubicBezTo>
                  <a:cubicBezTo>
                    <a:pt x="353" y="267"/>
                    <a:pt x="354" y="267"/>
                    <a:pt x="355" y="267"/>
                  </a:cubicBezTo>
                  <a:cubicBezTo>
                    <a:pt x="356" y="267"/>
                    <a:pt x="356" y="267"/>
                    <a:pt x="357" y="267"/>
                  </a:cubicBezTo>
                  <a:cubicBezTo>
                    <a:pt x="358" y="267"/>
                    <a:pt x="359" y="266"/>
                    <a:pt x="359" y="266"/>
                  </a:cubicBezTo>
                  <a:cubicBezTo>
                    <a:pt x="359" y="266"/>
                    <a:pt x="360" y="265"/>
                    <a:pt x="360" y="265"/>
                  </a:cubicBezTo>
                  <a:cubicBezTo>
                    <a:pt x="360" y="265"/>
                    <a:pt x="361" y="264"/>
                    <a:pt x="361" y="263"/>
                  </a:cubicBezTo>
                  <a:cubicBezTo>
                    <a:pt x="362" y="262"/>
                    <a:pt x="362" y="261"/>
                    <a:pt x="363" y="261"/>
                  </a:cubicBezTo>
                  <a:cubicBezTo>
                    <a:pt x="364" y="260"/>
                    <a:pt x="364" y="259"/>
                    <a:pt x="364" y="258"/>
                  </a:cubicBezTo>
                  <a:cubicBezTo>
                    <a:pt x="363" y="256"/>
                    <a:pt x="363" y="254"/>
                    <a:pt x="364" y="253"/>
                  </a:cubicBezTo>
                  <a:cubicBezTo>
                    <a:pt x="364" y="253"/>
                    <a:pt x="364" y="251"/>
                    <a:pt x="364" y="248"/>
                  </a:cubicBezTo>
                  <a:cubicBezTo>
                    <a:pt x="363" y="245"/>
                    <a:pt x="364" y="244"/>
                    <a:pt x="365" y="242"/>
                  </a:cubicBezTo>
                  <a:cubicBezTo>
                    <a:pt x="366" y="241"/>
                    <a:pt x="366" y="241"/>
                    <a:pt x="366" y="241"/>
                  </a:cubicBezTo>
                  <a:cubicBezTo>
                    <a:pt x="366" y="241"/>
                    <a:pt x="366" y="240"/>
                    <a:pt x="366" y="240"/>
                  </a:cubicBezTo>
                  <a:cubicBezTo>
                    <a:pt x="366" y="239"/>
                    <a:pt x="365" y="239"/>
                    <a:pt x="364" y="239"/>
                  </a:cubicBezTo>
                  <a:cubicBezTo>
                    <a:pt x="363" y="239"/>
                    <a:pt x="362" y="239"/>
                    <a:pt x="361" y="238"/>
                  </a:cubicBezTo>
                  <a:cubicBezTo>
                    <a:pt x="361" y="238"/>
                    <a:pt x="361" y="238"/>
                    <a:pt x="361" y="238"/>
                  </a:cubicBezTo>
                  <a:cubicBezTo>
                    <a:pt x="361" y="238"/>
                    <a:pt x="361" y="238"/>
                    <a:pt x="361" y="238"/>
                  </a:cubicBezTo>
                  <a:cubicBezTo>
                    <a:pt x="360" y="238"/>
                    <a:pt x="360" y="237"/>
                    <a:pt x="359" y="236"/>
                  </a:cubicBezTo>
                  <a:cubicBezTo>
                    <a:pt x="359" y="236"/>
                    <a:pt x="359" y="236"/>
                    <a:pt x="358" y="236"/>
                  </a:cubicBezTo>
                  <a:cubicBezTo>
                    <a:pt x="358" y="235"/>
                    <a:pt x="357" y="235"/>
                    <a:pt x="357" y="234"/>
                  </a:cubicBezTo>
                  <a:cubicBezTo>
                    <a:pt x="357" y="234"/>
                    <a:pt x="357" y="234"/>
                    <a:pt x="357" y="234"/>
                  </a:cubicBezTo>
                  <a:cubicBezTo>
                    <a:pt x="356" y="235"/>
                    <a:pt x="355" y="237"/>
                    <a:pt x="354" y="237"/>
                  </a:cubicBezTo>
                  <a:cubicBezTo>
                    <a:pt x="353" y="238"/>
                    <a:pt x="351" y="239"/>
                    <a:pt x="349" y="237"/>
                  </a:cubicBezTo>
                  <a:cubicBezTo>
                    <a:pt x="349" y="236"/>
                    <a:pt x="349" y="236"/>
                    <a:pt x="348" y="236"/>
                  </a:cubicBezTo>
                  <a:cubicBezTo>
                    <a:pt x="348" y="235"/>
                    <a:pt x="347" y="233"/>
                    <a:pt x="346" y="232"/>
                  </a:cubicBezTo>
                  <a:cubicBezTo>
                    <a:pt x="346" y="230"/>
                    <a:pt x="344" y="229"/>
                    <a:pt x="341" y="226"/>
                  </a:cubicBezTo>
                  <a:cubicBezTo>
                    <a:pt x="337" y="224"/>
                    <a:pt x="336" y="220"/>
                    <a:pt x="337" y="218"/>
                  </a:cubicBezTo>
                  <a:cubicBezTo>
                    <a:pt x="337" y="216"/>
                    <a:pt x="338" y="214"/>
                    <a:pt x="339" y="213"/>
                  </a:cubicBezTo>
                  <a:cubicBezTo>
                    <a:pt x="340" y="212"/>
                    <a:pt x="340" y="211"/>
                    <a:pt x="341" y="211"/>
                  </a:cubicBezTo>
                  <a:cubicBezTo>
                    <a:pt x="341" y="209"/>
                    <a:pt x="338" y="206"/>
                    <a:pt x="337" y="205"/>
                  </a:cubicBezTo>
                  <a:cubicBezTo>
                    <a:pt x="334" y="204"/>
                    <a:pt x="334" y="200"/>
                    <a:pt x="334" y="198"/>
                  </a:cubicBezTo>
                  <a:cubicBezTo>
                    <a:pt x="334" y="197"/>
                    <a:pt x="334" y="197"/>
                    <a:pt x="334" y="196"/>
                  </a:cubicBezTo>
                  <a:cubicBezTo>
                    <a:pt x="335" y="195"/>
                    <a:pt x="335" y="195"/>
                    <a:pt x="335" y="193"/>
                  </a:cubicBezTo>
                  <a:cubicBezTo>
                    <a:pt x="335" y="191"/>
                    <a:pt x="334" y="190"/>
                    <a:pt x="332" y="189"/>
                  </a:cubicBezTo>
                  <a:cubicBezTo>
                    <a:pt x="332" y="188"/>
                    <a:pt x="331" y="188"/>
                    <a:pt x="331" y="187"/>
                  </a:cubicBezTo>
                  <a:cubicBezTo>
                    <a:pt x="329" y="186"/>
                    <a:pt x="320" y="180"/>
                    <a:pt x="316" y="178"/>
                  </a:cubicBezTo>
                  <a:cubicBezTo>
                    <a:pt x="311" y="175"/>
                    <a:pt x="305" y="171"/>
                    <a:pt x="303" y="168"/>
                  </a:cubicBezTo>
                  <a:cubicBezTo>
                    <a:pt x="301" y="165"/>
                    <a:pt x="298" y="164"/>
                    <a:pt x="296" y="163"/>
                  </a:cubicBezTo>
                  <a:cubicBezTo>
                    <a:pt x="293" y="163"/>
                    <a:pt x="288" y="158"/>
                    <a:pt x="287" y="156"/>
                  </a:cubicBezTo>
                  <a:cubicBezTo>
                    <a:pt x="286" y="155"/>
                    <a:pt x="285" y="154"/>
                    <a:pt x="285" y="153"/>
                  </a:cubicBezTo>
                  <a:cubicBezTo>
                    <a:pt x="285" y="151"/>
                    <a:pt x="286" y="149"/>
                    <a:pt x="288" y="147"/>
                  </a:cubicBezTo>
                  <a:cubicBezTo>
                    <a:pt x="290" y="146"/>
                    <a:pt x="291" y="143"/>
                    <a:pt x="293" y="140"/>
                  </a:cubicBezTo>
                  <a:cubicBezTo>
                    <a:pt x="293" y="139"/>
                    <a:pt x="293" y="139"/>
                    <a:pt x="293" y="139"/>
                  </a:cubicBezTo>
                  <a:cubicBezTo>
                    <a:pt x="294" y="138"/>
                    <a:pt x="294" y="137"/>
                    <a:pt x="294" y="136"/>
                  </a:cubicBezTo>
                  <a:cubicBezTo>
                    <a:pt x="295" y="135"/>
                    <a:pt x="295" y="134"/>
                    <a:pt x="296" y="132"/>
                  </a:cubicBezTo>
                  <a:cubicBezTo>
                    <a:pt x="297" y="129"/>
                    <a:pt x="297" y="128"/>
                    <a:pt x="297" y="126"/>
                  </a:cubicBezTo>
                  <a:cubicBezTo>
                    <a:pt x="297" y="125"/>
                    <a:pt x="297" y="124"/>
                    <a:pt x="297" y="122"/>
                  </a:cubicBezTo>
                  <a:cubicBezTo>
                    <a:pt x="298" y="119"/>
                    <a:pt x="299" y="117"/>
                    <a:pt x="300" y="116"/>
                  </a:cubicBezTo>
                  <a:cubicBezTo>
                    <a:pt x="300" y="115"/>
                    <a:pt x="300" y="115"/>
                    <a:pt x="301" y="114"/>
                  </a:cubicBezTo>
                  <a:cubicBezTo>
                    <a:pt x="301" y="114"/>
                    <a:pt x="300" y="113"/>
                    <a:pt x="300" y="112"/>
                  </a:cubicBezTo>
                  <a:cubicBezTo>
                    <a:pt x="299" y="111"/>
                    <a:pt x="298" y="111"/>
                    <a:pt x="297" y="111"/>
                  </a:cubicBezTo>
                  <a:cubicBezTo>
                    <a:pt x="294" y="111"/>
                    <a:pt x="290" y="107"/>
                    <a:pt x="290" y="107"/>
                  </a:cubicBezTo>
                  <a:cubicBezTo>
                    <a:pt x="288" y="106"/>
                    <a:pt x="286" y="105"/>
                    <a:pt x="285" y="105"/>
                  </a:cubicBezTo>
                  <a:cubicBezTo>
                    <a:pt x="284" y="105"/>
                    <a:pt x="282" y="107"/>
                    <a:pt x="280" y="108"/>
                  </a:cubicBezTo>
                  <a:cubicBezTo>
                    <a:pt x="280" y="109"/>
                    <a:pt x="279" y="110"/>
                    <a:pt x="278" y="110"/>
                  </a:cubicBezTo>
                  <a:cubicBezTo>
                    <a:pt x="275" y="113"/>
                    <a:pt x="272" y="111"/>
                    <a:pt x="270" y="110"/>
                  </a:cubicBezTo>
                  <a:cubicBezTo>
                    <a:pt x="268" y="108"/>
                    <a:pt x="269" y="106"/>
                    <a:pt x="269" y="102"/>
                  </a:cubicBezTo>
                  <a:cubicBezTo>
                    <a:pt x="270" y="99"/>
                    <a:pt x="270" y="99"/>
                    <a:pt x="269" y="98"/>
                  </a:cubicBezTo>
                  <a:cubicBezTo>
                    <a:pt x="268" y="98"/>
                    <a:pt x="267" y="98"/>
                    <a:pt x="267" y="97"/>
                  </a:cubicBezTo>
                  <a:cubicBezTo>
                    <a:pt x="265" y="95"/>
                    <a:pt x="264" y="94"/>
                    <a:pt x="264" y="92"/>
                  </a:cubicBezTo>
                  <a:cubicBezTo>
                    <a:pt x="264" y="90"/>
                    <a:pt x="264" y="89"/>
                    <a:pt x="263" y="87"/>
                  </a:cubicBezTo>
                  <a:cubicBezTo>
                    <a:pt x="262" y="82"/>
                    <a:pt x="257" y="80"/>
                    <a:pt x="256" y="81"/>
                  </a:cubicBezTo>
                  <a:cubicBezTo>
                    <a:pt x="254" y="81"/>
                    <a:pt x="250" y="79"/>
                    <a:pt x="248" y="74"/>
                  </a:cubicBezTo>
                  <a:cubicBezTo>
                    <a:pt x="247" y="69"/>
                    <a:pt x="244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0" y="67"/>
                    <a:pt x="232" y="59"/>
                    <a:pt x="232" y="59"/>
                  </a:cubicBezTo>
                  <a:cubicBezTo>
                    <a:pt x="232" y="58"/>
                    <a:pt x="227" y="53"/>
                    <a:pt x="225" y="50"/>
                  </a:cubicBezTo>
                  <a:cubicBezTo>
                    <a:pt x="224" y="48"/>
                    <a:pt x="225" y="46"/>
                    <a:pt x="226" y="44"/>
                  </a:cubicBezTo>
                  <a:cubicBezTo>
                    <a:pt x="226" y="43"/>
                    <a:pt x="227" y="43"/>
                    <a:pt x="227" y="42"/>
                  </a:cubicBezTo>
                  <a:cubicBezTo>
                    <a:pt x="228" y="41"/>
                    <a:pt x="227" y="40"/>
                    <a:pt x="225" y="38"/>
                  </a:cubicBezTo>
                  <a:cubicBezTo>
                    <a:pt x="225" y="38"/>
                    <a:pt x="224" y="37"/>
                    <a:pt x="223" y="36"/>
                  </a:cubicBezTo>
                  <a:cubicBezTo>
                    <a:pt x="220" y="32"/>
                    <a:pt x="220" y="30"/>
                    <a:pt x="220" y="29"/>
                  </a:cubicBezTo>
                  <a:cubicBezTo>
                    <a:pt x="220" y="29"/>
                    <a:pt x="220" y="28"/>
                    <a:pt x="220" y="28"/>
                  </a:cubicBezTo>
                  <a:cubicBezTo>
                    <a:pt x="220" y="26"/>
                    <a:pt x="219" y="23"/>
                    <a:pt x="219" y="23"/>
                  </a:cubicBezTo>
                  <a:cubicBezTo>
                    <a:pt x="217" y="21"/>
                    <a:pt x="218" y="19"/>
                    <a:pt x="218" y="16"/>
                  </a:cubicBezTo>
                  <a:cubicBezTo>
                    <a:pt x="218" y="14"/>
                    <a:pt x="220" y="13"/>
                    <a:pt x="221" y="13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64"/>
            <p:cNvSpPr>
              <a:spLocks/>
            </p:cNvSpPr>
            <p:nvPr/>
          </p:nvSpPr>
          <p:spPr bwMode="auto">
            <a:xfrm>
              <a:off x="7741136" y="2971801"/>
              <a:ext cx="1025040" cy="863600"/>
            </a:xfrm>
            <a:custGeom>
              <a:avLst/>
              <a:gdLst>
                <a:gd name="T0" fmla="*/ 224 w 366"/>
                <a:gd name="T1" fmla="*/ 10 h 339"/>
                <a:gd name="T2" fmla="*/ 220 w 366"/>
                <a:gd name="T3" fmla="*/ 5 h 339"/>
                <a:gd name="T4" fmla="*/ 209 w 366"/>
                <a:gd name="T5" fmla="*/ 0 h 339"/>
                <a:gd name="T6" fmla="*/ 1 w 366"/>
                <a:gd name="T7" fmla="*/ 12 h 339"/>
                <a:gd name="T8" fmla="*/ 12 w 366"/>
                <a:gd name="T9" fmla="*/ 25 h 339"/>
                <a:gd name="T10" fmla="*/ 16 w 366"/>
                <a:gd name="T11" fmla="*/ 34 h 339"/>
                <a:gd name="T12" fmla="*/ 33 w 366"/>
                <a:gd name="T13" fmla="*/ 47 h 339"/>
                <a:gd name="T14" fmla="*/ 42 w 366"/>
                <a:gd name="T15" fmla="*/ 56 h 339"/>
                <a:gd name="T16" fmla="*/ 27 w 366"/>
                <a:gd name="T17" fmla="*/ 68 h 339"/>
                <a:gd name="T18" fmla="*/ 34 w 366"/>
                <a:gd name="T19" fmla="*/ 79 h 339"/>
                <a:gd name="T20" fmla="*/ 42 w 366"/>
                <a:gd name="T21" fmla="*/ 88 h 339"/>
                <a:gd name="T22" fmla="*/ 49 w 366"/>
                <a:gd name="T23" fmla="*/ 99 h 339"/>
                <a:gd name="T24" fmla="*/ 61 w 366"/>
                <a:gd name="T25" fmla="*/ 100 h 339"/>
                <a:gd name="T26" fmla="*/ 61 w 366"/>
                <a:gd name="T27" fmla="*/ 247 h 339"/>
                <a:gd name="T28" fmla="*/ 303 w 366"/>
                <a:gd name="T29" fmla="*/ 274 h 339"/>
                <a:gd name="T30" fmla="*/ 306 w 366"/>
                <a:gd name="T31" fmla="*/ 284 h 339"/>
                <a:gd name="T32" fmla="*/ 313 w 366"/>
                <a:gd name="T33" fmla="*/ 289 h 339"/>
                <a:gd name="T34" fmla="*/ 305 w 366"/>
                <a:gd name="T35" fmla="*/ 302 h 339"/>
                <a:gd name="T36" fmla="*/ 297 w 366"/>
                <a:gd name="T37" fmla="*/ 312 h 339"/>
                <a:gd name="T38" fmla="*/ 295 w 366"/>
                <a:gd name="T39" fmla="*/ 322 h 339"/>
                <a:gd name="T40" fmla="*/ 296 w 366"/>
                <a:gd name="T41" fmla="*/ 339 h 339"/>
                <a:gd name="T42" fmla="*/ 301 w 366"/>
                <a:gd name="T43" fmla="*/ 315 h 339"/>
                <a:gd name="T44" fmla="*/ 335 w 366"/>
                <a:gd name="T45" fmla="*/ 310 h 339"/>
                <a:gd name="T46" fmla="*/ 336 w 366"/>
                <a:gd name="T47" fmla="*/ 302 h 339"/>
                <a:gd name="T48" fmla="*/ 333 w 366"/>
                <a:gd name="T49" fmla="*/ 297 h 339"/>
                <a:gd name="T50" fmla="*/ 338 w 366"/>
                <a:gd name="T51" fmla="*/ 288 h 339"/>
                <a:gd name="T52" fmla="*/ 342 w 366"/>
                <a:gd name="T53" fmla="*/ 277 h 339"/>
                <a:gd name="T54" fmla="*/ 349 w 366"/>
                <a:gd name="T55" fmla="*/ 271 h 339"/>
                <a:gd name="T56" fmla="*/ 357 w 366"/>
                <a:gd name="T57" fmla="*/ 267 h 339"/>
                <a:gd name="T58" fmla="*/ 361 w 366"/>
                <a:gd name="T59" fmla="*/ 263 h 339"/>
                <a:gd name="T60" fmla="*/ 364 w 366"/>
                <a:gd name="T61" fmla="*/ 253 h 339"/>
                <a:gd name="T62" fmla="*/ 366 w 366"/>
                <a:gd name="T63" fmla="*/ 241 h 339"/>
                <a:gd name="T64" fmla="*/ 361 w 366"/>
                <a:gd name="T65" fmla="*/ 238 h 339"/>
                <a:gd name="T66" fmla="*/ 359 w 366"/>
                <a:gd name="T67" fmla="*/ 236 h 339"/>
                <a:gd name="T68" fmla="*/ 357 w 366"/>
                <a:gd name="T69" fmla="*/ 234 h 339"/>
                <a:gd name="T70" fmla="*/ 348 w 366"/>
                <a:gd name="T71" fmla="*/ 236 h 339"/>
                <a:gd name="T72" fmla="*/ 337 w 366"/>
                <a:gd name="T73" fmla="*/ 218 h 339"/>
                <a:gd name="T74" fmla="*/ 337 w 366"/>
                <a:gd name="T75" fmla="*/ 205 h 339"/>
                <a:gd name="T76" fmla="*/ 335 w 366"/>
                <a:gd name="T77" fmla="*/ 193 h 339"/>
                <a:gd name="T78" fmla="*/ 316 w 366"/>
                <a:gd name="T79" fmla="*/ 178 h 339"/>
                <a:gd name="T80" fmla="*/ 287 w 366"/>
                <a:gd name="T81" fmla="*/ 156 h 339"/>
                <a:gd name="T82" fmla="*/ 293 w 366"/>
                <a:gd name="T83" fmla="*/ 140 h 339"/>
                <a:gd name="T84" fmla="*/ 296 w 366"/>
                <a:gd name="T85" fmla="*/ 132 h 339"/>
                <a:gd name="T86" fmla="*/ 300 w 366"/>
                <a:gd name="T87" fmla="*/ 116 h 339"/>
                <a:gd name="T88" fmla="*/ 297 w 366"/>
                <a:gd name="T89" fmla="*/ 111 h 339"/>
                <a:gd name="T90" fmla="*/ 280 w 366"/>
                <a:gd name="T91" fmla="*/ 108 h 339"/>
                <a:gd name="T92" fmla="*/ 269 w 366"/>
                <a:gd name="T93" fmla="*/ 102 h 339"/>
                <a:gd name="T94" fmla="*/ 264 w 366"/>
                <a:gd name="T95" fmla="*/ 92 h 339"/>
                <a:gd name="T96" fmla="*/ 248 w 366"/>
                <a:gd name="T97" fmla="*/ 74 h 339"/>
                <a:gd name="T98" fmla="*/ 232 w 366"/>
                <a:gd name="T99" fmla="*/ 59 h 339"/>
                <a:gd name="T100" fmla="*/ 227 w 366"/>
                <a:gd name="T101" fmla="*/ 42 h 339"/>
                <a:gd name="T102" fmla="*/ 220 w 366"/>
                <a:gd name="T103" fmla="*/ 29 h 339"/>
                <a:gd name="T104" fmla="*/ 218 w 366"/>
                <a:gd name="T105" fmla="*/ 1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6" h="339">
                  <a:moveTo>
                    <a:pt x="221" y="13"/>
                  </a:moveTo>
                  <a:cubicBezTo>
                    <a:pt x="222" y="12"/>
                    <a:pt x="222" y="12"/>
                    <a:pt x="223" y="12"/>
                  </a:cubicBezTo>
                  <a:cubicBezTo>
                    <a:pt x="224" y="11"/>
                    <a:pt x="224" y="10"/>
                    <a:pt x="224" y="10"/>
                  </a:cubicBezTo>
                  <a:cubicBezTo>
                    <a:pt x="224" y="9"/>
                    <a:pt x="224" y="8"/>
                    <a:pt x="224" y="7"/>
                  </a:cubicBezTo>
                  <a:cubicBezTo>
                    <a:pt x="223" y="7"/>
                    <a:pt x="221" y="6"/>
                    <a:pt x="220" y="5"/>
                  </a:cubicBezTo>
                  <a:cubicBezTo>
                    <a:pt x="220" y="5"/>
                    <a:pt x="220" y="5"/>
                    <a:pt x="220" y="5"/>
                  </a:cubicBezTo>
                  <a:cubicBezTo>
                    <a:pt x="220" y="5"/>
                    <a:pt x="220" y="5"/>
                    <a:pt x="220" y="5"/>
                  </a:cubicBezTo>
                  <a:cubicBezTo>
                    <a:pt x="219" y="5"/>
                    <a:pt x="215" y="3"/>
                    <a:pt x="213" y="3"/>
                  </a:cubicBezTo>
                  <a:cubicBezTo>
                    <a:pt x="211" y="3"/>
                    <a:pt x="209" y="1"/>
                    <a:pt x="209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6"/>
                    <a:pt x="2" y="7"/>
                  </a:cubicBezTo>
                  <a:cubicBezTo>
                    <a:pt x="2" y="9"/>
                    <a:pt x="2" y="11"/>
                    <a:pt x="1" y="12"/>
                  </a:cubicBezTo>
                  <a:cubicBezTo>
                    <a:pt x="1" y="13"/>
                    <a:pt x="0" y="14"/>
                    <a:pt x="1" y="15"/>
                  </a:cubicBezTo>
                  <a:cubicBezTo>
                    <a:pt x="1" y="17"/>
                    <a:pt x="3" y="18"/>
                    <a:pt x="5" y="19"/>
                  </a:cubicBezTo>
                  <a:cubicBezTo>
                    <a:pt x="12" y="20"/>
                    <a:pt x="12" y="24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8"/>
                    <a:pt x="12" y="32"/>
                    <a:pt x="16" y="34"/>
                  </a:cubicBezTo>
                  <a:cubicBezTo>
                    <a:pt x="21" y="36"/>
                    <a:pt x="22" y="40"/>
                    <a:pt x="23" y="41"/>
                  </a:cubicBezTo>
                  <a:cubicBezTo>
                    <a:pt x="23" y="42"/>
                    <a:pt x="26" y="46"/>
                    <a:pt x="28" y="48"/>
                  </a:cubicBezTo>
                  <a:cubicBezTo>
                    <a:pt x="30" y="49"/>
                    <a:pt x="32" y="48"/>
                    <a:pt x="33" y="47"/>
                  </a:cubicBezTo>
                  <a:cubicBezTo>
                    <a:pt x="35" y="45"/>
                    <a:pt x="39" y="48"/>
                    <a:pt x="41" y="49"/>
                  </a:cubicBezTo>
                  <a:cubicBezTo>
                    <a:pt x="44" y="50"/>
                    <a:pt x="43" y="52"/>
                    <a:pt x="43" y="54"/>
                  </a:cubicBezTo>
                  <a:cubicBezTo>
                    <a:pt x="43" y="55"/>
                    <a:pt x="42" y="55"/>
                    <a:pt x="42" y="56"/>
                  </a:cubicBezTo>
                  <a:cubicBezTo>
                    <a:pt x="43" y="59"/>
                    <a:pt x="38" y="64"/>
                    <a:pt x="36" y="65"/>
                  </a:cubicBezTo>
                  <a:cubicBezTo>
                    <a:pt x="35" y="66"/>
                    <a:pt x="34" y="66"/>
                    <a:pt x="33" y="66"/>
                  </a:cubicBezTo>
                  <a:cubicBezTo>
                    <a:pt x="32" y="66"/>
                    <a:pt x="30" y="66"/>
                    <a:pt x="27" y="68"/>
                  </a:cubicBezTo>
                  <a:cubicBezTo>
                    <a:pt x="26" y="68"/>
                    <a:pt x="25" y="69"/>
                    <a:pt x="25" y="70"/>
                  </a:cubicBezTo>
                  <a:cubicBezTo>
                    <a:pt x="24" y="72"/>
                    <a:pt x="26" y="74"/>
                    <a:pt x="28" y="75"/>
                  </a:cubicBezTo>
                  <a:cubicBezTo>
                    <a:pt x="29" y="76"/>
                    <a:pt x="33" y="79"/>
                    <a:pt x="34" y="79"/>
                  </a:cubicBezTo>
                  <a:cubicBezTo>
                    <a:pt x="37" y="80"/>
                    <a:pt x="38" y="82"/>
                    <a:pt x="39" y="83"/>
                  </a:cubicBezTo>
                  <a:cubicBezTo>
                    <a:pt x="39" y="84"/>
                    <a:pt x="39" y="85"/>
                    <a:pt x="40" y="85"/>
                  </a:cubicBezTo>
                  <a:cubicBezTo>
                    <a:pt x="40" y="86"/>
                    <a:pt x="40" y="87"/>
                    <a:pt x="42" y="88"/>
                  </a:cubicBezTo>
                  <a:cubicBezTo>
                    <a:pt x="43" y="89"/>
                    <a:pt x="44" y="91"/>
                    <a:pt x="44" y="93"/>
                  </a:cubicBezTo>
                  <a:cubicBezTo>
                    <a:pt x="45" y="95"/>
                    <a:pt x="45" y="96"/>
                    <a:pt x="46" y="97"/>
                  </a:cubicBezTo>
                  <a:cubicBezTo>
                    <a:pt x="46" y="98"/>
                    <a:pt x="47" y="99"/>
                    <a:pt x="49" y="99"/>
                  </a:cubicBezTo>
                  <a:cubicBezTo>
                    <a:pt x="51" y="100"/>
                    <a:pt x="52" y="99"/>
                    <a:pt x="54" y="98"/>
                  </a:cubicBezTo>
                  <a:cubicBezTo>
                    <a:pt x="55" y="97"/>
                    <a:pt x="56" y="96"/>
                    <a:pt x="58" y="97"/>
                  </a:cubicBezTo>
                  <a:cubicBezTo>
                    <a:pt x="60" y="97"/>
                    <a:pt x="61" y="99"/>
                    <a:pt x="61" y="100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1" y="247"/>
                    <a:pt x="61" y="247"/>
                    <a:pt x="61" y="247"/>
                  </a:cubicBezTo>
                  <a:cubicBezTo>
                    <a:pt x="61" y="247"/>
                    <a:pt x="61" y="247"/>
                    <a:pt x="61" y="247"/>
                  </a:cubicBezTo>
                  <a:cubicBezTo>
                    <a:pt x="61" y="247"/>
                    <a:pt x="61" y="247"/>
                    <a:pt x="61" y="247"/>
                  </a:cubicBezTo>
                  <a:cubicBezTo>
                    <a:pt x="60" y="282"/>
                    <a:pt x="60" y="282"/>
                    <a:pt x="60" y="282"/>
                  </a:cubicBezTo>
                  <a:cubicBezTo>
                    <a:pt x="303" y="274"/>
                    <a:pt x="303" y="274"/>
                    <a:pt x="303" y="274"/>
                  </a:cubicBezTo>
                  <a:cubicBezTo>
                    <a:pt x="303" y="274"/>
                    <a:pt x="304" y="274"/>
                    <a:pt x="304" y="274"/>
                  </a:cubicBezTo>
                  <a:cubicBezTo>
                    <a:pt x="304" y="274"/>
                    <a:pt x="306" y="276"/>
                    <a:pt x="305" y="282"/>
                  </a:cubicBezTo>
                  <a:cubicBezTo>
                    <a:pt x="305" y="283"/>
                    <a:pt x="305" y="284"/>
                    <a:pt x="306" y="284"/>
                  </a:cubicBezTo>
                  <a:cubicBezTo>
                    <a:pt x="307" y="285"/>
                    <a:pt x="310" y="284"/>
                    <a:pt x="311" y="284"/>
                  </a:cubicBezTo>
                  <a:cubicBezTo>
                    <a:pt x="311" y="284"/>
                    <a:pt x="311" y="284"/>
                    <a:pt x="311" y="284"/>
                  </a:cubicBezTo>
                  <a:cubicBezTo>
                    <a:pt x="311" y="284"/>
                    <a:pt x="313" y="286"/>
                    <a:pt x="313" y="289"/>
                  </a:cubicBezTo>
                  <a:cubicBezTo>
                    <a:pt x="313" y="290"/>
                    <a:pt x="312" y="292"/>
                    <a:pt x="311" y="293"/>
                  </a:cubicBezTo>
                  <a:cubicBezTo>
                    <a:pt x="311" y="294"/>
                    <a:pt x="310" y="296"/>
                    <a:pt x="310" y="297"/>
                  </a:cubicBezTo>
                  <a:cubicBezTo>
                    <a:pt x="309" y="299"/>
                    <a:pt x="307" y="301"/>
                    <a:pt x="305" y="302"/>
                  </a:cubicBezTo>
                  <a:cubicBezTo>
                    <a:pt x="304" y="302"/>
                    <a:pt x="304" y="303"/>
                    <a:pt x="303" y="303"/>
                  </a:cubicBezTo>
                  <a:cubicBezTo>
                    <a:pt x="303" y="304"/>
                    <a:pt x="302" y="306"/>
                    <a:pt x="301" y="306"/>
                  </a:cubicBezTo>
                  <a:cubicBezTo>
                    <a:pt x="299" y="307"/>
                    <a:pt x="297" y="310"/>
                    <a:pt x="297" y="312"/>
                  </a:cubicBezTo>
                  <a:cubicBezTo>
                    <a:pt x="297" y="313"/>
                    <a:pt x="297" y="314"/>
                    <a:pt x="297" y="315"/>
                  </a:cubicBezTo>
                  <a:cubicBezTo>
                    <a:pt x="296" y="316"/>
                    <a:pt x="296" y="317"/>
                    <a:pt x="296" y="319"/>
                  </a:cubicBezTo>
                  <a:cubicBezTo>
                    <a:pt x="296" y="320"/>
                    <a:pt x="296" y="321"/>
                    <a:pt x="295" y="322"/>
                  </a:cubicBezTo>
                  <a:cubicBezTo>
                    <a:pt x="295" y="324"/>
                    <a:pt x="295" y="326"/>
                    <a:pt x="295" y="327"/>
                  </a:cubicBezTo>
                  <a:cubicBezTo>
                    <a:pt x="296" y="329"/>
                    <a:pt x="296" y="332"/>
                    <a:pt x="295" y="333"/>
                  </a:cubicBezTo>
                  <a:cubicBezTo>
                    <a:pt x="295" y="334"/>
                    <a:pt x="295" y="338"/>
                    <a:pt x="296" y="339"/>
                  </a:cubicBezTo>
                  <a:cubicBezTo>
                    <a:pt x="297" y="338"/>
                    <a:pt x="299" y="335"/>
                    <a:pt x="300" y="333"/>
                  </a:cubicBezTo>
                  <a:cubicBezTo>
                    <a:pt x="300" y="331"/>
                    <a:pt x="300" y="326"/>
                    <a:pt x="299" y="322"/>
                  </a:cubicBezTo>
                  <a:cubicBezTo>
                    <a:pt x="299" y="319"/>
                    <a:pt x="299" y="316"/>
                    <a:pt x="301" y="315"/>
                  </a:cubicBezTo>
                  <a:cubicBezTo>
                    <a:pt x="302" y="315"/>
                    <a:pt x="302" y="314"/>
                    <a:pt x="303" y="314"/>
                  </a:cubicBezTo>
                  <a:cubicBezTo>
                    <a:pt x="304" y="313"/>
                    <a:pt x="306" y="312"/>
                    <a:pt x="307" y="312"/>
                  </a:cubicBezTo>
                  <a:cubicBezTo>
                    <a:pt x="309" y="312"/>
                    <a:pt x="330" y="311"/>
                    <a:pt x="335" y="310"/>
                  </a:cubicBezTo>
                  <a:cubicBezTo>
                    <a:pt x="334" y="309"/>
                    <a:pt x="334" y="307"/>
                    <a:pt x="334" y="306"/>
                  </a:cubicBezTo>
                  <a:cubicBezTo>
                    <a:pt x="334" y="306"/>
                    <a:pt x="334" y="306"/>
                    <a:pt x="334" y="306"/>
                  </a:cubicBezTo>
                  <a:cubicBezTo>
                    <a:pt x="334" y="305"/>
                    <a:pt x="335" y="304"/>
                    <a:pt x="336" y="302"/>
                  </a:cubicBezTo>
                  <a:cubicBezTo>
                    <a:pt x="336" y="302"/>
                    <a:pt x="337" y="300"/>
                    <a:pt x="337" y="300"/>
                  </a:cubicBezTo>
                  <a:cubicBezTo>
                    <a:pt x="337" y="299"/>
                    <a:pt x="336" y="299"/>
                    <a:pt x="335" y="298"/>
                  </a:cubicBezTo>
                  <a:cubicBezTo>
                    <a:pt x="335" y="298"/>
                    <a:pt x="334" y="297"/>
                    <a:pt x="333" y="297"/>
                  </a:cubicBezTo>
                  <a:cubicBezTo>
                    <a:pt x="333" y="296"/>
                    <a:pt x="333" y="296"/>
                    <a:pt x="333" y="295"/>
                  </a:cubicBezTo>
                  <a:cubicBezTo>
                    <a:pt x="334" y="293"/>
                    <a:pt x="336" y="291"/>
                    <a:pt x="337" y="290"/>
                  </a:cubicBezTo>
                  <a:cubicBezTo>
                    <a:pt x="338" y="290"/>
                    <a:pt x="338" y="289"/>
                    <a:pt x="338" y="288"/>
                  </a:cubicBezTo>
                  <a:cubicBezTo>
                    <a:pt x="339" y="286"/>
                    <a:pt x="339" y="284"/>
                    <a:pt x="341" y="283"/>
                  </a:cubicBezTo>
                  <a:cubicBezTo>
                    <a:pt x="341" y="283"/>
                    <a:pt x="341" y="282"/>
                    <a:pt x="342" y="281"/>
                  </a:cubicBezTo>
                  <a:cubicBezTo>
                    <a:pt x="342" y="280"/>
                    <a:pt x="342" y="278"/>
                    <a:pt x="342" y="277"/>
                  </a:cubicBezTo>
                  <a:cubicBezTo>
                    <a:pt x="343" y="276"/>
                    <a:pt x="344" y="275"/>
                    <a:pt x="345" y="275"/>
                  </a:cubicBezTo>
                  <a:cubicBezTo>
                    <a:pt x="346" y="274"/>
                    <a:pt x="347" y="274"/>
                    <a:pt x="347" y="273"/>
                  </a:cubicBezTo>
                  <a:cubicBezTo>
                    <a:pt x="348" y="272"/>
                    <a:pt x="349" y="272"/>
                    <a:pt x="349" y="271"/>
                  </a:cubicBezTo>
                  <a:cubicBezTo>
                    <a:pt x="349" y="271"/>
                    <a:pt x="350" y="270"/>
                    <a:pt x="351" y="269"/>
                  </a:cubicBezTo>
                  <a:cubicBezTo>
                    <a:pt x="353" y="267"/>
                    <a:pt x="354" y="267"/>
                    <a:pt x="355" y="267"/>
                  </a:cubicBezTo>
                  <a:cubicBezTo>
                    <a:pt x="356" y="267"/>
                    <a:pt x="356" y="267"/>
                    <a:pt x="357" y="267"/>
                  </a:cubicBezTo>
                  <a:cubicBezTo>
                    <a:pt x="358" y="267"/>
                    <a:pt x="359" y="266"/>
                    <a:pt x="359" y="266"/>
                  </a:cubicBezTo>
                  <a:cubicBezTo>
                    <a:pt x="359" y="266"/>
                    <a:pt x="360" y="265"/>
                    <a:pt x="360" y="265"/>
                  </a:cubicBezTo>
                  <a:cubicBezTo>
                    <a:pt x="360" y="265"/>
                    <a:pt x="361" y="264"/>
                    <a:pt x="361" y="263"/>
                  </a:cubicBezTo>
                  <a:cubicBezTo>
                    <a:pt x="362" y="262"/>
                    <a:pt x="362" y="261"/>
                    <a:pt x="363" y="261"/>
                  </a:cubicBezTo>
                  <a:cubicBezTo>
                    <a:pt x="364" y="260"/>
                    <a:pt x="364" y="259"/>
                    <a:pt x="364" y="258"/>
                  </a:cubicBezTo>
                  <a:cubicBezTo>
                    <a:pt x="363" y="256"/>
                    <a:pt x="363" y="254"/>
                    <a:pt x="364" y="253"/>
                  </a:cubicBezTo>
                  <a:cubicBezTo>
                    <a:pt x="364" y="253"/>
                    <a:pt x="364" y="251"/>
                    <a:pt x="364" y="248"/>
                  </a:cubicBezTo>
                  <a:cubicBezTo>
                    <a:pt x="363" y="245"/>
                    <a:pt x="364" y="244"/>
                    <a:pt x="365" y="242"/>
                  </a:cubicBezTo>
                  <a:cubicBezTo>
                    <a:pt x="366" y="241"/>
                    <a:pt x="366" y="241"/>
                    <a:pt x="366" y="241"/>
                  </a:cubicBezTo>
                  <a:cubicBezTo>
                    <a:pt x="366" y="241"/>
                    <a:pt x="366" y="240"/>
                    <a:pt x="366" y="240"/>
                  </a:cubicBezTo>
                  <a:cubicBezTo>
                    <a:pt x="366" y="239"/>
                    <a:pt x="365" y="239"/>
                    <a:pt x="364" y="239"/>
                  </a:cubicBezTo>
                  <a:cubicBezTo>
                    <a:pt x="363" y="239"/>
                    <a:pt x="362" y="239"/>
                    <a:pt x="361" y="238"/>
                  </a:cubicBezTo>
                  <a:cubicBezTo>
                    <a:pt x="361" y="238"/>
                    <a:pt x="361" y="238"/>
                    <a:pt x="361" y="238"/>
                  </a:cubicBezTo>
                  <a:cubicBezTo>
                    <a:pt x="361" y="238"/>
                    <a:pt x="361" y="238"/>
                    <a:pt x="361" y="238"/>
                  </a:cubicBezTo>
                  <a:cubicBezTo>
                    <a:pt x="360" y="238"/>
                    <a:pt x="360" y="237"/>
                    <a:pt x="359" y="236"/>
                  </a:cubicBezTo>
                  <a:cubicBezTo>
                    <a:pt x="359" y="236"/>
                    <a:pt x="359" y="236"/>
                    <a:pt x="358" y="236"/>
                  </a:cubicBezTo>
                  <a:cubicBezTo>
                    <a:pt x="358" y="235"/>
                    <a:pt x="357" y="235"/>
                    <a:pt x="357" y="234"/>
                  </a:cubicBezTo>
                  <a:cubicBezTo>
                    <a:pt x="357" y="234"/>
                    <a:pt x="357" y="234"/>
                    <a:pt x="357" y="234"/>
                  </a:cubicBezTo>
                  <a:cubicBezTo>
                    <a:pt x="356" y="235"/>
                    <a:pt x="355" y="237"/>
                    <a:pt x="354" y="237"/>
                  </a:cubicBezTo>
                  <a:cubicBezTo>
                    <a:pt x="353" y="238"/>
                    <a:pt x="351" y="239"/>
                    <a:pt x="349" y="237"/>
                  </a:cubicBezTo>
                  <a:cubicBezTo>
                    <a:pt x="349" y="236"/>
                    <a:pt x="349" y="236"/>
                    <a:pt x="348" y="236"/>
                  </a:cubicBezTo>
                  <a:cubicBezTo>
                    <a:pt x="348" y="235"/>
                    <a:pt x="347" y="233"/>
                    <a:pt x="346" y="232"/>
                  </a:cubicBezTo>
                  <a:cubicBezTo>
                    <a:pt x="346" y="230"/>
                    <a:pt x="344" y="229"/>
                    <a:pt x="341" y="226"/>
                  </a:cubicBezTo>
                  <a:cubicBezTo>
                    <a:pt x="337" y="224"/>
                    <a:pt x="336" y="220"/>
                    <a:pt x="337" y="218"/>
                  </a:cubicBezTo>
                  <a:cubicBezTo>
                    <a:pt x="337" y="216"/>
                    <a:pt x="338" y="214"/>
                    <a:pt x="339" y="213"/>
                  </a:cubicBezTo>
                  <a:cubicBezTo>
                    <a:pt x="340" y="212"/>
                    <a:pt x="340" y="211"/>
                    <a:pt x="341" y="211"/>
                  </a:cubicBezTo>
                  <a:cubicBezTo>
                    <a:pt x="341" y="209"/>
                    <a:pt x="338" y="206"/>
                    <a:pt x="337" y="205"/>
                  </a:cubicBezTo>
                  <a:cubicBezTo>
                    <a:pt x="334" y="204"/>
                    <a:pt x="334" y="200"/>
                    <a:pt x="334" y="198"/>
                  </a:cubicBezTo>
                  <a:cubicBezTo>
                    <a:pt x="334" y="197"/>
                    <a:pt x="334" y="197"/>
                    <a:pt x="334" y="196"/>
                  </a:cubicBezTo>
                  <a:cubicBezTo>
                    <a:pt x="335" y="195"/>
                    <a:pt x="335" y="195"/>
                    <a:pt x="335" y="193"/>
                  </a:cubicBezTo>
                  <a:cubicBezTo>
                    <a:pt x="335" y="191"/>
                    <a:pt x="334" y="190"/>
                    <a:pt x="332" y="189"/>
                  </a:cubicBezTo>
                  <a:cubicBezTo>
                    <a:pt x="332" y="188"/>
                    <a:pt x="331" y="188"/>
                    <a:pt x="331" y="187"/>
                  </a:cubicBezTo>
                  <a:cubicBezTo>
                    <a:pt x="329" y="186"/>
                    <a:pt x="320" y="180"/>
                    <a:pt x="316" y="178"/>
                  </a:cubicBezTo>
                  <a:cubicBezTo>
                    <a:pt x="311" y="175"/>
                    <a:pt x="305" y="171"/>
                    <a:pt x="303" y="168"/>
                  </a:cubicBezTo>
                  <a:cubicBezTo>
                    <a:pt x="301" y="165"/>
                    <a:pt x="298" y="164"/>
                    <a:pt x="296" y="163"/>
                  </a:cubicBezTo>
                  <a:cubicBezTo>
                    <a:pt x="293" y="163"/>
                    <a:pt x="288" y="158"/>
                    <a:pt x="287" y="156"/>
                  </a:cubicBezTo>
                  <a:cubicBezTo>
                    <a:pt x="286" y="155"/>
                    <a:pt x="285" y="154"/>
                    <a:pt x="285" y="153"/>
                  </a:cubicBezTo>
                  <a:cubicBezTo>
                    <a:pt x="285" y="151"/>
                    <a:pt x="286" y="149"/>
                    <a:pt x="288" y="147"/>
                  </a:cubicBezTo>
                  <a:cubicBezTo>
                    <a:pt x="290" y="146"/>
                    <a:pt x="291" y="143"/>
                    <a:pt x="293" y="140"/>
                  </a:cubicBezTo>
                  <a:cubicBezTo>
                    <a:pt x="293" y="139"/>
                    <a:pt x="293" y="139"/>
                    <a:pt x="293" y="139"/>
                  </a:cubicBezTo>
                  <a:cubicBezTo>
                    <a:pt x="294" y="138"/>
                    <a:pt x="294" y="137"/>
                    <a:pt x="294" y="136"/>
                  </a:cubicBezTo>
                  <a:cubicBezTo>
                    <a:pt x="295" y="135"/>
                    <a:pt x="295" y="134"/>
                    <a:pt x="296" y="132"/>
                  </a:cubicBezTo>
                  <a:cubicBezTo>
                    <a:pt x="297" y="129"/>
                    <a:pt x="297" y="128"/>
                    <a:pt x="297" y="126"/>
                  </a:cubicBezTo>
                  <a:cubicBezTo>
                    <a:pt x="297" y="125"/>
                    <a:pt x="297" y="124"/>
                    <a:pt x="297" y="122"/>
                  </a:cubicBezTo>
                  <a:cubicBezTo>
                    <a:pt x="298" y="119"/>
                    <a:pt x="299" y="117"/>
                    <a:pt x="300" y="116"/>
                  </a:cubicBezTo>
                  <a:cubicBezTo>
                    <a:pt x="300" y="115"/>
                    <a:pt x="300" y="115"/>
                    <a:pt x="301" y="114"/>
                  </a:cubicBezTo>
                  <a:cubicBezTo>
                    <a:pt x="301" y="114"/>
                    <a:pt x="300" y="113"/>
                    <a:pt x="300" y="112"/>
                  </a:cubicBezTo>
                  <a:cubicBezTo>
                    <a:pt x="299" y="111"/>
                    <a:pt x="298" y="111"/>
                    <a:pt x="297" y="111"/>
                  </a:cubicBezTo>
                  <a:cubicBezTo>
                    <a:pt x="294" y="111"/>
                    <a:pt x="290" y="107"/>
                    <a:pt x="290" y="107"/>
                  </a:cubicBezTo>
                  <a:cubicBezTo>
                    <a:pt x="288" y="106"/>
                    <a:pt x="286" y="105"/>
                    <a:pt x="285" y="105"/>
                  </a:cubicBezTo>
                  <a:cubicBezTo>
                    <a:pt x="284" y="105"/>
                    <a:pt x="282" y="107"/>
                    <a:pt x="280" y="108"/>
                  </a:cubicBezTo>
                  <a:cubicBezTo>
                    <a:pt x="280" y="109"/>
                    <a:pt x="279" y="110"/>
                    <a:pt x="278" y="110"/>
                  </a:cubicBezTo>
                  <a:cubicBezTo>
                    <a:pt x="275" y="113"/>
                    <a:pt x="272" y="111"/>
                    <a:pt x="270" y="110"/>
                  </a:cubicBezTo>
                  <a:cubicBezTo>
                    <a:pt x="268" y="108"/>
                    <a:pt x="269" y="106"/>
                    <a:pt x="269" y="102"/>
                  </a:cubicBezTo>
                  <a:cubicBezTo>
                    <a:pt x="270" y="99"/>
                    <a:pt x="270" y="99"/>
                    <a:pt x="269" y="98"/>
                  </a:cubicBezTo>
                  <a:cubicBezTo>
                    <a:pt x="268" y="98"/>
                    <a:pt x="267" y="98"/>
                    <a:pt x="267" y="97"/>
                  </a:cubicBezTo>
                  <a:cubicBezTo>
                    <a:pt x="265" y="95"/>
                    <a:pt x="264" y="94"/>
                    <a:pt x="264" y="92"/>
                  </a:cubicBezTo>
                  <a:cubicBezTo>
                    <a:pt x="264" y="90"/>
                    <a:pt x="264" y="89"/>
                    <a:pt x="263" y="87"/>
                  </a:cubicBezTo>
                  <a:cubicBezTo>
                    <a:pt x="262" y="82"/>
                    <a:pt x="257" y="80"/>
                    <a:pt x="256" y="81"/>
                  </a:cubicBezTo>
                  <a:cubicBezTo>
                    <a:pt x="254" y="81"/>
                    <a:pt x="250" y="79"/>
                    <a:pt x="248" y="74"/>
                  </a:cubicBezTo>
                  <a:cubicBezTo>
                    <a:pt x="247" y="69"/>
                    <a:pt x="244" y="67"/>
                    <a:pt x="243" y="67"/>
                  </a:cubicBezTo>
                  <a:cubicBezTo>
                    <a:pt x="243" y="67"/>
                    <a:pt x="243" y="67"/>
                    <a:pt x="243" y="67"/>
                  </a:cubicBezTo>
                  <a:cubicBezTo>
                    <a:pt x="240" y="67"/>
                    <a:pt x="232" y="59"/>
                    <a:pt x="232" y="59"/>
                  </a:cubicBezTo>
                  <a:cubicBezTo>
                    <a:pt x="232" y="58"/>
                    <a:pt x="227" y="53"/>
                    <a:pt x="225" y="50"/>
                  </a:cubicBezTo>
                  <a:cubicBezTo>
                    <a:pt x="224" y="48"/>
                    <a:pt x="225" y="46"/>
                    <a:pt x="226" y="44"/>
                  </a:cubicBezTo>
                  <a:cubicBezTo>
                    <a:pt x="226" y="43"/>
                    <a:pt x="227" y="43"/>
                    <a:pt x="227" y="42"/>
                  </a:cubicBezTo>
                  <a:cubicBezTo>
                    <a:pt x="228" y="41"/>
                    <a:pt x="227" y="40"/>
                    <a:pt x="225" y="38"/>
                  </a:cubicBezTo>
                  <a:cubicBezTo>
                    <a:pt x="225" y="38"/>
                    <a:pt x="224" y="37"/>
                    <a:pt x="223" y="36"/>
                  </a:cubicBezTo>
                  <a:cubicBezTo>
                    <a:pt x="220" y="32"/>
                    <a:pt x="220" y="30"/>
                    <a:pt x="220" y="29"/>
                  </a:cubicBezTo>
                  <a:cubicBezTo>
                    <a:pt x="220" y="29"/>
                    <a:pt x="220" y="28"/>
                    <a:pt x="220" y="28"/>
                  </a:cubicBezTo>
                  <a:cubicBezTo>
                    <a:pt x="220" y="26"/>
                    <a:pt x="219" y="23"/>
                    <a:pt x="219" y="23"/>
                  </a:cubicBezTo>
                  <a:cubicBezTo>
                    <a:pt x="217" y="21"/>
                    <a:pt x="218" y="19"/>
                    <a:pt x="218" y="16"/>
                  </a:cubicBezTo>
                  <a:cubicBezTo>
                    <a:pt x="218" y="14"/>
                    <a:pt x="220" y="13"/>
                    <a:pt x="221" y="13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65"/>
            <p:cNvSpPr>
              <a:spLocks/>
            </p:cNvSpPr>
            <p:nvPr/>
          </p:nvSpPr>
          <p:spPr bwMode="auto">
            <a:xfrm>
              <a:off x="8618538" y="3551238"/>
              <a:ext cx="1206500" cy="395288"/>
            </a:xfrm>
            <a:custGeom>
              <a:avLst/>
              <a:gdLst>
                <a:gd name="T0" fmla="*/ 361 w 474"/>
                <a:gd name="T1" fmla="*/ 88 h 155"/>
                <a:gd name="T2" fmla="*/ 369 w 474"/>
                <a:gd name="T3" fmla="*/ 85 h 155"/>
                <a:gd name="T4" fmla="*/ 380 w 474"/>
                <a:gd name="T5" fmla="*/ 81 h 155"/>
                <a:gd name="T6" fmla="*/ 388 w 474"/>
                <a:gd name="T7" fmla="*/ 75 h 155"/>
                <a:gd name="T8" fmla="*/ 397 w 474"/>
                <a:gd name="T9" fmla="*/ 67 h 155"/>
                <a:gd name="T10" fmla="*/ 401 w 474"/>
                <a:gd name="T11" fmla="*/ 61 h 155"/>
                <a:gd name="T12" fmla="*/ 406 w 474"/>
                <a:gd name="T13" fmla="*/ 55 h 155"/>
                <a:gd name="T14" fmla="*/ 411 w 474"/>
                <a:gd name="T15" fmla="*/ 51 h 155"/>
                <a:gd name="T16" fmla="*/ 418 w 474"/>
                <a:gd name="T17" fmla="*/ 44 h 155"/>
                <a:gd name="T18" fmla="*/ 435 w 474"/>
                <a:gd name="T19" fmla="*/ 41 h 155"/>
                <a:gd name="T20" fmla="*/ 460 w 474"/>
                <a:gd name="T21" fmla="*/ 28 h 155"/>
                <a:gd name="T22" fmla="*/ 461 w 474"/>
                <a:gd name="T23" fmla="*/ 25 h 155"/>
                <a:gd name="T24" fmla="*/ 474 w 474"/>
                <a:gd name="T25" fmla="*/ 0 h 155"/>
                <a:gd name="T26" fmla="*/ 132 w 474"/>
                <a:gd name="T27" fmla="*/ 31 h 155"/>
                <a:gd name="T28" fmla="*/ 127 w 474"/>
                <a:gd name="T29" fmla="*/ 28 h 155"/>
                <a:gd name="T30" fmla="*/ 117 w 474"/>
                <a:gd name="T31" fmla="*/ 28 h 155"/>
                <a:gd name="T32" fmla="*/ 117 w 474"/>
                <a:gd name="T33" fmla="*/ 44 h 155"/>
                <a:gd name="T34" fmla="*/ 40 w 474"/>
                <a:gd name="T35" fmla="*/ 46 h 155"/>
                <a:gd name="T36" fmla="*/ 36 w 474"/>
                <a:gd name="T37" fmla="*/ 50 h 155"/>
                <a:gd name="T38" fmla="*/ 33 w 474"/>
                <a:gd name="T39" fmla="*/ 57 h 155"/>
                <a:gd name="T40" fmla="*/ 30 w 474"/>
                <a:gd name="T41" fmla="*/ 64 h 155"/>
                <a:gd name="T42" fmla="*/ 27 w 474"/>
                <a:gd name="T43" fmla="*/ 68 h 155"/>
                <a:gd name="T44" fmla="*/ 30 w 474"/>
                <a:gd name="T45" fmla="*/ 71 h 155"/>
                <a:gd name="T46" fmla="*/ 28 w 474"/>
                <a:gd name="T47" fmla="*/ 78 h 155"/>
                <a:gd name="T48" fmla="*/ 29 w 474"/>
                <a:gd name="T49" fmla="*/ 82 h 155"/>
                <a:gd name="T50" fmla="*/ 29 w 474"/>
                <a:gd name="T51" fmla="*/ 88 h 155"/>
                <a:gd name="T52" fmla="*/ 24 w 474"/>
                <a:gd name="T53" fmla="*/ 94 h 155"/>
                <a:gd name="T54" fmla="*/ 17 w 474"/>
                <a:gd name="T55" fmla="*/ 97 h 155"/>
                <a:gd name="T56" fmla="*/ 18 w 474"/>
                <a:gd name="T57" fmla="*/ 101 h 155"/>
                <a:gd name="T58" fmla="*/ 18 w 474"/>
                <a:gd name="T59" fmla="*/ 115 h 155"/>
                <a:gd name="T60" fmla="*/ 10 w 474"/>
                <a:gd name="T61" fmla="*/ 114 h 155"/>
                <a:gd name="T62" fmla="*/ 11 w 474"/>
                <a:gd name="T63" fmla="*/ 126 h 155"/>
                <a:gd name="T64" fmla="*/ 7 w 474"/>
                <a:gd name="T65" fmla="*/ 130 h 155"/>
                <a:gd name="T66" fmla="*/ 9 w 474"/>
                <a:gd name="T67" fmla="*/ 141 h 155"/>
                <a:gd name="T68" fmla="*/ 5 w 474"/>
                <a:gd name="T69" fmla="*/ 149 h 155"/>
                <a:gd name="T70" fmla="*/ 0 w 474"/>
                <a:gd name="T71" fmla="*/ 155 h 155"/>
                <a:gd name="T72" fmla="*/ 122 w 474"/>
                <a:gd name="T73" fmla="*/ 149 h 155"/>
                <a:gd name="T74" fmla="*/ 122 w 474"/>
                <a:gd name="T75" fmla="*/ 149 h 155"/>
                <a:gd name="T76" fmla="*/ 271 w 474"/>
                <a:gd name="T77" fmla="*/ 136 h 155"/>
                <a:gd name="T78" fmla="*/ 337 w 474"/>
                <a:gd name="T79" fmla="*/ 125 h 155"/>
                <a:gd name="T80" fmla="*/ 337 w 474"/>
                <a:gd name="T81" fmla="*/ 113 h 155"/>
                <a:gd name="T82" fmla="*/ 342 w 474"/>
                <a:gd name="T83" fmla="*/ 109 h 155"/>
                <a:gd name="T84" fmla="*/ 350 w 474"/>
                <a:gd name="T85" fmla="*/ 107 h 155"/>
                <a:gd name="T86" fmla="*/ 353 w 474"/>
                <a:gd name="T87" fmla="*/ 9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4" h="155">
                  <a:moveTo>
                    <a:pt x="359" y="88"/>
                  </a:moveTo>
                  <a:cubicBezTo>
                    <a:pt x="360" y="88"/>
                    <a:pt x="360" y="88"/>
                    <a:pt x="361" y="88"/>
                  </a:cubicBezTo>
                  <a:cubicBezTo>
                    <a:pt x="362" y="88"/>
                    <a:pt x="362" y="88"/>
                    <a:pt x="362" y="88"/>
                  </a:cubicBezTo>
                  <a:cubicBezTo>
                    <a:pt x="363" y="87"/>
                    <a:pt x="365" y="86"/>
                    <a:pt x="369" y="85"/>
                  </a:cubicBezTo>
                  <a:cubicBezTo>
                    <a:pt x="372" y="84"/>
                    <a:pt x="373" y="84"/>
                    <a:pt x="375" y="83"/>
                  </a:cubicBezTo>
                  <a:cubicBezTo>
                    <a:pt x="376" y="82"/>
                    <a:pt x="378" y="81"/>
                    <a:pt x="380" y="81"/>
                  </a:cubicBezTo>
                  <a:cubicBezTo>
                    <a:pt x="383" y="81"/>
                    <a:pt x="384" y="79"/>
                    <a:pt x="386" y="78"/>
                  </a:cubicBezTo>
                  <a:cubicBezTo>
                    <a:pt x="387" y="77"/>
                    <a:pt x="387" y="76"/>
                    <a:pt x="388" y="75"/>
                  </a:cubicBezTo>
                  <a:cubicBezTo>
                    <a:pt x="389" y="75"/>
                    <a:pt x="390" y="74"/>
                    <a:pt x="390" y="73"/>
                  </a:cubicBezTo>
                  <a:cubicBezTo>
                    <a:pt x="393" y="71"/>
                    <a:pt x="396" y="69"/>
                    <a:pt x="397" y="67"/>
                  </a:cubicBezTo>
                  <a:cubicBezTo>
                    <a:pt x="398" y="67"/>
                    <a:pt x="399" y="65"/>
                    <a:pt x="400" y="63"/>
                  </a:cubicBezTo>
                  <a:cubicBezTo>
                    <a:pt x="400" y="62"/>
                    <a:pt x="401" y="61"/>
                    <a:pt x="401" y="61"/>
                  </a:cubicBezTo>
                  <a:cubicBezTo>
                    <a:pt x="401" y="60"/>
                    <a:pt x="402" y="60"/>
                    <a:pt x="402" y="59"/>
                  </a:cubicBezTo>
                  <a:cubicBezTo>
                    <a:pt x="402" y="58"/>
                    <a:pt x="403" y="55"/>
                    <a:pt x="406" y="55"/>
                  </a:cubicBezTo>
                  <a:cubicBezTo>
                    <a:pt x="408" y="55"/>
                    <a:pt x="410" y="53"/>
                    <a:pt x="411" y="51"/>
                  </a:cubicBezTo>
                  <a:cubicBezTo>
                    <a:pt x="411" y="51"/>
                    <a:pt x="411" y="51"/>
                    <a:pt x="411" y="51"/>
                  </a:cubicBezTo>
                  <a:cubicBezTo>
                    <a:pt x="412" y="50"/>
                    <a:pt x="412" y="50"/>
                    <a:pt x="413" y="49"/>
                  </a:cubicBezTo>
                  <a:cubicBezTo>
                    <a:pt x="414" y="48"/>
                    <a:pt x="416" y="46"/>
                    <a:pt x="418" y="44"/>
                  </a:cubicBezTo>
                  <a:cubicBezTo>
                    <a:pt x="420" y="43"/>
                    <a:pt x="423" y="43"/>
                    <a:pt x="427" y="45"/>
                  </a:cubicBezTo>
                  <a:cubicBezTo>
                    <a:pt x="428" y="45"/>
                    <a:pt x="432" y="47"/>
                    <a:pt x="435" y="41"/>
                  </a:cubicBezTo>
                  <a:cubicBezTo>
                    <a:pt x="438" y="35"/>
                    <a:pt x="443" y="32"/>
                    <a:pt x="451" y="32"/>
                  </a:cubicBezTo>
                  <a:cubicBezTo>
                    <a:pt x="458" y="31"/>
                    <a:pt x="459" y="31"/>
                    <a:pt x="460" y="28"/>
                  </a:cubicBezTo>
                  <a:cubicBezTo>
                    <a:pt x="460" y="27"/>
                    <a:pt x="460" y="27"/>
                    <a:pt x="460" y="27"/>
                  </a:cubicBezTo>
                  <a:cubicBezTo>
                    <a:pt x="461" y="26"/>
                    <a:pt x="461" y="26"/>
                    <a:pt x="461" y="25"/>
                  </a:cubicBezTo>
                  <a:cubicBezTo>
                    <a:pt x="463" y="22"/>
                    <a:pt x="464" y="19"/>
                    <a:pt x="469" y="13"/>
                  </a:cubicBezTo>
                  <a:cubicBezTo>
                    <a:pt x="474" y="8"/>
                    <a:pt x="474" y="2"/>
                    <a:pt x="474" y="0"/>
                  </a:cubicBezTo>
                  <a:cubicBezTo>
                    <a:pt x="451" y="2"/>
                    <a:pt x="135" y="31"/>
                    <a:pt x="132" y="31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130" y="31"/>
                    <a:pt x="129" y="29"/>
                    <a:pt x="128" y="28"/>
                  </a:cubicBezTo>
                  <a:cubicBezTo>
                    <a:pt x="128" y="28"/>
                    <a:pt x="128" y="28"/>
                    <a:pt x="127" y="28"/>
                  </a:cubicBezTo>
                  <a:cubicBezTo>
                    <a:pt x="126" y="28"/>
                    <a:pt x="123" y="28"/>
                    <a:pt x="119" y="28"/>
                  </a:cubicBezTo>
                  <a:cubicBezTo>
                    <a:pt x="118" y="28"/>
                    <a:pt x="117" y="28"/>
                    <a:pt x="117" y="28"/>
                  </a:cubicBezTo>
                  <a:cubicBezTo>
                    <a:pt x="116" y="30"/>
                    <a:pt x="116" y="37"/>
                    <a:pt x="117" y="43"/>
                  </a:cubicBezTo>
                  <a:cubicBezTo>
                    <a:pt x="117" y="43"/>
                    <a:pt x="117" y="43"/>
                    <a:pt x="117" y="44"/>
                  </a:cubicBezTo>
                  <a:cubicBezTo>
                    <a:pt x="117" y="44"/>
                    <a:pt x="116" y="44"/>
                    <a:pt x="116" y="44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0" y="47"/>
                    <a:pt x="39" y="47"/>
                    <a:pt x="38" y="48"/>
                  </a:cubicBezTo>
                  <a:cubicBezTo>
                    <a:pt x="37" y="49"/>
                    <a:pt x="36" y="49"/>
                    <a:pt x="36" y="50"/>
                  </a:cubicBezTo>
                  <a:cubicBezTo>
                    <a:pt x="35" y="51"/>
                    <a:pt x="35" y="52"/>
                    <a:pt x="35" y="53"/>
                  </a:cubicBezTo>
                  <a:cubicBezTo>
                    <a:pt x="35" y="54"/>
                    <a:pt x="35" y="55"/>
                    <a:pt x="33" y="57"/>
                  </a:cubicBezTo>
                  <a:cubicBezTo>
                    <a:pt x="33" y="57"/>
                    <a:pt x="32" y="59"/>
                    <a:pt x="32" y="60"/>
                  </a:cubicBezTo>
                  <a:cubicBezTo>
                    <a:pt x="31" y="62"/>
                    <a:pt x="31" y="63"/>
                    <a:pt x="30" y="64"/>
                  </a:cubicBezTo>
                  <a:cubicBezTo>
                    <a:pt x="29" y="64"/>
                    <a:pt x="27" y="66"/>
                    <a:pt x="27" y="67"/>
                  </a:cubicBezTo>
                  <a:cubicBezTo>
                    <a:pt x="27" y="67"/>
                    <a:pt x="27" y="68"/>
                    <a:pt x="27" y="68"/>
                  </a:cubicBezTo>
                  <a:cubicBezTo>
                    <a:pt x="27" y="68"/>
                    <a:pt x="28" y="69"/>
                    <a:pt x="28" y="69"/>
                  </a:cubicBezTo>
                  <a:cubicBezTo>
                    <a:pt x="29" y="70"/>
                    <a:pt x="30" y="70"/>
                    <a:pt x="30" y="71"/>
                  </a:cubicBezTo>
                  <a:cubicBezTo>
                    <a:pt x="31" y="72"/>
                    <a:pt x="30" y="74"/>
                    <a:pt x="29" y="75"/>
                  </a:cubicBezTo>
                  <a:cubicBezTo>
                    <a:pt x="29" y="76"/>
                    <a:pt x="28" y="77"/>
                    <a:pt x="28" y="78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8" y="79"/>
                    <a:pt x="28" y="80"/>
                    <a:pt x="29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30" y="84"/>
                    <a:pt x="31" y="86"/>
                    <a:pt x="29" y="88"/>
                  </a:cubicBezTo>
                  <a:cubicBezTo>
                    <a:pt x="29" y="88"/>
                    <a:pt x="28" y="89"/>
                    <a:pt x="28" y="89"/>
                  </a:cubicBezTo>
                  <a:cubicBezTo>
                    <a:pt x="27" y="91"/>
                    <a:pt x="27" y="93"/>
                    <a:pt x="24" y="94"/>
                  </a:cubicBezTo>
                  <a:cubicBezTo>
                    <a:pt x="23" y="94"/>
                    <a:pt x="22" y="94"/>
                    <a:pt x="22" y="94"/>
                  </a:cubicBezTo>
                  <a:cubicBezTo>
                    <a:pt x="20" y="95"/>
                    <a:pt x="17" y="96"/>
                    <a:pt x="17" y="97"/>
                  </a:cubicBezTo>
                  <a:cubicBezTo>
                    <a:pt x="17" y="97"/>
                    <a:pt x="17" y="98"/>
                    <a:pt x="17" y="99"/>
                  </a:cubicBezTo>
                  <a:cubicBezTo>
                    <a:pt x="17" y="100"/>
                    <a:pt x="17" y="101"/>
                    <a:pt x="18" y="101"/>
                  </a:cubicBezTo>
                  <a:cubicBezTo>
                    <a:pt x="20" y="102"/>
                    <a:pt x="22" y="105"/>
                    <a:pt x="21" y="108"/>
                  </a:cubicBezTo>
                  <a:cubicBezTo>
                    <a:pt x="21" y="111"/>
                    <a:pt x="20" y="115"/>
                    <a:pt x="18" y="115"/>
                  </a:cubicBezTo>
                  <a:cubicBezTo>
                    <a:pt x="17" y="115"/>
                    <a:pt x="16" y="114"/>
                    <a:pt x="15" y="114"/>
                  </a:cubicBezTo>
                  <a:cubicBezTo>
                    <a:pt x="14" y="114"/>
                    <a:pt x="11" y="113"/>
                    <a:pt x="10" y="114"/>
                  </a:cubicBezTo>
                  <a:cubicBezTo>
                    <a:pt x="9" y="115"/>
                    <a:pt x="9" y="117"/>
                    <a:pt x="10" y="118"/>
                  </a:cubicBezTo>
                  <a:cubicBezTo>
                    <a:pt x="10" y="118"/>
                    <a:pt x="14" y="124"/>
                    <a:pt x="11" y="126"/>
                  </a:cubicBezTo>
                  <a:cubicBezTo>
                    <a:pt x="11" y="126"/>
                    <a:pt x="10" y="127"/>
                    <a:pt x="10" y="127"/>
                  </a:cubicBezTo>
                  <a:cubicBezTo>
                    <a:pt x="8" y="128"/>
                    <a:pt x="7" y="129"/>
                    <a:pt x="7" y="130"/>
                  </a:cubicBezTo>
                  <a:cubicBezTo>
                    <a:pt x="6" y="132"/>
                    <a:pt x="7" y="134"/>
                    <a:pt x="7" y="135"/>
                  </a:cubicBezTo>
                  <a:cubicBezTo>
                    <a:pt x="8" y="136"/>
                    <a:pt x="9" y="140"/>
                    <a:pt x="9" y="141"/>
                  </a:cubicBezTo>
                  <a:cubicBezTo>
                    <a:pt x="9" y="143"/>
                    <a:pt x="9" y="146"/>
                    <a:pt x="7" y="147"/>
                  </a:cubicBezTo>
                  <a:cubicBezTo>
                    <a:pt x="6" y="148"/>
                    <a:pt x="6" y="148"/>
                    <a:pt x="5" y="149"/>
                  </a:cubicBezTo>
                  <a:cubicBezTo>
                    <a:pt x="5" y="150"/>
                    <a:pt x="4" y="151"/>
                    <a:pt x="3" y="152"/>
                  </a:cubicBezTo>
                  <a:cubicBezTo>
                    <a:pt x="1" y="153"/>
                    <a:pt x="0" y="154"/>
                    <a:pt x="0" y="155"/>
                  </a:cubicBezTo>
                  <a:cubicBezTo>
                    <a:pt x="122" y="149"/>
                    <a:pt x="122" y="149"/>
                    <a:pt x="122" y="149"/>
                  </a:cubicBezTo>
                  <a:cubicBezTo>
                    <a:pt x="122" y="149"/>
                    <a:pt x="122" y="149"/>
                    <a:pt x="122" y="149"/>
                  </a:cubicBezTo>
                  <a:cubicBezTo>
                    <a:pt x="122" y="149"/>
                    <a:pt x="122" y="149"/>
                    <a:pt x="122" y="149"/>
                  </a:cubicBezTo>
                  <a:cubicBezTo>
                    <a:pt x="122" y="149"/>
                    <a:pt x="122" y="149"/>
                    <a:pt x="122" y="149"/>
                  </a:cubicBezTo>
                  <a:cubicBezTo>
                    <a:pt x="125" y="149"/>
                    <a:pt x="125" y="149"/>
                    <a:pt x="125" y="149"/>
                  </a:cubicBezTo>
                  <a:cubicBezTo>
                    <a:pt x="271" y="136"/>
                    <a:pt x="271" y="136"/>
                    <a:pt x="271" y="136"/>
                  </a:cubicBezTo>
                  <a:cubicBezTo>
                    <a:pt x="338" y="130"/>
                    <a:pt x="338" y="130"/>
                    <a:pt x="338" y="130"/>
                  </a:cubicBezTo>
                  <a:cubicBezTo>
                    <a:pt x="337" y="129"/>
                    <a:pt x="337" y="126"/>
                    <a:pt x="337" y="125"/>
                  </a:cubicBezTo>
                  <a:cubicBezTo>
                    <a:pt x="337" y="124"/>
                    <a:pt x="336" y="121"/>
                    <a:pt x="336" y="119"/>
                  </a:cubicBezTo>
                  <a:cubicBezTo>
                    <a:pt x="336" y="117"/>
                    <a:pt x="336" y="116"/>
                    <a:pt x="337" y="113"/>
                  </a:cubicBezTo>
                  <a:cubicBezTo>
                    <a:pt x="337" y="109"/>
                    <a:pt x="340" y="109"/>
                    <a:pt x="342" y="109"/>
                  </a:cubicBezTo>
                  <a:cubicBezTo>
                    <a:pt x="342" y="109"/>
                    <a:pt x="342" y="109"/>
                    <a:pt x="342" y="109"/>
                  </a:cubicBezTo>
                  <a:cubicBezTo>
                    <a:pt x="343" y="109"/>
                    <a:pt x="344" y="109"/>
                    <a:pt x="346" y="108"/>
                  </a:cubicBezTo>
                  <a:cubicBezTo>
                    <a:pt x="347" y="108"/>
                    <a:pt x="348" y="107"/>
                    <a:pt x="350" y="107"/>
                  </a:cubicBezTo>
                  <a:cubicBezTo>
                    <a:pt x="352" y="107"/>
                    <a:pt x="353" y="105"/>
                    <a:pt x="352" y="101"/>
                  </a:cubicBezTo>
                  <a:cubicBezTo>
                    <a:pt x="351" y="99"/>
                    <a:pt x="352" y="96"/>
                    <a:pt x="353" y="93"/>
                  </a:cubicBezTo>
                  <a:cubicBezTo>
                    <a:pt x="355" y="90"/>
                    <a:pt x="357" y="89"/>
                    <a:pt x="359" y="88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66"/>
            <p:cNvSpPr>
              <a:spLocks/>
            </p:cNvSpPr>
            <p:nvPr/>
          </p:nvSpPr>
          <p:spPr bwMode="auto">
            <a:xfrm>
              <a:off x="8618538" y="3519486"/>
              <a:ext cx="1206500" cy="427041"/>
            </a:xfrm>
            <a:custGeom>
              <a:avLst/>
              <a:gdLst>
                <a:gd name="T0" fmla="*/ 361 w 474"/>
                <a:gd name="T1" fmla="*/ 88 h 155"/>
                <a:gd name="T2" fmla="*/ 369 w 474"/>
                <a:gd name="T3" fmla="*/ 85 h 155"/>
                <a:gd name="T4" fmla="*/ 380 w 474"/>
                <a:gd name="T5" fmla="*/ 81 h 155"/>
                <a:gd name="T6" fmla="*/ 388 w 474"/>
                <a:gd name="T7" fmla="*/ 75 h 155"/>
                <a:gd name="T8" fmla="*/ 397 w 474"/>
                <a:gd name="T9" fmla="*/ 67 h 155"/>
                <a:gd name="T10" fmla="*/ 401 w 474"/>
                <a:gd name="T11" fmla="*/ 61 h 155"/>
                <a:gd name="T12" fmla="*/ 406 w 474"/>
                <a:gd name="T13" fmla="*/ 55 h 155"/>
                <a:gd name="T14" fmla="*/ 411 w 474"/>
                <a:gd name="T15" fmla="*/ 51 h 155"/>
                <a:gd name="T16" fmla="*/ 418 w 474"/>
                <a:gd name="T17" fmla="*/ 44 h 155"/>
                <a:gd name="T18" fmla="*/ 435 w 474"/>
                <a:gd name="T19" fmla="*/ 41 h 155"/>
                <a:gd name="T20" fmla="*/ 460 w 474"/>
                <a:gd name="T21" fmla="*/ 28 h 155"/>
                <a:gd name="T22" fmla="*/ 461 w 474"/>
                <a:gd name="T23" fmla="*/ 25 h 155"/>
                <a:gd name="T24" fmla="*/ 474 w 474"/>
                <a:gd name="T25" fmla="*/ 0 h 155"/>
                <a:gd name="T26" fmla="*/ 132 w 474"/>
                <a:gd name="T27" fmla="*/ 31 h 155"/>
                <a:gd name="T28" fmla="*/ 127 w 474"/>
                <a:gd name="T29" fmla="*/ 28 h 155"/>
                <a:gd name="T30" fmla="*/ 117 w 474"/>
                <a:gd name="T31" fmla="*/ 28 h 155"/>
                <a:gd name="T32" fmla="*/ 117 w 474"/>
                <a:gd name="T33" fmla="*/ 44 h 155"/>
                <a:gd name="T34" fmla="*/ 40 w 474"/>
                <a:gd name="T35" fmla="*/ 46 h 155"/>
                <a:gd name="T36" fmla="*/ 36 w 474"/>
                <a:gd name="T37" fmla="*/ 50 h 155"/>
                <a:gd name="T38" fmla="*/ 33 w 474"/>
                <a:gd name="T39" fmla="*/ 57 h 155"/>
                <a:gd name="T40" fmla="*/ 30 w 474"/>
                <a:gd name="T41" fmla="*/ 64 h 155"/>
                <a:gd name="T42" fmla="*/ 27 w 474"/>
                <a:gd name="T43" fmla="*/ 68 h 155"/>
                <a:gd name="T44" fmla="*/ 30 w 474"/>
                <a:gd name="T45" fmla="*/ 71 h 155"/>
                <a:gd name="T46" fmla="*/ 28 w 474"/>
                <a:gd name="T47" fmla="*/ 78 h 155"/>
                <a:gd name="T48" fmla="*/ 29 w 474"/>
                <a:gd name="T49" fmla="*/ 82 h 155"/>
                <a:gd name="T50" fmla="*/ 29 w 474"/>
                <a:gd name="T51" fmla="*/ 88 h 155"/>
                <a:gd name="T52" fmla="*/ 24 w 474"/>
                <a:gd name="T53" fmla="*/ 94 h 155"/>
                <a:gd name="T54" fmla="*/ 17 w 474"/>
                <a:gd name="T55" fmla="*/ 97 h 155"/>
                <a:gd name="T56" fmla="*/ 18 w 474"/>
                <a:gd name="T57" fmla="*/ 101 h 155"/>
                <a:gd name="T58" fmla="*/ 18 w 474"/>
                <a:gd name="T59" fmla="*/ 115 h 155"/>
                <a:gd name="T60" fmla="*/ 10 w 474"/>
                <a:gd name="T61" fmla="*/ 114 h 155"/>
                <a:gd name="T62" fmla="*/ 11 w 474"/>
                <a:gd name="T63" fmla="*/ 126 h 155"/>
                <a:gd name="T64" fmla="*/ 7 w 474"/>
                <a:gd name="T65" fmla="*/ 130 h 155"/>
                <a:gd name="T66" fmla="*/ 9 w 474"/>
                <a:gd name="T67" fmla="*/ 141 h 155"/>
                <a:gd name="T68" fmla="*/ 5 w 474"/>
                <a:gd name="T69" fmla="*/ 149 h 155"/>
                <a:gd name="T70" fmla="*/ 0 w 474"/>
                <a:gd name="T71" fmla="*/ 155 h 155"/>
                <a:gd name="T72" fmla="*/ 122 w 474"/>
                <a:gd name="T73" fmla="*/ 149 h 155"/>
                <a:gd name="T74" fmla="*/ 122 w 474"/>
                <a:gd name="T75" fmla="*/ 149 h 155"/>
                <a:gd name="T76" fmla="*/ 271 w 474"/>
                <a:gd name="T77" fmla="*/ 136 h 155"/>
                <a:gd name="T78" fmla="*/ 337 w 474"/>
                <a:gd name="T79" fmla="*/ 125 h 155"/>
                <a:gd name="T80" fmla="*/ 337 w 474"/>
                <a:gd name="T81" fmla="*/ 113 h 155"/>
                <a:gd name="T82" fmla="*/ 342 w 474"/>
                <a:gd name="T83" fmla="*/ 109 h 155"/>
                <a:gd name="T84" fmla="*/ 350 w 474"/>
                <a:gd name="T85" fmla="*/ 107 h 155"/>
                <a:gd name="T86" fmla="*/ 353 w 474"/>
                <a:gd name="T87" fmla="*/ 9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4" h="155">
                  <a:moveTo>
                    <a:pt x="359" y="88"/>
                  </a:moveTo>
                  <a:cubicBezTo>
                    <a:pt x="360" y="88"/>
                    <a:pt x="360" y="88"/>
                    <a:pt x="361" y="88"/>
                  </a:cubicBezTo>
                  <a:cubicBezTo>
                    <a:pt x="362" y="88"/>
                    <a:pt x="362" y="88"/>
                    <a:pt x="362" y="88"/>
                  </a:cubicBezTo>
                  <a:cubicBezTo>
                    <a:pt x="363" y="87"/>
                    <a:pt x="365" y="86"/>
                    <a:pt x="369" y="85"/>
                  </a:cubicBezTo>
                  <a:cubicBezTo>
                    <a:pt x="372" y="84"/>
                    <a:pt x="373" y="84"/>
                    <a:pt x="375" y="83"/>
                  </a:cubicBezTo>
                  <a:cubicBezTo>
                    <a:pt x="376" y="82"/>
                    <a:pt x="378" y="81"/>
                    <a:pt x="380" y="81"/>
                  </a:cubicBezTo>
                  <a:cubicBezTo>
                    <a:pt x="383" y="81"/>
                    <a:pt x="384" y="79"/>
                    <a:pt x="386" y="78"/>
                  </a:cubicBezTo>
                  <a:cubicBezTo>
                    <a:pt x="387" y="77"/>
                    <a:pt x="387" y="76"/>
                    <a:pt x="388" y="75"/>
                  </a:cubicBezTo>
                  <a:cubicBezTo>
                    <a:pt x="389" y="75"/>
                    <a:pt x="390" y="74"/>
                    <a:pt x="390" y="73"/>
                  </a:cubicBezTo>
                  <a:cubicBezTo>
                    <a:pt x="393" y="71"/>
                    <a:pt x="396" y="69"/>
                    <a:pt x="397" y="67"/>
                  </a:cubicBezTo>
                  <a:cubicBezTo>
                    <a:pt x="398" y="67"/>
                    <a:pt x="399" y="65"/>
                    <a:pt x="400" y="63"/>
                  </a:cubicBezTo>
                  <a:cubicBezTo>
                    <a:pt x="400" y="62"/>
                    <a:pt x="401" y="61"/>
                    <a:pt x="401" y="61"/>
                  </a:cubicBezTo>
                  <a:cubicBezTo>
                    <a:pt x="401" y="60"/>
                    <a:pt x="402" y="60"/>
                    <a:pt x="402" y="59"/>
                  </a:cubicBezTo>
                  <a:cubicBezTo>
                    <a:pt x="402" y="58"/>
                    <a:pt x="403" y="55"/>
                    <a:pt x="406" y="55"/>
                  </a:cubicBezTo>
                  <a:cubicBezTo>
                    <a:pt x="408" y="55"/>
                    <a:pt x="410" y="53"/>
                    <a:pt x="411" y="51"/>
                  </a:cubicBezTo>
                  <a:cubicBezTo>
                    <a:pt x="411" y="51"/>
                    <a:pt x="411" y="51"/>
                    <a:pt x="411" y="51"/>
                  </a:cubicBezTo>
                  <a:cubicBezTo>
                    <a:pt x="412" y="50"/>
                    <a:pt x="412" y="50"/>
                    <a:pt x="413" y="49"/>
                  </a:cubicBezTo>
                  <a:cubicBezTo>
                    <a:pt x="414" y="48"/>
                    <a:pt x="416" y="46"/>
                    <a:pt x="418" y="44"/>
                  </a:cubicBezTo>
                  <a:cubicBezTo>
                    <a:pt x="420" y="43"/>
                    <a:pt x="423" y="43"/>
                    <a:pt x="427" y="45"/>
                  </a:cubicBezTo>
                  <a:cubicBezTo>
                    <a:pt x="428" y="45"/>
                    <a:pt x="432" y="47"/>
                    <a:pt x="435" y="41"/>
                  </a:cubicBezTo>
                  <a:cubicBezTo>
                    <a:pt x="438" y="35"/>
                    <a:pt x="443" y="32"/>
                    <a:pt x="451" y="32"/>
                  </a:cubicBezTo>
                  <a:cubicBezTo>
                    <a:pt x="458" y="31"/>
                    <a:pt x="459" y="31"/>
                    <a:pt x="460" y="28"/>
                  </a:cubicBezTo>
                  <a:cubicBezTo>
                    <a:pt x="460" y="27"/>
                    <a:pt x="460" y="27"/>
                    <a:pt x="460" y="27"/>
                  </a:cubicBezTo>
                  <a:cubicBezTo>
                    <a:pt x="461" y="26"/>
                    <a:pt x="461" y="26"/>
                    <a:pt x="461" y="25"/>
                  </a:cubicBezTo>
                  <a:cubicBezTo>
                    <a:pt x="463" y="22"/>
                    <a:pt x="464" y="19"/>
                    <a:pt x="469" y="13"/>
                  </a:cubicBezTo>
                  <a:cubicBezTo>
                    <a:pt x="474" y="8"/>
                    <a:pt x="474" y="2"/>
                    <a:pt x="474" y="0"/>
                  </a:cubicBezTo>
                  <a:cubicBezTo>
                    <a:pt x="451" y="2"/>
                    <a:pt x="135" y="31"/>
                    <a:pt x="132" y="31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130" y="31"/>
                    <a:pt x="129" y="29"/>
                    <a:pt x="128" y="28"/>
                  </a:cubicBezTo>
                  <a:cubicBezTo>
                    <a:pt x="128" y="28"/>
                    <a:pt x="128" y="28"/>
                    <a:pt x="127" y="28"/>
                  </a:cubicBezTo>
                  <a:cubicBezTo>
                    <a:pt x="126" y="28"/>
                    <a:pt x="123" y="28"/>
                    <a:pt x="119" y="28"/>
                  </a:cubicBezTo>
                  <a:cubicBezTo>
                    <a:pt x="118" y="28"/>
                    <a:pt x="117" y="28"/>
                    <a:pt x="117" y="28"/>
                  </a:cubicBezTo>
                  <a:cubicBezTo>
                    <a:pt x="116" y="30"/>
                    <a:pt x="116" y="37"/>
                    <a:pt x="117" y="43"/>
                  </a:cubicBezTo>
                  <a:cubicBezTo>
                    <a:pt x="117" y="43"/>
                    <a:pt x="117" y="43"/>
                    <a:pt x="117" y="44"/>
                  </a:cubicBezTo>
                  <a:cubicBezTo>
                    <a:pt x="117" y="44"/>
                    <a:pt x="116" y="44"/>
                    <a:pt x="116" y="44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0" y="47"/>
                    <a:pt x="39" y="47"/>
                    <a:pt x="38" y="48"/>
                  </a:cubicBezTo>
                  <a:cubicBezTo>
                    <a:pt x="37" y="49"/>
                    <a:pt x="36" y="49"/>
                    <a:pt x="36" y="50"/>
                  </a:cubicBezTo>
                  <a:cubicBezTo>
                    <a:pt x="35" y="51"/>
                    <a:pt x="35" y="52"/>
                    <a:pt x="35" y="53"/>
                  </a:cubicBezTo>
                  <a:cubicBezTo>
                    <a:pt x="35" y="54"/>
                    <a:pt x="35" y="55"/>
                    <a:pt x="33" y="57"/>
                  </a:cubicBezTo>
                  <a:cubicBezTo>
                    <a:pt x="33" y="57"/>
                    <a:pt x="32" y="59"/>
                    <a:pt x="32" y="60"/>
                  </a:cubicBezTo>
                  <a:cubicBezTo>
                    <a:pt x="31" y="62"/>
                    <a:pt x="31" y="63"/>
                    <a:pt x="30" y="64"/>
                  </a:cubicBezTo>
                  <a:cubicBezTo>
                    <a:pt x="29" y="64"/>
                    <a:pt x="27" y="66"/>
                    <a:pt x="27" y="67"/>
                  </a:cubicBezTo>
                  <a:cubicBezTo>
                    <a:pt x="27" y="67"/>
                    <a:pt x="27" y="68"/>
                    <a:pt x="27" y="68"/>
                  </a:cubicBezTo>
                  <a:cubicBezTo>
                    <a:pt x="27" y="68"/>
                    <a:pt x="28" y="69"/>
                    <a:pt x="28" y="69"/>
                  </a:cubicBezTo>
                  <a:cubicBezTo>
                    <a:pt x="29" y="70"/>
                    <a:pt x="30" y="70"/>
                    <a:pt x="30" y="71"/>
                  </a:cubicBezTo>
                  <a:cubicBezTo>
                    <a:pt x="31" y="72"/>
                    <a:pt x="30" y="74"/>
                    <a:pt x="29" y="75"/>
                  </a:cubicBezTo>
                  <a:cubicBezTo>
                    <a:pt x="29" y="76"/>
                    <a:pt x="28" y="77"/>
                    <a:pt x="28" y="78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8" y="79"/>
                    <a:pt x="28" y="80"/>
                    <a:pt x="29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30" y="84"/>
                    <a:pt x="31" y="86"/>
                    <a:pt x="29" y="88"/>
                  </a:cubicBezTo>
                  <a:cubicBezTo>
                    <a:pt x="29" y="88"/>
                    <a:pt x="28" y="89"/>
                    <a:pt x="28" y="89"/>
                  </a:cubicBezTo>
                  <a:cubicBezTo>
                    <a:pt x="27" y="91"/>
                    <a:pt x="27" y="93"/>
                    <a:pt x="24" y="94"/>
                  </a:cubicBezTo>
                  <a:cubicBezTo>
                    <a:pt x="23" y="94"/>
                    <a:pt x="22" y="94"/>
                    <a:pt x="22" y="94"/>
                  </a:cubicBezTo>
                  <a:cubicBezTo>
                    <a:pt x="20" y="95"/>
                    <a:pt x="17" y="96"/>
                    <a:pt x="17" y="97"/>
                  </a:cubicBezTo>
                  <a:cubicBezTo>
                    <a:pt x="17" y="97"/>
                    <a:pt x="17" y="98"/>
                    <a:pt x="17" y="99"/>
                  </a:cubicBezTo>
                  <a:cubicBezTo>
                    <a:pt x="17" y="100"/>
                    <a:pt x="17" y="101"/>
                    <a:pt x="18" y="101"/>
                  </a:cubicBezTo>
                  <a:cubicBezTo>
                    <a:pt x="20" y="102"/>
                    <a:pt x="22" y="105"/>
                    <a:pt x="21" y="108"/>
                  </a:cubicBezTo>
                  <a:cubicBezTo>
                    <a:pt x="21" y="111"/>
                    <a:pt x="20" y="115"/>
                    <a:pt x="18" y="115"/>
                  </a:cubicBezTo>
                  <a:cubicBezTo>
                    <a:pt x="17" y="115"/>
                    <a:pt x="16" y="114"/>
                    <a:pt x="15" y="114"/>
                  </a:cubicBezTo>
                  <a:cubicBezTo>
                    <a:pt x="14" y="114"/>
                    <a:pt x="11" y="113"/>
                    <a:pt x="10" y="114"/>
                  </a:cubicBezTo>
                  <a:cubicBezTo>
                    <a:pt x="9" y="115"/>
                    <a:pt x="9" y="117"/>
                    <a:pt x="10" y="118"/>
                  </a:cubicBezTo>
                  <a:cubicBezTo>
                    <a:pt x="10" y="118"/>
                    <a:pt x="14" y="124"/>
                    <a:pt x="11" y="126"/>
                  </a:cubicBezTo>
                  <a:cubicBezTo>
                    <a:pt x="11" y="126"/>
                    <a:pt x="10" y="127"/>
                    <a:pt x="10" y="127"/>
                  </a:cubicBezTo>
                  <a:cubicBezTo>
                    <a:pt x="8" y="128"/>
                    <a:pt x="7" y="129"/>
                    <a:pt x="7" y="130"/>
                  </a:cubicBezTo>
                  <a:cubicBezTo>
                    <a:pt x="6" y="132"/>
                    <a:pt x="7" y="134"/>
                    <a:pt x="7" y="135"/>
                  </a:cubicBezTo>
                  <a:cubicBezTo>
                    <a:pt x="8" y="136"/>
                    <a:pt x="9" y="140"/>
                    <a:pt x="9" y="141"/>
                  </a:cubicBezTo>
                  <a:cubicBezTo>
                    <a:pt x="9" y="143"/>
                    <a:pt x="9" y="146"/>
                    <a:pt x="7" y="147"/>
                  </a:cubicBezTo>
                  <a:cubicBezTo>
                    <a:pt x="6" y="148"/>
                    <a:pt x="6" y="148"/>
                    <a:pt x="5" y="149"/>
                  </a:cubicBezTo>
                  <a:cubicBezTo>
                    <a:pt x="5" y="150"/>
                    <a:pt x="4" y="151"/>
                    <a:pt x="3" y="152"/>
                  </a:cubicBezTo>
                  <a:cubicBezTo>
                    <a:pt x="1" y="153"/>
                    <a:pt x="0" y="154"/>
                    <a:pt x="0" y="155"/>
                  </a:cubicBezTo>
                  <a:cubicBezTo>
                    <a:pt x="122" y="149"/>
                    <a:pt x="122" y="149"/>
                    <a:pt x="122" y="149"/>
                  </a:cubicBezTo>
                  <a:cubicBezTo>
                    <a:pt x="122" y="149"/>
                    <a:pt x="122" y="149"/>
                    <a:pt x="122" y="149"/>
                  </a:cubicBezTo>
                  <a:cubicBezTo>
                    <a:pt x="122" y="149"/>
                    <a:pt x="122" y="149"/>
                    <a:pt x="122" y="149"/>
                  </a:cubicBezTo>
                  <a:cubicBezTo>
                    <a:pt x="122" y="149"/>
                    <a:pt x="122" y="149"/>
                    <a:pt x="122" y="149"/>
                  </a:cubicBezTo>
                  <a:cubicBezTo>
                    <a:pt x="125" y="149"/>
                    <a:pt x="125" y="149"/>
                    <a:pt x="125" y="149"/>
                  </a:cubicBezTo>
                  <a:cubicBezTo>
                    <a:pt x="271" y="136"/>
                    <a:pt x="271" y="136"/>
                    <a:pt x="271" y="136"/>
                  </a:cubicBezTo>
                  <a:cubicBezTo>
                    <a:pt x="338" y="130"/>
                    <a:pt x="338" y="130"/>
                    <a:pt x="338" y="130"/>
                  </a:cubicBezTo>
                  <a:cubicBezTo>
                    <a:pt x="337" y="129"/>
                    <a:pt x="337" y="126"/>
                    <a:pt x="337" y="125"/>
                  </a:cubicBezTo>
                  <a:cubicBezTo>
                    <a:pt x="337" y="124"/>
                    <a:pt x="336" y="121"/>
                    <a:pt x="336" y="119"/>
                  </a:cubicBezTo>
                  <a:cubicBezTo>
                    <a:pt x="336" y="117"/>
                    <a:pt x="336" y="116"/>
                    <a:pt x="337" y="113"/>
                  </a:cubicBezTo>
                  <a:cubicBezTo>
                    <a:pt x="337" y="109"/>
                    <a:pt x="340" y="109"/>
                    <a:pt x="342" y="109"/>
                  </a:cubicBezTo>
                  <a:cubicBezTo>
                    <a:pt x="342" y="109"/>
                    <a:pt x="342" y="109"/>
                    <a:pt x="342" y="109"/>
                  </a:cubicBezTo>
                  <a:cubicBezTo>
                    <a:pt x="343" y="109"/>
                    <a:pt x="344" y="109"/>
                    <a:pt x="346" y="108"/>
                  </a:cubicBezTo>
                  <a:cubicBezTo>
                    <a:pt x="347" y="108"/>
                    <a:pt x="348" y="107"/>
                    <a:pt x="350" y="107"/>
                  </a:cubicBezTo>
                  <a:cubicBezTo>
                    <a:pt x="352" y="107"/>
                    <a:pt x="353" y="105"/>
                    <a:pt x="352" y="101"/>
                  </a:cubicBezTo>
                  <a:cubicBezTo>
                    <a:pt x="351" y="99"/>
                    <a:pt x="352" y="96"/>
                    <a:pt x="353" y="93"/>
                  </a:cubicBezTo>
                  <a:cubicBezTo>
                    <a:pt x="355" y="90"/>
                    <a:pt x="357" y="89"/>
                    <a:pt x="359" y="88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67"/>
            <p:cNvSpPr>
              <a:spLocks/>
            </p:cNvSpPr>
            <p:nvPr/>
          </p:nvSpPr>
          <p:spPr bwMode="auto">
            <a:xfrm>
              <a:off x="10626725" y="1758951"/>
              <a:ext cx="228600" cy="466725"/>
            </a:xfrm>
            <a:custGeom>
              <a:avLst/>
              <a:gdLst>
                <a:gd name="T0" fmla="*/ 9 w 90"/>
                <a:gd name="T1" fmla="*/ 56 h 183"/>
                <a:gd name="T2" fmla="*/ 11 w 90"/>
                <a:gd name="T3" fmla="*/ 82 h 183"/>
                <a:gd name="T4" fmla="*/ 18 w 90"/>
                <a:gd name="T5" fmla="*/ 101 h 183"/>
                <a:gd name="T6" fmla="*/ 22 w 90"/>
                <a:gd name="T7" fmla="*/ 113 h 183"/>
                <a:gd name="T8" fmla="*/ 22 w 90"/>
                <a:gd name="T9" fmla="*/ 117 h 183"/>
                <a:gd name="T10" fmla="*/ 26 w 90"/>
                <a:gd name="T11" fmla="*/ 119 h 183"/>
                <a:gd name="T12" fmla="*/ 32 w 90"/>
                <a:gd name="T13" fmla="*/ 124 h 183"/>
                <a:gd name="T14" fmla="*/ 33 w 90"/>
                <a:gd name="T15" fmla="*/ 133 h 183"/>
                <a:gd name="T16" fmla="*/ 36 w 90"/>
                <a:gd name="T17" fmla="*/ 150 h 183"/>
                <a:gd name="T18" fmla="*/ 39 w 90"/>
                <a:gd name="T19" fmla="*/ 158 h 183"/>
                <a:gd name="T20" fmla="*/ 43 w 90"/>
                <a:gd name="T21" fmla="*/ 173 h 183"/>
                <a:gd name="T22" fmla="*/ 43 w 90"/>
                <a:gd name="T23" fmla="*/ 183 h 183"/>
                <a:gd name="T24" fmla="*/ 84 w 90"/>
                <a:gd name="T25" fmla="*/ 171 h 183"/>
                <a:gd name="T26" fmla="*/ 79 w 90"/>
                <a:gd name="T27" fmla="*/ 168 h 183"/>
                <a:gd name="T28" fmla="*/ 77 w 90"/>
                <a:gd name="T29" fmla="*/ 166 h 183"/>
                <a:gd name="T30" fmla="*/ 77 w 90"/>
                <a:gd name="T31" fmla="*/ 162 h 183"/>
                <a:gd name="T32" fmla="*/ 78 w 90"/>
                <a:gd name="T33" fmla="*/ 159 h 183"/>
                <a:gd name="T34" fmla="*/ 79 w 90"/>
                <a:gd name="T35" fmla="*/ 157 h 183"/>
                <a:gd name="T36" fmla="*/ 79 w 90"/>
                <a:gd name="T37" fmla="*/ 156 h 183"/>
                <a:gd name="T38" fmla="*/ 80 w 90"/>
                <a:gd name="T39" fmla="*/ 152 h 183"/>
                <a:gd name="T40" fmla="*/ 81 w 90"/>
                <a:gd name="T41" fmla="*/ 146 h 183"/>
                <a:gd name="T42" fmla="*/ 79 w 90"/>
                <a:gd name="T43" fmla="*/ 143 h 183"/>
                <a:gd name="T44" fmla="*/ 77 w 90"/>
                <a:gd name="T45" fmla="*/ 142 h 183"/>
                <a:gd name="T46" fmla="*/ 77 w 90"/>
                <a:gd name="T47" fmla="*/ 137 h 183"/>
                <a:gd name="T48" fmla="*/ 77 w 90"/>
                <a:gd name="T49" fmla="*/ 134 h 183"/>
                <a:gd name="T50" fmla="*/ 77 w 90"/>
                <a:gd name="T51" fmla="*/ 129 h 183"/>
                <a:gd name="T52" fmla="*/ 77 w 90"/>
                <a:gd name="T53" fmla="*/ 123 h 183"/>
                <a:gd name="T54" fmla="*/ 76 w 90"/>
                <a:gd name="T55" fmla="*/ 112 h 183"/>
                <a:gd name="T56" fmla="*/ 76 w 90"/>
                <a:gd name="T57" fmla="*/ 104 h 183"/>
                <a:gd name="T58" fmla="*/ 74 w 90"/>
                <a:gd name="T59" fmla="*/ 101 h 183"/>
                <a:gd name="T60" fmla="*/ 73 w 90"/>
                <a:gd name="T61" fmla="*/ 99 h 183"/>
                <a:gd name="T62" fmla="*/ 74 w 90"/>
                <a:gd name="T63" fmla="*/ 94 h 183"/>
                <a:gd name="T64" fmla="*/ 75 w 90"/>
                <a:gd name="T65" fmla="*/ 93 h 183"/>
                <a:gd name="T66" fmla="*/ 76 w 90"/>
                <a:gd name="T67" fmla="*/ 88 h 183"/>
                <a:gd name="T68" fmla="*/ 76 w 90"/>
                <a:gd name="T69" fmla="*/ 86 h 183"/>
                <a:gd name="T70" fmla="*/ 76 w 90"/>
                <a:gd name="T71" fmla="*/ 81 h 183"/>
                <a:gd name="T72" fmla="*/ 77 w 90"/>
                <a:gd name="T73" fmla="*/ 76 h 183"/>
                <a:gd name="T74" fmla="*/ 75 w 90"/>
                <a:gd name="T75" fmla="*/ 64 h 183"/>
                <a:gd name="T76" fmla="*/ 74 w 90"/>
                <a:gd name="T77" fmla="*/ 63 h 183"/>
                <a:gd name="T78" fmla="*/ 72 w 90"/>
                <a:gd name="T79" fmla="*/ 57 h 183"/>
                <a:gd name="T80" fmla="*/ 77 w 90"/>
                <a:gd name="T81" fmla="*/ 51 h 183"/>
                <a:gd name="T82" fmla="*/ 79 w 90"/>
                <a:gd name="T83" fmla="*/ 50 h 183"/>
                <a:gd name="T84" fmla="*/ 80 w 90"/>
                <a:gd name="T85" fmla="*/ 48 h 183"/>
                <a:gd name="T86" fmla="*/ 82 w 90"/>
                <a:gd name="T87" fmla="*/ 44 h 183"/>
                <a:gd name="T88" fmla="*/ 86 w 90"/>
                <a:gd name="T89" fmla="*/ 40 h 183"/>
                <a:gd name="T90" fmla="*/ 89 w 90"/>
                <a:gd name="T91" fmla="*/ 37 h 183"/>
                <a:gd name="T92" fmla="*/ 90 w 90"/>
                <a:gd name="T93" fmla="*/ 35 h 183"/>
                <a:gd name="T94" fmla="*/ 88 w 90"/>
                <a:gd name="T95" fmla="*/ 34 h 183"/>
                <a:gd name="T96" fmla="*/ 87 w 90"/>
                <a:gd name="T97" fmla="*/ 32 h 183"/>
                <a:gd name="T98" fmla="*/ 89 w 90"/>
                <a:gd name="T99" fmla="*/ 29 h 183"/>
                <a:gd name="T100" fmla="*/ 90 w 90"/>
                <a:gd name="T101" fmla="*/ 27 h 183"/>
                <a:gd name="T102" fmla="*/ 90 w 90"/>
                <a:gd name="T103" fmla="*/ 26 h 183"/>
                <a:gd name="T104" fmla="*/ 87 w 90"/>
                <a:gd name="T105" fmla="*/ 23 h 183"/>
                <a:gd name="T106" fmla="*/ 86 w 90"/>
                <a:gd name="T107" fmla="*/ 22 h 183"/>
                <a:gd name="T108" fmla="*/ 83 w 90"/>
                <a:gd name="T109" fmla="*/ 13 h 183"/>
                <a:gd name="T110" fmla="*/ 84 w 90"/>
                <a:gd name="T111" fmla="*/ 10 h 183"/>
                <a:gd name="T112" fmla="*/ 85 w 90"/>
                <a:gd name="T113" fmla="*/ 6 h 183"/>
                <a:gd name="T114" fmla="*/ 83 w 90"/>
                <a:gd name="T115" fmla="*/ 0 h 183"/>
                <a:gd name="T116" fmla="*/ 0 w 90"/>
                <a:gd name="T117" fmla="*/ 22 h 183"/>
                <a:gd name="T118" fmla="*/ 0 w 90"/>
                <a:gd name="T119" fmla="*/ 39 h 183"/>
                <a:gd name="T120" fmla="*/ 4 w 90"/>
                <a:gd name="T121" fmla="*/ 48 h 183"/>
                <a:gd name="T122" fmla="*/ 9 w 90"/>
                <a:gd name="T123" fmla="*/ 5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0" h="183">
                  <a:moveTo>
                    <a:pt x="9" y="56"/>
                  </a:moveTo>
                  <a:cubicBezTo>
                    <a:pt x="11" y="63"/>
                    <a:pt x="12" y="74"/>
                    <a:pt x="11" y="82"/>
                  </a:cubicBezTo>
                  <a:cubicBezTo>
                    <a:pt x="11" y="89"/>
                    <a:pt x="10" y="97"/>
                    <a:pt x="18" y="101"/>
                  </a:cubicBezTo>
                  <a:cubicBezTo>
                    <a:pt x="24" y="104"/>
                    <a:pt x="23" y="109"/>
                    <a:pt x="22" y="113"/>
                  </a:cubicBezTo>
                  <a:cubicBezTo>
                    <a:pt x="22" y="114"/>
                    <a:pt x="22" y="116"/>
                    <a:pt x="22" y="117"/>
                  </a:cubicBezTo>
                  <a:cubicBezTo>
                    <a:pt x="22" y="118"/>
                    <a:pt x="24" y="118"/>
                    <a:pt x="26" y="119"/>
                  </a:cubicBezTo>
                  <a:cubicBezTo>
                    <a:pt x="28" y="120"/>
                    <a:pt x="31" y="120"/>
                    <a:pt x="32" y="124"/>
                  </a:cubicBezTo>
                  <a:cubicBezTo>
                    <a:pt x="32" y="127"/>
                    <a:pt x="33" y="130"/>
                    <a:pt x="33" y="133"/>
                  </a:cubicBezTo>
                  <a:cubicBezTo>
                    <a:pt x="34" y="139"/>
                    <a:pt x="34" y="145"/>
                    <a:pt x="36" y="150"/>
                  </a:cubicBezTo>
                  <a:cubicBezTo>
                    <a:pt x="37" y="154"/>
                    <a:pt x="38" y="156"/>
                    <a:pt x="39" y="158"/>
                  </a:cubicBezTo>
                  <a:cubicBezTo>
                    <a:pt x="41" y="163"/>
                    <a:pt x="43" y="166"/>
                    <a:pt x="43" y="173"/>
                  </a:cubicBezTo>
                  <a:cubicBezTo>
                    <a:pt x="43" y="176"/>
                    <a:pt x="43" y="179"/>
                    <a:pt x="43" y="183"/>
                  </a:cubicBezTo>
                  <a:cubicBezTo>
                    <a:pt x="84" y="171"/>
                    <a:pt x="84" y="171"/>
                    <a:pt x="84" y="171"/>
                  </a:cubicBezTo>
                  <a:cubicBezTo>
                    <a:pt x="82" y="170"/>
                    <a:pt x="80" y="168"/>
                    <a:pt x="79" y="168"/>
                  </a:cubicBezTo>
                  <a:cubicBezTo>
                    <a:pt x="78" y="168"/>
                    <a:pt x="77" y="167"/>
                    <a:pt x="77" y="166"/>
                  </a:cubicBezTo>
                  <a:cubicBezTo>
                    <a:pt x="76" y="165"/>
                    <a:pt x="76" y="164"/>
                    <a:pt x="77" y="162"/>
                  </a:cubicBezTo>
                  <a:cubicBezTo>
                    <a:pt x="77" y="161"/>
                    <a:pt x="78" y="160"/>
                    <a:pt x="78" y="159"/>
                  </a:cubicBezTo>
                  <a:cubicBezTo>
                    <a:pt x="79" y="158"/>
                    <a:pt x="79" y="158"/>
                    <a:pt x="79" y="157"/>
                  </a:cubicBezTo>
                  <a:cubicBezTo>
                    <a:pt x="79" y="157"/>
                    <a:pt x="79" y="157"/>
                    <a:pt x="79" y="156"/>
                  </a:cubicBezTo>
                  <a:cubicBezTo>
                    <a:pt x="79" y="155"/>
                    <a:pt x="79" y="154"/>
                    <a:pt x="80" y="152"/>
                  </a:cubicBezTo>
                  <a:cubicBezTo>
                    <a:pt x="82" y="150"/>
                    <a:pt x="82" y="149"/>
                    <a:pt x="81" y="146"/>
                  </a:cubicBezTo>
                  <a:cubicBezTo>
                    <a:pt x="80" y="144"/>
                    <a:pt x="80" y="144"/>
                    <a:pt x="79" y="143"/>
                  </a:cubicBezTo>
                  <a:cubicBezTo>
                    <a:pt x="78" y="143"/>
                    <a:pt x="78" y="142"/>
                    <a:pt x="77" y="142"/>
                  </a:cubicBezTo>
                  <a:cubicBezTo>
                    <a:pt x="76" y="140"/>
                    <a:pt x="76" y="139"/>
                    <a:pt x="77" y="137"/>
                  </a:cubicBezTo>
                  <a:cubicBezTo>
                    <a:pt x="77" y="137"/>
                    <a:pt x="77" y="135"/>
                    <a:pt x="77" y="134"/>
                  </a:cubicBezTo>
                  <a:cubicBezTo>
                    <a:pt x="78" y="131"/>
                    <a:pt x="78" y="130"/>
                    <a:pt x="77" y="129"/>
                  </a:cubicBezTo>
                  <a:cubicBezTo>
                    <a:pt x="77" y="127"/>
                    <a:pt x="77" y="126"/>
                    <a:pt x="77" y="123"/>
                  </a:cubicBezTo>
                  <a:cubicBezTo>
                    <a:pt x="77" y="120"/>
                    <a:pt x="77" y="116"/>
                    <a:pt x="76" y="112"/>
                  </a:cubicBezTo>
                  <a:cubicBezTo>
                    <a:pt x="76" y="109"/>
                    <a:pt x="76" y="106"/>
                    <a:pt x="76" y="104"/>
                  </a:cubicBezTo>
                  <a:cubicBezTo>
                    <a:pt x="76" y="102"/>
                    <a:pt x="75" y="101"/>
                    <a:pt x="74" y="101"/>
                  </a:cubicBezTo>
                  <a:cubicBezTo>
                    <a:pt x="74" y="100"/>
                    <a:pt x="73" y="100"/>
                    <a:pt x="73" y="99"/>
                  </a:cubicBezTo>
                  <a:cubicBezTo>
                    <a:pt x="71" y="97"/>
                    <a:pt x="72" y="96"/>
                    <a:pt x="74" y="94"/>
                  </a:cubicBezTo>
                  <a:cubicBezTo>
                    <a:pt x="74" y="94"/>
                    <a:pt x="74" y="93"/>
                    <a:pt x="75" y="93"/>
                  </a:cubicBezTo>
                  <a:cubicBezTo>
                    <a:pt x="76" y="92"/>
                    <a:pt x="76" y="91"/>
                    <a:pt x="76" y="88"/>
                  </a:cubicBezTo>
                  <a:cubicBezTo>
                    <a:pt x="76" y="88"/>
                    <a:pt x="76" y="87"/>
                    <a:pt x="76" y="86"/>
                  </a:cubicBezTo>
                  <a:cubicBezTo>
                    <a:pt x="76" y="83"/>
                    <a:pt x="76" y="83"/>
                    <a:pt x="76" y="81"/>
                  </a:cubicBezTo>
                  <a:cubicBezTo>
                    <a:pt x="76" y="80"/>
                    <a:pt x="76" y="79"/>
                    <a:pt x="77" y="76"/>
                  </a:cubicBezTo>
                  <a:cubicBezTo>
                    <a:pt x="77" y="70"/>
                    <a:pt x="77" y="68"/>
                    <a:pt x="75" y="64"/>
                  </a:cubicBezTo>
                  <a:cubicBezTo>
                    <a:pt x="74" y="63"/>
                    <a:pt x="74" y="63"/>
                    <a:pt x="74" y="63"/>
                  </a:cubicBezTo>
                  <a:cubicBezTo>
                    <a:pt x="73" y="60"/>
                    <a:pt x="73" y="59"/>
                    <a:pt x="72" y="57"/>
                  </a:cubicBezTo>
                  <a:cubicBezTo>
                    <a:pt x="72" y="54"/>
                    <a:pt x="75" y="52"/>
                    <a:pt x="77" y="51"/>
                  </a:cubicBezTo>
                  <a:cubicBezTo>
                    <a:pt x="78" y="51"/>
                    <a:pt x="79" y="50"/>
                    <a:pt x="79" y="50"/>
                  </a:cubicBezTo>
                  <a:cubicBezTo>
                    <a:pt x="79" y="49"/>
                    <a:pt x="80" y="49"/>
                    <a:pt x="80" y="48"/>
                  </a:cubicBezTo>
                  <a:cubicBezTo>
                    <a:pt x="81" y="47"/>
                    <a:pt x="81" y="46"/>
                    <a:pt x="82" y="44"/>
                  </a:cubicBezTo>
                  <a:cubicBezTo>
                    <a:pt x="84" y="42"/>
                    <a:pt x="85" y="41"/>
                    <a:pt x="86" y="40"/>
                  </a:cubicBezTo>
                  <a:cubicBezTo>
                    <a:pt x="87" y="39"/>
                    <a:pt x="88" y="38"/>
                    <a:pt x="89" y="37"/>
                  </a:cubicBezTo>
                  <a:cubicBezTo>
                    <a:pt x="90" y="36"/>
                    <a:pt x="90" y="36"/>
                    <a:pt x="90" y="35"/>
                  </a:cubicBezTo>
                  <a:cubicBezTo>
                    <a:pt x="90" y="35"/>
                    <a:pt x="89" y="34"/>
                    <a:pt x="88" y="34"/>
                  </a:cubicBezTo>
                  <a:cubicBezTo>
                    <a:pt x="88" y="33"/>
                    <a:pt x="87" y="32"/>
                    <a:pt x="87" y="32"/>
                  </a:cubicBezTo>
                  <a:cubicBezTo>
                    <a:pt x="87" y="31"/>
                    <a:pt x="88" y="30"/>
                    <a:pt x="89" y="29"/>
                  </a:cubicBezTo>
                  <a:cubicBezTo>
                    <a:pt x="89" y="28"/>
                    <a:pt x="90" y="28"/>
                    <a:pt x="90" y="27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5"/>
                    <a:pt x="89" y="24"/>
                    <a:pt x="87" y="23"/>
                  </a:cubicBezTo>
                  <a:cubicBezTo>
                    <a:pt x="86" y="22"/>
                    <a:pt x="86" y="22"/>
                    <a:pt x="86" y="22"/>
                  </a:cubicBezTo>
                  <a:cubicBezTo>
                    <a:pt x="82" y="20"/>
                    <a:pt x="82" y="16"/>
                    <a:pt x="83" y="13"/>
                  </a:cubicBezTo>
                  <a:cubicBezTo>
                    <a:pt x="83" y="12"/>
                    <a:pt x="84" y="11"/>
                    <a:pt x="84" y="10"/>
                  </a:cubicBezTo>
                  <a:cubicBezTo>
                    <a:pt x="85" y="9"/>
                    <a:pt x="86" y="8"/>
                    <a:pt x="85" y="6"/>
                  </a:cubicBezTo>
                  <a:cubicBezTo>
                    <a:pt x="84" y="3"/>
                    <a:pt x="84" y="1"/>
                    <a:pt x="83" y="0"/>
                  </a:cubicBezTo>
                  <a:cubicBezTo>
                    <a:pt x="77" y="2"/>
                    <a:pt x="35" y="13"/>
                    <a:pt x="0" y="22"/>
                  </a:cubicBezTo>
                  <a:cubicBezTo>
                    <a:pt x="0" y="24"/>
                    <a:pt x="0" y="32"/>
                    <a:pt x="0" y="39"/>
                  </a:cubicBezTo>
                  <a:cubicBezTo>
                    <a:pt x="0" y="43"/>
                    <a:pt x="2" y="45"/>
                    <a:pt x="4" y="48"/>
                  </a:cubicBezTo>
                  <a:cubicBezTo>
                    <a:pt x="6" y="50"/>
                    <a:pt x="8" y="52"/>
                    <a:pt x="9" y="56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68"/>
            <p:cNvSpPr>
              <a:spLocks/>
            </p:cNvSpPr>
            <p:nvPr/>
          </p:nvSpPr>
          <p:spPr bwMode="auto">
            <a:xfrm>
              <a:off x="10626725" y="1758951"/>
              <a:ext cx="228600" cy="466725"/>
            </a:xfrm>
            <a:custGeom>
              <a:avLst/>
              <a:gdLst>
                <a:gd name="T0" fmla="*/ 9 w 90"/>
                <a:gd name="T1" fmla="*/ 56 h 183"/>
                <a:gd name="T2" fmla="*/ 11 w 90"/>
                <a:gd name="T3" fmla="*/ 82 h 183"/>
                <a:gd name="T4" fmla="*/ 18 w 90"/>
                <a:gd name="T5" fmla="*/ 101 h 183"/>
                <a:gd name="T6" fmla="*/ 22 w 90"/>
                <a:gd name="T7" fmla="*/ 113 h 183"/>
                <a:gd name="T8" fmla="*/ 22 w 90"/>
                <a:gd name="T9" fmla="*/ 117 h 183"/>
                <a:gd name="T10" fmla="*/ 26 w 90"/>
                <a:gd name="T11" fmla="*/ 119 h 183"/>
                <a:gd name="T12" fmla="*/ 32 w 90"/>
                <a:gd name="T13" fmla="*/ 124 h 183"/>
                <a:gd name="T14" fmla="*/ 33 w 90"/>
                <a:gd name="T15" fmla="*/ 133 h 183"/>
                <a:gd name="T16" fmla="*/ 36 w 90"/>
                <a:gd name="T17" fmla="*/ 150 h 183"/>
                <a:gd name="T18" fmla="*/ 39 w 90"/>
                <a:gd name="T19" fmla="*/ 158 h 183"/>
                <a:gd name="T20" fmla="*/ 43 w 90"/>
                <a:gd name="T21" fmla="*/ 173 h 183"/>
                <a:gd name="T22" fmla="*/ 43 w 90"/>
                <a:gd name="T23" fmla="*/ 183 h 183"/>
                <a:gd name="T24" fmla="*/ 84 w 90"/>
                <a:gd name="T25" fmla="*/ 171 h 183"/>
                <a:gd name="T26" fmla="*/ 79 w 90"/>
                <a:gd name="T27" fmla="*/ 168 h 183"/>
                <a:gd name="T28" fmla="*/ 77 w 90"/>
                <a:gd name="T29" fmla="*/ 166 h 183"/>
                <a:gd name="T30" fmla="*/ 77 w 90"/>
                <a:gd name="T31" fmla="*/ 162 h 183"/>
                <a:gd name="T32" fmla="*/ 78 w 90"/>
                <a:gd name="T33" fmla="*/ 159 h 183"/>
                <a:gd name="T34" fmla="*/ 79 w 90"/>
                <a:gd name="T35" fmla="*/ 157 h 183"/>
                <a:gd name="T36" fmla="*/ 79 w 90"/>
                <a:gd name="T37" fmla="*/ 156 h 183"/>
                <a:gd name="T38" fmla="*/ 80 w 90"/>
                <a:gd name="T39" fmla="*/ 152 h 183"/>
                <a:gd name="T40" fmla="*/ 81 w 90"/>
                <a:gd name="T41" fmla="*/ 146 h 183"/>
                <a:gd name="T42" fmla="*/ 79 w 90"/>
                <a:gd name="T43" fmla="*/ 143 h 183"/>
                <a:gd name="T44" fmla="*/ 77 w 90"/>
                <a:gd name="T45" fmla="*/ 142 h 183"/>
                <a:gd name="T46" fmla="*/ 77 w 90"/>
                <a:gd name="T47" fmla="*/ 137 h 183"/>
                <a:gd name="T48" fmla="*/ 77 w 90"/>
                <a:gd name="T49" fmla="*/ 134 h 183"/>
                <a:gd name="T50" fmla="*/ 77 w 90"/>
                <a:gd name="T51" fmla="*/ 129 h 183"/>
                <a:gd name="T52" fmla="*/ 77 w 90"/>
                <a:gd name="T53" fmla="*/ 123 h 183"/>
                <a:gd name="T54" fmla="*/ 76 w 90"/>
                <a:gd name="T55" fmla="*/ 112 h 183"/>
                <a:gd name="T56" fmla="*/ 76 w 90"/>
                <a:gd name="T57" fmla="*/ 104 h 183"/>
                <a:gd name="T58" fmla="*/ 74 w 90"/>
                <a:gd name="T59" fmla="*/ 101 h 183"/>
                <a:gd name="T60" fmla="*/ 73 w 90"/>
                <a:gd name="T61" fmla="*/ 99 h 183"/>
                <a:gd name="T62" fmla="*/ 74 w 90"/>
                <a:gd name="T63" fmla="*/ 94 h 183"/>
                <a:gd name="T64" fmla="*/ 75 w 90"/>
                <a:gd name="T65" fmla="*/ 93 h 183"/>
                <a:gd name="T66" fmla="*/ 76 w 90"/>
                <a:gd name="T67" fmla="*/ 88 h 183"/>
                <a:gd name="T68" fmla="*/ 76 w 90"/>
                <a:gd name="T69" fmla="*/ 86 h 183"/>
                <a:gd name="T70" fmla="*/ 76 w 90"/>
                <a:gd name="T71" fmla="*/ 81 h 183"/>
                <a:gd name="T72" fmla="*/ 77 w 90"/>
                <a:gd name="T73" fmla="*/ 76 h 183"/>
                <a:gd name="T74" fmla="*/ 75 w 90"/>
                <a:gd name="T75" fmla="*/ 64 h 183"/>
                <a:gd name="T76" fmla="*/ 74 w 90"/>
                <a:gd name="T77" fmla="*/ 63 h 183"/>
                <a:gd name="T78" fmla="*/ 72 w 90"/>
                <a:gd name="T79" fmla="*/ 57 h 183"/>
                <a:gd name="T80" fmla="*/ 77 w 90"/>
                <a:gd name="T81" fmla="*/ 51 h 183"/>
                <a:gd name="T82" fmla="*/ 79 w 90"/>
                <a:gd name="T83" fmla="*/ 50 h 183"/>
                <a:gd name="T84" fmla="*/ 80 w 90"/>
                <a:gd name="T85" fmla="*/ 48 h 183"/>
                <a:gd name="T86" fmla="*/ 82 w 90"/>
                <a:gd name="T87" fmla="*/ 44 h 183"/>
                <a:gd name="T88" fmla="*/ 86 w 90"/>
                <a:gd name="T89" fmla="*/ 40 h 183"/>
                <a:gd name="T90" fmla="*/ 89 w 90"/>
                <a:gd name="T91" fmla="*/ 37 h 183"/>
                <a:gd name="T92" fmla="*/ 90 w 90"/>
                <a:gd name="T93" fmla="*/ 35 h 183"/>
                <a:gd name="T94" fmla="*/ 88 w 90"/>
                <a:gd name="T95" fmla="*/ 34 h 183"/>
                <a:gd name="T96" fmla="*/ 87 w 90"/>
                <a:gd name="T97" fmla="*/ 32 h 183"/>
                <a:gd name="T98" fmla="*/ 89 w 90"/>
                <a:gd name="T99" fmla="*/ 29 h 183"/>
                <a:gd name="T100" fmla="*/ 90 w 90"/>
                <a:gd name="T101" fmla="*/ 27 h 183"/>
                <a:gd name="T102" fmla="*/ 90 w 90"/>
                <a:gd name="T103" fmla="*/ 26 h 183"/>
                <a:gd name="T104" fmla="*/ 87 w 90"/>
                <a:gd name="T105" fmla="*/ 23 h 183"/>
                <a:gd name="T106" fmla="*/ 86 w 90"/>
                <a:gd name="T107" fmla="*/ 22 h 183"/>
                <a:gd name="T108" fmla="*/ 83 w 90"/>
                <a:gd name="T109" fmla="*/ 13 h 183"/>
                <a:gd name="T110" fmla="*/ 84 w 90"/>
                <a:gd name="T111" fmla="*/ 10 h 183"/>
                <a:gd name="T112" fmla="*/ 85 w 90"/>
                <a:gd name="T113" fmla="*/ 6 h 183"/>
                <a:gd name="T114" fmla="*/ 83 w 90"/>
                <a:gd name="T115" fmla="*/ 0 h 183"/>
                <a:gd name="T116" fmla="*/ 0 w 90"/>
                <a:gd name="T117" fmla="*/ 22 h 183"/>
                <a:gd name="T118" fmla="*/ 0 w 90"/>
                <a:gd name="T119" fmla="*/ 39 h 183"/>
                <a:gd name="T120" fmla="*/ 4 w 90"/>
                <a:gd name="T121" fmla="*/ 48 h 183"/>
                <a:gd name="T122" fmla="*/ 9 w 90"/>
                <a:gd name="T123" fmla="*/ 5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0" h="183">
                  <a:moveTo>
                    <a:pt x="9" y="56"/>
                  </a:moveTo>
                  <a:cubicBezTo>
                    <a:pt x="11" y="63"/>
                    <a:pt x="12" y="74"/>
                    <a:pt x="11" y="82"/>
                  </a:cubicBezTo>
                  <a:cubicBezTo>
                    <a:pt x="11" y="89"/>
                    <a:pt x="10" y="97"/>
                    <a:pt x="18" y="101"/>
                  </a:cubicBezTo>
                  <a:cubicBezTo>
                    <a:pt x="24" y="104"/>
                    <a:pt x="23" y="109"/>
                    <a:pt x="22" y="113"/>
                  </a:cubicBezTo>
                  <a:cubicBezTo>
                    <a:pt x="22" y="114"/>
                    <a:pt x="22" y="116"/>
                    <a:pt x="22" y="117"/>
                  </a:cubicBezTo>
                  <a:cubicBezTo>
                    <a:pt x="22" y="118"/>
                    <a:pt x="24" y="118"/>
                    <a:pt x="26" y="119"/>
                  </a:cubicBezTo>
                  <a:cubicBezTo>
                    <a:pt x="28" y="120"/>
                    <a:pt x="31" y="120"/>
                    <a:pt x="32" y="124"/>
                  </a:cubicBezTo>
                  <a:cubicBezTo>
                    <a:pt x="32" y="127"/>
                    <a:pt x="33" y="130"/>
                    <a:pt x="33" y="133"/>
                  </a:cubicBezTo>
                  <a:cubicBezTo>
                    <a:pt x="34" y="139"/>
                    <a:pt x="34" y="145"/>
                    <a:pt x="36" y="150"/>
                  </a:cubicBezTo>
                  <a:cubicBezTo>
                    <a:pt x="37" y="154"/>
                    <a:pt x="38" y="156"/>
                    <a:pt x="39" y="158"/>
                  </a:cubicBezTo>
                  <a:cubicBezTo>
                    <a:pt x="41" y="163"/>
                    <a:pt x="43" y="166"/>
                    <a:pt x="43" y="173"/>
                  </a:cubicBezTo>
                  <a:cubicBezTo>
                    <a:pt x="43" y="176"/>
                    <a:pt x="43" y="179"/>
                    <a:pt x="43" y="183"/>
                  </a:cubicBezTo>
                  <a:cubicBezTo>
                    <a:pt x="84" y="171"/>
                    <a:pt x="84" y="171"/>
                    <a:pt x="84" y="171"/>
                  </a:cubicBezTo>
                  <a:cubicBezTo>
                    <a:pt x="82" y="170"/>
                    <a:pt x="80" y="168"/>
                    <a:pt x="79" y="168"/>
                  </a:cubicBezTo>
                  <a:cubicBezTo>
                    <a:pt x="78" y="168"/>
                    <a:pt x="77" y="167"/>
                    <a:pt x="77" y="166"/>
                  </a:cubicBezTo>
                  <a:cubicBezTo>
                    <a:pt x="76" y="165"/>
                    <a:pt x="76" y="164"/>
                    <a:pt x="77" y="162"/>
                  </a:cubicBezTo>
                  <a:cubicBezTo>
                    <a:pt x="77" y="161"/>
                    <a:pt x="78" y="160"/>
                    <a:pt x="78" y="159"/>
                  </a:cubicBezTo>
                  <a:cubicBezTo>
                    <a:pt x="79" y="158"/>
                    <a:pt x="79" y="158"/>
                    <a:pt x="79" y="157"/>
                  </a:cubicBezTo>
                  <a:cubicBezTo>
                    <a:pt x="79" y="157"/>
                    <a:pt x="79" y="157"/>
                    <a:pt x="79" y="156"/>
                  </a:cubicBezTo>
                  <a:cubicBezTo>
                    <a:pt x="79" y="155"/>
                    <a:pt x="79" y="154"/>
                    <a:pt x="80" y="152"/>
                  </a:cubicBezTo>
                  <a:cubicBezTo>
                    <a:pt x="82" y="150"/>
                    <a:pt x="82" y="149"/>
                    <a:pt x="81" y="146"/>
                  </a:cubicBezTo>
                  <a:cubicBezTo>
                    <a:pt x="80" y="144"/>
                    <a:pt x="80" y="144"/>
                    <a:pt x="79" y="143"/>
                  </a:cubicBezTo>
                  <a:cubicBezTo>
                    <a:pt x="78" y="143"/>
                    <a:pt x="78" y="142"/>
                    <a:pt x="77" y="142"/>
                  </a:cubicBezTo>
                  <a:cubicBezTo>
                    <a:pt x="76" y="140"/>
                    <a:pt x="76" y="139"/>
                    <a:pt x="77" y="137"/>
                  </a:cubicBezTo>
                  <a:cubicBezTo>
                    <a:pt x="77" y="137"/>
                    <a:pt x="77" y="135"/>
                    <a:pt x="77" y="134"/>
                  </a:cubicBezTo>
                  <a:cubicBezTo>
                    <a:pt x="78" y="131"/>
                    <a:pt x="78" y="130"/>
                    <a:pt x="77" y="129"/>
                  </a:cubicBezTo>
                  <a:cubicBezTo>
                    <a:pt x="77" y="127"/>
                    <a:pt x="77" y="126"/>
                    <a:pt x="77" y="123"/>
                  </a:cubicBezTo>
                  <a:cubicBezTo>
                    <a:pt x="77" y="120"/>
                    <a:pt x="77" y="116"/>
                    <a:pt x="76" y="112"/>
                  </a:cubicBezTo>
                  <a:cubicBezTo>
                    <a:pt x="76" y="109"/>
                    <a:pt x="76" y="106"/>
                    <a:pt x="76" y="104"/>
                  </a:cubicBezTo>
                  <a:cubicBezTo>
                    <a:pt x="76" y="102"/>
                    <a:pt x="75" y="101"/>
                    <a:pt x="74" y="101"/>
                  </a:cubicBezTo>
                  <a:cubicBezTo>
                    <a:pt x="74" y="100"/>
                    <a:pt x="73" y="100"/>
                    <a:pt x="73" y="99"/>
                  </a:cubicBezTo>
                  <a:cubicBezTo>
                    <a:pt x="71" y="97"/>
                    <a:pt x="72" y="96"/>
                    <a:pt x="74" y="94"/>
                  </a:cubicBezTo>
                  <a:cubicBezTo>
                    <a:pt x="74" y="94"/>
                    <a:pt x="74" y="93"/>
                    <a:pt x="75" y="93"/>
                  </a:cubicBezTo>
                  <a:cubicBezTo>
                    <a:pt x="76" y="92"/>
                    <a:pt x="76" y="91"/>
                    <a:pt x="76" y="88"/>
                  </a:cubicBezTo>
                  <a:cubicBezTo>
                    <a:pt x="76" y="88"/>
                    <a:pt x="76" y="87"/>
                    <a:pt x="76" y="86"/>
                  </a:cubicBezTo>
                  <a:cubicBezTo>
                    <a:pt x="76" y="83"/>
                    <a:pt x="76" y="83"/>
                    <a:pt x="76" y="81"/>
                  </a:cubicBezTo>
                  <a:cubicBezTo>
                    <a:pt x="76" y="80"/>
                    <a:pt x="76" y="79"/>
                    <a:pt x="77" y="76"/>
                  </a:cubicBezTo>
                  <a:cubicBezTo>
                    <a:pt x="77" y="70"/>
                    <a:pt x="77" y="68"/>
                    <a:pt x="75" y="64"/>
                  </a:cubicBezTo>
                  <a:cubicBezTo>
                    <a:pt x="74" y="63"/>
                    <a:pt x="74" y="63"/>
                    <a:pt x="74" y="63"/>
                  </a:cubicBezTo>
                  <a:cubicBezTo>
                    <a:pt x="73" y="60"/>
                    <a:pt x="73" y="59"/>
                    <a:pt x="72" y="57"/>
                  </a:cubicBezTo>
                  <a:cubicBezTo>
                    <a:pt x="72" y="54"/>
                    <a:pt x="75" y="52"/>
                    <a:pt x="77" y="51"/>
                  </a:cubicBezTo>
                  <a:cubicBezTo>
                    <a:pt x="78" y="51"/>
                    <a:pt x="79" y="50"/>
                    <a:pt x="79" y="50"/>
                  </a:cubicBezTo>
                  <a:cubicBezTo>
                    <a:pt x="79" y="49"/>
                    <a:pt x="80" y="49"/>
                    <a:pt x="80" y="48"/>
                  </a:cubicBezTo>
                  <a:cubicBezTo>
                    <a:pt x="81" y="47"/>
                    <a:pt x="81" y="46"/>
                    <a:pt x="82" y="44"/>
                  </a:cubicBezTo>
                  <a:cubicBezTo>
                    <a:pt x="84" y="42"/>
                    <a:pt x="85" y="41"/>
                    <a:pt x="86" y="40"/>
                  </a:cubicBezTo>
                  <a:cubicBezTo>
                    <a:pt x="87" y="39"/>
                    <a:pt x="88" y="38"/>
                    <a:pt x="89" y="37"/>
                  </a:cubicBezTo>
                  <a:cubicBezTo>
                    <a:pt x="90" y="36"/>
                    <a:pt x="90" y="36"/>
                    <a:pt x="90" y="35"/>
                  </a:cubicBezTo>
                  <a:cubicBezTo>
                    <a:pt x="90" y="35"/>
                    <a:pt x="89" y="34"/>
                    <a:pt x="88" y="34"/>
                  </a:cubicBezTo>
                  <a:cubicBezTo>
                    <a:pt x="88" y="33"/>
                    <a:pt x="87" y="32"/>
                    <a:pt x="87" y="32"/>
                  </a:cubicBezTo>
                  <a:cubicBezTo>
                    <a:pt x="87" y="31"/>
                    <a:pt x="88" y="30"/>
                    <a:pt x="89" y="29"/>
                  </a:cubicBezTo>
                  <a:cubicBezTo>
                    <a:pt x="89" y="28"/>
                    <a:pt x="90" y="28"/>
                    <a:pt x="90" y="27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5"/>
                    <a:pt x="89" y="24"/>
                    <a:pt x="87" y="23"/>
                  </a:cubicBezTo>
                  <a:cubicBezTo>
                    <a:pt x="86" y="22"/>
                    <a:pt x="86" y="22"/>
                    <a:pt x="86" y="22"/>
                  </a:cubicBezTo>
                  <a:cubicBezTo>
                    <a:pt x="82" y="20"/>
                    <a:pt x="82" y="16"/>
                    <a:pt x="83" y="13"/>
                  </a:cubicBezTo>
                  <a:cubicBezTo>
                    <a:pt x="83" y="12"/>
                    <a:pt x="84" y="11"/>
                    <a:pt x="84" y="10"/>
                  </a:cubicBezTo>
                  <a:cubicBezTo>
                    <a:pt x="85" y="9"/>
                    <a:pt x="86" y="8"/>
                    <a:pt x="85" y="6"/>
                  </a:cubicBezTo>
                  <a:cubicBezTo>
                    <a:pt x="84" y="3"/>
                    <a:pt x="84" y="1"/>
                    <a:pt x="83" y="0"/>
                  </a:cubicBezTo>
                  <a:cubicBezTo>
                    <a:pt x="77" y="2"/>
                    <a:pt x="35" y="13"/>
                    <a:pt x="0" y="22"/>
                  </a:cubicBezTo>
                  <a:cubicBezTo>
                    <a:pt x="0" y="24"/>
                    <a:pt x="0" y="32"/>
                    <a:pt x="0" y="39"/>
                  </a:cubicBezTo>
                  <a:cubicBezTo>
                    <a:pt x="0" y="43"/>
                    <a:pt x="2" y="45"/>
                    <a:pt x="4" y="48"/>
                  </a:cubicBezTo>
                  <a:cubicBezTo>
                    <a:pt x="6" y="50"/>
                    <a:pt x="8" y="52"/>
                    <a:pt x="9" y="56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69"/>
            <p:cNvSpPr>
              <a:spLocks/>
            </p:cNvSpPr>
            <p:nvPr/>
          </p:nvSpPr>
          <p:spPr bwMode="auto">
            <a:xfrm>
              <a:off x="9264650" y="2554288"/>
              <a:ext cx="1033463" cy="887413"/>
            </a:xfrm>
            <a:custGeom>
              <a:avLst/>
              <a:gdLst>
                <a:gd name="T0" fmla="*/ 44 w 406"/>
                <a:gd name="T1" fmla="*/ 234 h 349"/>
                <a:gd name="T2" fmla="*/ 74 w 406"/>
                <a:gd name="T3" fmla="*/ 254 h 349"/>
                <a:gd name="T4" fmla="*/ 102 w 406"/>
                <a:gd name="T5" fmla="*/ 258 h 349"/>
                <a:gd name="T6" fmla="*/ 128 w 406"/>
                <a:gd name="T7" fmla="*/ 250 h 349"/>
                <a:gd name="T8" fmla="*/ 152 w 406"/>
                <a:gd name="T9" fmla="*/ 267 h 349"/>
                <a:gd name="T10" fmla="*/ 162 w 406"/>
                <a:gd name="T11" fmla="*/ 258 h 349"/>
                <a:gd name="T12" fmla="*/ 168 w 406"/>
                <a:gd name="T13" fmla="*/ 242 h 349"/>
                <a:gd name="T14" fmla="*/ 174 w 406"/>
                <a:gd name="T15" fmla="*/ 222 h 349"/>
                <a:gd name="T16" fmla="*/ 183 w 406"/>
                <a:gd name="T17" fmla="*/ 228 h 349"/>
                <a:gd name="T18" fmla="*/ 188 w 406"/>
                <a:gd name="T19" fmla="*/ 232 h 349"/>
                <a:gd name="T20" fmla="*/ 187 w 406"/>
                <a:gd name="T21" fmla="*/ 221 h 349"/>
                <a:gd name="T22" fmla="*/ 190 w 406"/>
                <a:gd name="T23" fmla="*/ 206 h 349"/>
                <a:gd name="T24" fmla="*/ 200 w 406"/>
                <a:gd name="T25" fmla="*/ 197 h 349"/>
                <a:gd name="T26" fmla="*/ 219 w 406"/>
                <a:gd name="T27" fmla="*/ 181 h 349"/>
                <a:gd name="T28" fmla="*/ 222 w 406"/>
                <a:gd name="T29" fmla="*/ 172 h 349"/>
                <a:gd name="T30" fmla="*/ 228 w 406"/>
                <a:gd name="T31" fmla="*/ 143 h 349"/>
                <a:gd name="T32" fmla="*/ 230 w 406"/>
                <a:gd name="T33" fmla="*/ 119 h 349"/>
                <a:gd name="T34" fmla="*/ 228 w 406"/>
                <a:gd name="T35" fmla="*/ 98 h 349"/>
                <a:gd name="T36" fmla="*/ 230 w 406"/>
                <a:gd name="T37" fmla="*/ 103 h 349"/>
                <a:gd name="T38" fmla="*/ 232 w 406"/>
                <a:gd name="T39" fmla="*/ 123 h 349"/>
                <a:gd name="T40" fmla="*/ 229 w 406"/>
                <a:gd name="T41" fmla="*/ 146 h 349"/>
                <a:gd name="T42" fmla="*/ 223 w 406"/>
                <a:gd name="T43" fmla="*/ 175 h 349"/>
                <a:gd name="T44" fmla="*/ 216 w 406"/>
                <a:gd name="T45" fmla="*/ 185 h 349"/>
                <a:gd name="T46" fmla="*/ 198 w 406"/>
                <a:gd name="T47" fmla="*/ 198 h 349"/>
                <a:gd name="T48" fmla="*/ 188 w 406"/>
                <a:gd name="T49" fmla="*/ 210 h 349"/>
                <a:gd name="T50" fmla="*/ 191 w 406"/>
                <a:gd name="T51" fmla="*/ 224 h 349"/>
                <a:gd name="T52" fmla="*/ 184 w 406"/>
                <a:gd name="T53" fmla="*/ 237 h 349"/>
                <a:gd name="T54" fmla="*/ 179 w 406"/>
                <a:gd name="T55" fmla="*/ 230 h 349"/>
                <a:gd name="T56" fmla="*/ 169 w 406"/>
                <a:gd name="T57" fmla="*/ 235 h 349"/>
                <a:gd name="T58" fmla="*/ 171 w 406"/>
                <a:gd name="T59" fmla="*/ 249 h 349"/>
                <a:gd name="T60" fmla="*/ 163 w 406"/>
                <a:gd name="T61" fmla="*/ 260 h 349"/>
                <a:gd name="T62" fmla="*/ 153 w 406"/>
                <a:gd name="T63" fmla="*/ 268 h 349"/>
                <a:gd name="T64" fmla="*/ 187 w 406"/>
                <a:gd name="T65" fmla="*/ 324 h 349"/>
                <a:gd name="T66" fmla="*/ 198 w 406"/>
                <a:gd name="T67" fmla="*/ 337 h 349"/>
                <a:gd name="T68" fmla="*/ 222 w 406"/>
                <a:gd name="T69" fmla="*/ 343 h 349"/>
                <a:gd name="T70" fmla="*/ 245 w 406"/>
                <a:gd name="T71" fmla="*/ 338 h 349"/>
                <a:gd name="T72" fmla="*/ 284 w 406"/>
                <a:gd name="T73" fmla="*/ 315 h 349"/>
                <a:gd name="T74" fmla="*/ 294 w 406"/>
                <a:gd name="T75" fmla="*/ 285 h 349"/>
                <a:gd name="T76" fmla="*/ 304 w 406"/>
                <a:gd name="T77" fmla="*/ 260 h 349"/>
                <a:gd name="T78" fmla="*/ 309 w 406"/>
                <a:gd name="T79" fmla="*/ 230 h 349"/>
                <a:gd name="T80" fmla="*/ 323 w 406"/>
                <a:gd name="T81" fmla="*/ 233 h 349"/>
                <a:gd name="T82" fmla="*/ 347 w 406"/>
                <a:gd name="T83" fmla="*/ 207 h 349"/>
                <a:gd name="T84" fmla="*/ 352 w 406"/>
                <a:gd name="T85" fmla="*/ 203 h 349"/>
                <a:gd name="T86" fmla="*/ 367 w 406"/>
                <a:gd name="T87" fmla="*/ 163 h 349"/>
                <a:gd name="T88" fmla="*/ 394 w 406"/>
                <a:gd name="T89" fmla="*/ 172 h 349"/>
                <a:gd name="T90" fmla="*/ 405 w 406"/>
                <a:gd name="T91" fmla="*/ 162 h 349"/>
                <a:gd name="T92" fmla="*/ 400 w 406"/>
                <a:gd name="T93" fmla="*/ 150 h 349"/>
                <a:gd name="T94" fmla="*/ 396 w 406"/>
                <a:gd name="T95" fmla="*/ 146 h 349"/>
                <a:gd name="T96" fmla="*/ 379 w 406"/>
                <a:gd name="T97" fmla="*/ 144 h 349"/>
                <a:gd name="T98" fmla="*/ 342 w 406"/>
                <a:gd name="T99" fmla="*/ 156 h 349"/>
                <a:gd name="T100" fmla="*/ 323 w 406"/>
                <a:gd name="T101" fmla="*/ 176 h 349"/>
                <a:gd name="T102" fmla="*/ 308 w 406"/>
                <a:gd name="T103" fmla="*/ 179 h 349"/>
                <a:gd name="T104" fmla="*/ 248 w 406"/>
                <a:gd name="T105" fmla="*/ 162 h 349"/>
                <a:gd name="T106" fmla="*/ 203 w 406"/>
                <a:gd name="T107" fmla="*/ 15 h 349"/>
                <a:gd name="T108" fmla="*/ 188 w 406"/>
                <a:gd name="T109" fmla="*/ 20 h 349"/>
                <a:gd name="T110" fmla="*/ 160 w 406"/>
                <a:gd name="T111" fmla="*/ 47 h 349"/>
                <a:gd name="T112" fmla="*/ 144 w 406"/>
                <a:gd name="T113" fmla="*/ 53 h 349"/>
                <a:gd name="T114" fmla="*/ 113 w 406"/>
                <a:gd name="T115" fmla="*/ 58 h 349"/>
                <a:gd name="T116" fmla="*/ 115 w 406"/>
                <a:gd name="T117" fmla="*/ 48 h 349"/>
                <a:gd name="T118" fmla="*/ 84 w 406"/>
                <a:gd name="T119" fmla="*/ 44 h 349"/>
                <a:gd name="T120" fmla="*/ 70 w 406"/>
                <a:gd name="T121" fmla="*/ 3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6" h="349">
                  <a:moveTo>
                    <a:pt x="0" y="46"/>
                  </a:moveTo>
                  <a:cubicBezTo>
                    <a:pt x="23" y="234"/>
                    <a:pt x="23" y="234"/>
                    <a:pt x="23" y="234"/>
                  </a:cubicBezTo>
                  <a:cubicBezTo>
                    <a:pt x="27" y="232"/>
                    <a:pt x="30" y="232"/>
                    <a:pt x="32" y="232"/>
                  </a:cubicBezTo>
                  <a:cubicBezTo>
                    <a:pt x="32" y="232"/>
                    <a:pt x="33" y="232"/>
                    <a:pt x="34" y="232"/>
                  </a:cubicBezTo>
                  <a:cubicBezTo>
                    <a:pt x="37" y="232"/>
                    <a:pt x="41" y="232"/>
                    <a:pt x="44" y="234"/>
                  </a:cubicBezTo>
                  <a:cubicBezTo>
                    <a:pt x="45" y="235"/>
                    <a:pt x="45" y="235"/>
                    <a:pt x="45" y="235"/>
                  </a:cubicBezTo>
                  <a:cubicBezTo>
                    <a:pt x="49" y="238"/>
                    <a:pt x="53" y="241"/>
                    <a:pt x="56" y="246"/>
                  </a:cubicBezTo>
                  <a:cubicBezTo>
                    <a:pt x="59" y="251"/>
                    <a:pt x="63" y="252"/>
                    <a:pt x="65" y="252"/>
                  </a:cubicBezTo>
                  <a:cubicBezTo>
                    <a:pt x="66" y="253"/>
                    <a:pt x="66" y="253"/>
                    <a:pt x="66" y="253"/>
                  </a:cubicBezTo>
                  <a:cubicBezTo>
                    <a:pt x="67" y="253"/>
                    <a:pt x="71" y="253"/>
                    <a:pt x="74" y="254"/>
                  </a:cubicBezTo>
                  <a:cubicBezTo>
                    <a:pt x="77" y="255"/>
                    <a:pt x="79" y="255"/>
                    <a:pt x="80" y="255"/>
                  </a:cubicBezTo>
                  <a:cubicBezTo>
                    <a:pt x="80" y="255"/>
                    <a:pt x="84" y="257"/>
                    <a:pt x="87" y="259"/>
                  </a:cubicBezTo>
                  <a:cubicBezTo>
                    <a:pt x="89" y="259"/>
                    <a:pt x="89" y="259"/>
                    <a:pt x="89" y="259"/>
                  </a:cubicBezTo>
                  <a:cubicBezTo>
                    <a:pt x="91" y="260"/>
                    <a:pt x="93" y="260"/>
                    <a:pt x="96" y="257"/>
                  </a:cubicBezTo>
                  <a:cubicBezTo>
                    <a:pt x="99" y="255"/>
                    <a:pt x="101" y="257"/>
                    <a:pt x="102" y="258"/>
                  </a:cubicBezTo>
                  <a:cubicBezTo>
                    <a:pt x="103" y="258"/>
                    <a:pt x="104" y="259"/>
                    <a:pt x="105" y="259"/>
                  </a:cubicBezTo>
                  <a:cubicBezTo>
                    <a:pt x="111" y="259"/>
                    <a:pt x="115" y="259"/>
                    <a:pt x="117" y="257"/>
                  </a:cubicBezTo>
                  <a:cubicBezTo>
                    <a:pt x="118" y="256"/>
                    <a:pt x="120" y="255"/>
                    <a:pt x="121" y="255"/>
                  </a:cubicBezTo>
                  <a:cubicBezTo>
                    <a:pt x="123" y="254"/>
                    <a:pt x="125" y="253"/>
                    <a:pt x="125" y="252"/>
                  </a:cubicBezTo>
                  <a:cubicBezTo>
                    <a:pt x="125" y="251"/>
                    <a:pt x="126" y="250"/>
                    <a:pt x="128" y="250"/>
                  </a:cubicBezTo>
                  <a:cubicBezTo>
                    <a:pt x="130" y="249"/>
                    <a:pt x="133" y="250"/>
                    <a:pt x="135" y="253"/>
                  </a:cubicBezTo>
                  <a:cubicBezTo>
                    <a:pt x="136" y="254"/>
                    <a:pt x="136" y="255"/>
                    <a:pt x="137" y="257"/>
                  </a:cubicBezTo>
                  <a:cubicBezTo>
                    <a:pt x="138" y="259"/>
                    <a:pt x="140" y="262"/>
                    <a:pt x="141" y="262"/>
                  </a:cubicBezTo>
                  <a:cubicBezTo>
                    <a:pt x="142" y="262"/>
                    <a:pt x="142" y="263"/>
                    <a:pt x="143" y="263"/>
                  </a:cubicBezTo>
                  <a:cubicBezTo>
                    <a:pt x="147" y="264"/>
                    <a:pt x="150" y="266"/>
                    <a:pt x="152" y="267"/>
                  </a:cubicBezTo>
                  <a:cubicBezTo>
                    <a:pt x="153" y="265"/>
                    <a:pt x="155" y="263"/>
                    <a:pt x="159" y="264"/>
                  </a:cubicBezTo>
                  <a:cubicBezTo>
                    <a:pt x="159" y="264"/>
                    <a:pt x="160" y="264"/>
                    <a:pt x="160" y="264"/>
                  </a:cubicBezTo>
                  <a:cubicBezTo>
                    <a:pt x="161" y="263"/>
                    <a:pt x="161" y="262"/>
                    <a:pt x="161" y="262"/>
                  </a:cubicBezTo>
                  <a:cubicBezTo>
                    <a:pt x="161" y="261"/>
                    <a:pt x="161" y="260"/>
                    <a:pt x="162" y="259"/>
                  </a:cubicBezTo>
                  <a:cubicBezTo>
                    <a:pt x="162" y="259"/>
                    <a:pt x="162" y="259"/>
                    <a:pt x="162" y="258"/>
                  </a:cubicBezTo>
                  <a:cubicBezTo>
                    <a:pt x="162" y="257"/>
                    <a:pt x="163" y="255"/>
                    <a:pt x="166" y="255"/>
                  </a:cubicBezTo>
                  <a:cubicBezTo>
                    <a:pt x="167" y="255"/>
                    <a:pt x="169" y="255"/>
                    <a:pt x="169" y="254"/>
                  </a:cubicBezTo>
                  <a:cubicBezTo>
                    <a:pt x="170" y="253"/>
                    <a:pt x="170" y="251"/>
                    <a:pt x="170" y="249"/>
                  </a:cubicBezTo>
                  <a:cubicBezTo>
                    <a:pt x="169" y="247"/>
                    <a:pt x="169" y="246"/>
                    <a:pt x="169" y="245"/>
                  </a:cubicBezTo>
                  <a:cubicBezTo>
                    <a:pt x="169" y="244"/>
                    <a:pt x="169" y="243"/>
                    <a:pt x="168" y="242"/>
                  </a:cubicBezTo>
                  <a:cubicBezTo>
                    <a:pt x="166" y="241"/>
                    <a:pt x="165" y="240"/>
                    <a:pt x="165" y="239"/>
                  </a:cubicBezTo>
                  <a:cubicBezTo>
                    <a:pt x="165" y="238"/>
                    <a:pt x="166" y="236"/>
                    <a:pt x="167" y="235"/>
                  </a:cubicBezTo>
                  <a:cubicBezTo>
                    <a:pt x="167" y="235"/>
                    <a:pt x="168" y="234"/>
                    <a:pt x="168" y="234"/>
                  </a:cubicBezTo>
                  <a:cubicBezTo>
                    <a:pt x="170" y="233"/>
                    <a:pt x="170" y="232"/>
                    <a:pt x="171" y="228"/>
                  </a:cubicBezTo>
                  <a:cubicBezTo>
                    <a:pt x="172" y="225"/>
                    <a:pt x="172" y="223"/>
                    <a:pt x="174" y="222"/>
                  </a:cubicBezTo>
                  <a:cubicBezTo>
                    <a:pt x="175" y="221"/>
                    <a:pt x="175" y="221"/>
                    <a:pt x="176" y="221"/>
                  </a:cubicBezTo>
                  <a:cubicBezTo>
                    <a:pt x="177" y="222"/>
                    <a:pt x="179" y="223"/>
                    <a:pt x="179" y="227"/>
                  </a:cubicBezTo>
                  <a:cubicBezTo>
                    <a:pt x="179" y="228"/>
                    <a:pt x="180" y="228"/>
                    <a:pt x="180" y="229"/>
                  </a:cubicBezTo>
                  <a:cubicBezTo>
                    <a:pt x="180" y="229"/>
                    <a:pt x="181" y="228"/>
                    <a:pt x="181" y="228"/>
                  </a:cubicBezTo>
                  <a:cubicBezTo>
                    <a:pt x="182" y="228"/>
                    <a:pt x="182" y="228"/>
                    <a:pt x="183" y="228"/>
                  </a:cubicBezTo>
                  <a:cubicBezTo>
                    <a:pt x="184" y="228"/>
                    <a:pt x="185" y="229"/>
                    <a:pt x="185" y="232"/>
                  </a:cubicBezTo>
                  <a:cubicBezTo>
                    <a:pt x="185" y="233"/>
                    <a:pt x="185" y="233"/>
                    <a:pt x="185" y="234"/>
                  </a:cubicBezTo>
                  <a:cubicBezTo>
                    <a:pt x="185" y="235"/>
                    <a:pt x="185" y="236"/>
                    <a:pt x="185" y="236"/>
                  </a:cubicBezTo>
                  <a:cubicBezTo>
                    <a:pt x="185" y="236"/>
                    <a:pt x="185" y="236"/>
                    <a:pt x="186" y="236"/>
                  </a:cubicBezTo>
                  <a:cubicBezTo>
                    <a:pt x="187" y="236"/>
                    <a:pt x="188" y="234"/>
                    <a:pt x="188" y="232"/>
                  </a:cubicBezTo>
                  <a:cubicBezTo>
                    <a:pt x="188" y="231"/>
                    <a:pt x="189" y="230"/>
                    <a:pt x="192" y="227"/>
                  </a:cubicBezTo>
                  <a:cubicBezTo>
                    <a:pt x="192" y="227"/>
                    <a:pt x="192" y="227"/>
                    <a:pt x="192" y="227"/>
                  </a:cubicBezTo>
                  <a:cubicBezTo>
                    <a:pt x="192" y="226"/>
                    <a:pt x="191" y="226"/>
                    <a:pt x="190" y="225"/>
                  </a:cubicBezTo>
                  <a:cubicBezTo>
                    <a:pt x="189" y="225"/>
                    <a:pt x="189" y="225"/>
                    <a:pt x="188" y="224"/>
                  </a:cubicBezTo>
                  <a:cubicBezTo>
                    <a:pt x="188" y="223"/>
                    <a:pt x="187" y="222"/>
                    <a:pt x="187" y="221"/>
                  </a:cubicBezTo>
                  <a:cubicBezTo>
                    <a:pt x="187" y="220"/>
                    <a:pt x="187" y="219"/>
                    <a:pt x="189" y="218"/>
                  </a:cubicBezTo>
                  <a:cubicBezTo>
                    <a:pt x="189" y="217"/>
                    <a:pt x="190" y="216"/>
                    <a:pt x="190" y="216"/>
                  </a:cubicBezTo>
                  <a:cubicBezTo>
                    <a:pt x="190" y="215"/>
                    <a:pt x="189" y="213"/>
                    <a:pt x="187" y="211"/>
                  </a:cubicBezTo>
                  <a:cubicBezTo>
                    <a:pt x="187" y="211"/>
                    <a:pt x="186" y="211"/>
                    <a:pt x="186" y="210"/>
                  </a:cubicBezTo>
                  <a:cubicBezTo>
                    <a:pt x="186" y="209"/>
                    <a:pt x="188" y="208"/>
                    <a:pt x="190" y="206"/>
                  </a:cubicBezTo>
                  <a:cubicBezTo>
                    <a:pt x="190" y="205"/>
                    <a:pt x="191" y="205"/>
                    <a:pt x="191" y="204"/>
                  </a:cubicBezTo>
                  <a:cubicBezTo>
                    <a:pt x="193" y="203"/>
                    <a:pt x="193" y="201"/>
                    <a:pt x="193" y="199"/>
                  </a:cubicBezTo>
                  <a:cubicBezTo>
                    <a:pt x="194" y="199"/>
                    <a:pt x="194" y="198"/>
                    <a:pt x="194" y="198"/>
                  </a:cubicBezTo>
                  <a:cubicBezTo>
                    <a:pt x="194" y="196"/>
                    <a:pt x="196" y="196"/>
                    <a:pt x="198" y="196"/>
                  </a:cubicBezTo>
                  <a:cubicBezTo>
                    <a:pt x="198" y="196"/>
                    <a:pt x="199" y="197"/>
                    <a:pt x="200" y="197"/>
                  </a:cubicBezTo>
                  <a:cubicBezTo>
                    <a:pt x="202" y="198"/>
                    <a:pt x="206" y="199"/>
                    <a:pt x="208" y="197"/>
                  </a:cubicBezTo>
                  <a:cubicBezTo>
                    <a:pt x="210" y="194"/>
                    <a:pt x="210" y="192"/>
                    <a:pt x="210" y="190"/>
                  </a:cubicBezTo>
                  <a:cubicBezTo>
                    <a:pt x="210" y="190"/>
                    <a:pt x="210" y="190"/>
                    <a:pt x="210" y="190"/>
                  </a:cubicBezTo>
                  <a:cubicBezTo>
                    <a:pt x="210" y="188"/>
                    <a:pt x="213" y="184"/>
                    <a:pt x="216" y="183"/>
                  </a:cubicBezTo>
                  <a:cubicBezTo>
                    <a:pt x="217" y="183"/>
                    <a:pt x="218" y="182"/>
                    <a:pt x="219" y="181"/>
                  </a:cubicBezTo>
                  <a:cubicBezTo>
                    <a:pt x="220" y="181"/>
                    <a:pt x="220" y="180"/>
                    <a:pt x="221" y="180"/>
                  </a:cubicBezTo>
                  <a:cubicBezTo>
                    <a:pt x="222" y="179"/>
                    <a:pt x="222" y="179"/>
                    <a:pt x="222" y="177"/>
                  </a:cubicBezTo>
                  <a:cubicBezTo>
                    <a:pt x="222" y="177"/>
                    <a:pt x="222" y="177"/>
                    <a:pt x="222" y="177"/>
                  </a:cubicBezTo>
                  <a:cubicBezTo>
                    <a:pt x="222" y="176"/>
                    <a:pt x="222" y="176"/>
                    <a:pt x="221" y="176"/>
                  </a:cubicBezTo>
                  <a:cubicBezTo>
                    <a:pt x="221" y="175"/>
                    <a:pt x="221" y="173"/>
                    <a:pt x="222" y="172"/>
                  </a:cubicBezTo>
                  <a:cubicBezTo>
                    <a:pt x="223" y="170"/>
                    <a:pt x="226" y="167"/>
                    <a:pt x="225" y="163"/>
                  </a:cubicBezTo>
                  <a:cubicBezTo>
                    <a:pt x="224" y="159"/>
                    <a:pt x="225" y="153"/>
                    <a:pt x="226" y="151"/>
                  </a:cubicBezTo>
                  <a:cubicBezTo>
                    <a:pt x="226" y="151"/>
                    <a:pt x="227" y="149"/>
                    <a:pt x="227" y="148"/>
                  </a:cubicBezTo>
                  <a:cubicBezTo>
                    <a:pt x="227" y="147"/>
                    <a:pt x="227" y="146"/>
                    <a:pt x="228" y="145"/>
                  </a:cubicBezTo>
                  <a:cubicBezTo>
                    <a:pt x="228" y="144"/>
                    <a:pt x="228" y="143"/>
                    <a:pt x="228" y="143"/>
                  </a:cubicBezTo>
                  <a:cubicBezTo>
                    <a:pt x="228" y="141"/>
                    <a:pt x="229" y="140"/>
                    <a:pt x="230" y="139"/>
                  </a:cubicBezTo>
                  <a:cubicBezTo>
                    <a:pt x="231" y="137"/>
                    <a:pt x="232" y="136"/>
                    <a:pt x="233" y="134"/>
                  </a:cubicBezTo>
                  <a:cubicBezTo>
                    <a:pt x="233" y="133"/>
                    <a:pt x="233" y="133"/>
                    <a:pt x="231" y="130"/>
                  </a:cubicBezTo>
                  <a:cubicBezTo>
                    <a:pt x="229" y="127"/>
                    <a:pt x="229" y="126"/>
                    <a:pt x="230" y="123"/>
                  </a:cubicBezTo>
                  <a:cubicBezTo>
                    <a:pt x="230" y="122"/>
                    <a:pt x="230" y="121"/>
                    <a:pt x="230" y="119"/>
                  </a:cubicBezTo>
                  <a:cubicBezTo>
                    <a:pt x="229" y="118"/>
                    <a:pt x="229" y="117"/>
                    <a:pt x="230" y="116"/>
                  </a:cubicBezTo>
                  <a:cubicBezTo>
                    <a:pt x="230" y="115"/>
                    <a:pt x="230" y="114"/>
                    <a:pt x="229" y="113"/>
                  </a:cubicBezTo>
                  <a:cubicBezTo>
                    <a:pt x="229" y="112"/>
                    <a:pt x="229" y="111"/>
                    <a:pt x="229" y="110"/>
                  </a:cubicBezTo>
                  <a:cubicBezTo>
                    <a:pt x="229" y="108"/>
                    <a:pt x="230" y="106"/>
                    <a:pt x="228" y="104"/>
                  </a:cubicBezTo>
                  <a:cubicBezTo>
                    <a:pt x="227" y="101"/>
                    <a:pt x="227" y="99"/>
                    <a:pt x="228" y="98"/>
                  </a:cubicBezTo>
                  <a:cubicBezTo>
                    <a:pt x="229" y="97"/>
                    <a:pt x="232" y="96"/>
                    <a:pt x="233" y="96"/>
                  </a:cubicBezTo>
                  <a:cubicBezTo>
                    <a:pt x="234" y="96"/>
                    <a:pt x="234" y="96"/>
                    <a:pt x="234" y="97"/>
                  </a:cubicBezTo>
                  <a:cubicBezTo>
                    <a:pt x="234" y="97"/>
                    <a:pt x="234" y="98"/>
                    <a:pt x="233" y="98"/>
                  </a:cubicBezTo>
                  <a:cubicBezTo>
                    <a:pt x="232" y="98"/>
                    <a:pt x="230" y="99"/>
                    <a:pt x="229" y="99"/>
                  </a:cubicBezTo>
                  <a:cubicBezTo>
                    <a:pt x="229" y="99"/>
                    <a:pt x="229" y="101"/>
                    <a:pt x="230" y="103"/>
                  </a:cubicBezTo>
                  <a:cubicBezTo>
                    <a:pt x="231" y="106"/>
                    <a:pt x="231" y="108"/>
                    <a:pt x="231" y="110"/>
                  </a:cubicBezTo>
                  <a:cubicBezTo>
                    <a:pt x="230" y="111"/>
                    <a:pt x="231" y="112"/>
                    <a:pt x="231" y="113"/>
                  </a:cubicBezTo>
                  <a:cubicBezTo>
                    <a:pt x="231" y="114"/>
                    <a:pt x="232" y="115"/>
                    <a:pt x="231" y="116"/>
                  </a:cubicBezTo>
                  <a:cubicBezTo>
                    <a:pt x="231" y="117"/>
                    <a:pt x="231" y="118"/>
                    <a:pt x="231" y="119"/>
                  </a:cubicBezTo>
                  <a:cubicBezTo>
                    <a:pt x="232" y="120"/>
                    <a:pt x="232" y="122"/>
                    <a:pt x="232" y="123"/>
                  </a:cubicBezTo>
                  <a:cubicBezTo>
                    <a:pt x="231" y="126"/>
                    <a:pt x="231" y="126"/>
                    <a:pt x="233" y="129"/>
                  </a:cubicBezTo>
                  <a:cubicBezTo>
                    <a:pt x="235" y="132"/>
                    <a:pt x="235" y="132"/>
                    <a:pt x="234" y="135"/>
                  </a:cubicBezTo>
                  <a:cubicBezTo>
                    <a:pt x="233" y="137"/>
                    <a:pt x="233" y="138"/>
                    <a:pt x="231" y="140"/>
                  </a:cubicBezTo>
                  <a:cubicBezTo>
                    <a:pt x="230" y="141"/>
                    <a:pt x="230" y="142"/>
                    <a:pt x="230" y="143"/>
                  </a:cubicBezTo>
                  <a:cubicBezTo>
                    <a:pt x="230" y="144"/>
                    <a:pt x="230" y="145"/>
                    <a:pt x="229" y="146"/>
                  </a:cubicBezTo>
                  <a:cubicBezTo>
                    <a:pt x="229" y="147"/>
                    <a:pt x="229" y="147"/>
                    <a:pt x="229" y="148"/>
                  </a:cubicBezTo>
                  <a:cubicBezTo>
                    <a:pt x="228" y="150"/>
                    <a:pt x="228" y="151"/>
                    <a:pt x="227" y="152"/>
                  </a:cubicBezTo>
                  <a:cubicBezTo>
                    <a:pt x="226" y="154"/>
                    <a:pt x="226" y="159"/>
                    <a:pt x="227" y="163"/>
                  </a:cubicBezTo>
                  <a:cubicBezTo>
                    <a:pt x="228" y="167"/>
                    <a:pt x="225" y="171"/>
                    <a:pt x="223" y="173"/>
                  </a:cubicBezTo>
                  <a:cubicBezTo>
                    <a:pt x="223" y="174"/>
                    <a:pt x="223" y="174"/>
                    <a:pt x="223" y="175"/>
                  </a:cubicBezTo>
                  <a:cubicBezTo>
                    <a:pt x="223" y="176"/>
                    <a:pt x="223" y="176"/>
                    <a:pt x="223" y="177"/>
                  </a:cubicBezTo>
                  <a:cubicBezTo>
                    <a:pt x="223" y="177"/>
                    <a:pt x="223" y="177"/>
                    <a:pt x="223" y="177"/>
                  </a:cubicBezTo>
                  <a:cubicBezTo>
                    <a:pt x="224" y="179"/>
                    <a:pt x="224" y="180"/>
                    <a:pt x="222" y="181"/>
                  </a:cubicBezTo>
                  <a:cubicBezTo>
                    <a:pt x="221" y="181"/>
                    <a:pt x="221" y="182"/>
                    <a:pt x="220" y="182"/>
                  </a:cubicBezTo>
                  <a:cubicBezTo>
                    <a:pt x="219" y="183"/>
                    <a:pt x="218" y="185"/>
                    <a:pt x="216" y="185"/>
                  </a:cubicBezTo>
                  <a:cubicBezTo>
                    <a:pt x="214" y="185"/>
                    <a:pt x="212" y="188"/>
                    <a:pt x="212" y="190"/>
                  </a:cubicBezTo>
                  <a:cubicBezTo>
                    <a:pt x="212" y="190"/>
                    <a:pt x="212" y="190"/>
                    <a:pt x="212" y="190"/>
                  </a:cubicBezTo>
                  <a:cubicBezTo>
                    <a:pt x="212" y="192"/>
                    <a:pt x="212" y="195"/>
                    <a:pt x="209" y="198"/>
                  </a:cubicBezTo>
                  <a:cubicBezTo>
                    <a:pt x="206" y="201"/>
                    <a:pt x="202" y="199"/>
                    <a:pt x="199" y="198"/>
                  </a:cubicBezTo>
                  <a:cubicBezTo>
                    <a:pt x="199" y="198"/>
                    <a:pt x="198" y="198"/>
                    <a:pt x="198" y="198"/>
                  </a:cubicBezTo>
                  <a:cubicBezTo>
                    <a:pt x="196" y="198"/>
                    <a:pt x="196" y="198"/>
                    <a:pt x="195" y="199"/>
                  </a:cubicBezTo>
                  <a:cubicBezTo>
                    <a:pt x="195" y="199"/>
                    <a:pt x="195" y="199"/>
                    <a:pt x="195" y="200"/>
                  </a:cubicBezTo>
                  <a:cubicBezTo>
                    <a:pt x="195" y="201"/>
                    <a:pt x="194" y="204"/>
                    <a:pt x="193" y="206"/>
                  </a:cubicBezTo>
                  <a:cubicBezTo>
                    <a:pt x="192" y="206"/>
                    <a:pt x="192" y="206"/>
                    <a:pt x="191" y="207"/>
                  </a:cubicBezTo>
                  <a:cubicBezTo>
                    <a:pt x="190" y="208"/>
                    <a:pt x="188" y="210"/>
                    <a:pt x="188" y="210"/>
                  </a:cubicBezTo>
                  <a:cubicBezTo>
                    <a:pt x="189" y="211"/>
                    <a:pt x="191" y="213"/>
                    <a:pt x="191" y="216"/>
                  </a:cubicBezTo>
                  <a:cubicBezTo>
                    <a:pt x="191" y="217"/>
                    <a:pt x="191" y="218"/>
                    <a:pt x="190" y="219"/>
                  </a:cubicBezTo>
                  <a:cubicBezTo>
                    <a:pt x="189" y="220"/>
                    <a:pt x="188" y="220"/>
                    <a:pt x="188" y="221"/>
                  </a:cubicBezTo>
                  <a:cubicBezTo>
                    <a:pt x="188" y="222"/>
                    <a:pt x="189" y="222"/>
                    <a:pt x="190" y="223"/>
                  </a:cubicBezTo>
                  <a:cubicBezTo>
                    <a:pt x="190" y="223"/>
                    <a:pt x="190" y="224"/>
                    <a:pt x="191" y="224"/>
                  </a:cubicBezTo>
                  <a:cubicBezTo>
                    <a:pt x="192" y="224"/>
                    <a:pt x="194" y="225"/>
                    <a:pt x="194" y="226"/>
                  </a:cubicBezTo>
                  <a:cubicBezTo>
                    <a:pt x="194" y="227"/>
                    <a:pt x="194" y="228"/>
                    <a:pt x="193" y="228"/>
                  </a:cubicBezTo>
                  <a:cubicBezTo>
                    <a:pt x="192" y="230"/>
                    <a:pt x="189" y="232"/>
                    <a:pt x="189" y="233"/>
                  </a:cubicBezTo>
                  <a:cubicBezTo>
                    <a:pt x="189" y="237"/>
                    <a:pt x="187" y="238"/>
                    <a:pt x="186" y="238"/>
                  </a:cubicBezTo>
                  <a:cubicBezTo>
                    <a:pt x="185" y="238"/>
                    <a:pt x="184" y="238"/>
                    <a:pt x="184" y="237"/>
                  </a:cubicBezTo>
                  <a:cubicBezTo>
                    <a:pt x="183" y="236"/>
                    <a:pt x="183" y="235"/>
                    <a:pt x="183" y="234"/>
                  </a:cubicBezTo>
                  <a:cubicBezTo>
                    <a:pt x="183" y="233"/>
                    <a:pt x="183" y="233"/>
                    <a:pt x="183" y="233"/>
                  </a:cubicBezTo>
                  <a:cubicBezTo>
                    <a:pt x="183" y="231"/>
                    <a:pt x="183" y="230"/>
                    <a:pt x="182" y="229"/>
                  </a:cubicBezTo>
                  <a:cubicBezTo>
                    <a:pt x="182" y="229"/>
                    <a:pt x="182" y="229"/>
                    <a:pt x="182" y="229"/>
                  </a:cubicBezTo>
                  <a:cubicBezTo>
                    <a:pt x="181" y="230"/>
                    <a:pt x="180" y="231"/>
                    <a:pt x="179" y="230"/>
                  </a:cubicBezTo>
                  <a:cubicBezTo>
                    <a:pt x="178" y="229"/>
                    <a:pt x="178" y="229"/>
                    <a:pt x="178" y="227"/>
                  </a:cubicBezTo>
                  <a:cubicBezTo>
                    <a:pt x="178" y="225"/>
                    <a:pt x="177" y="223"/>
                    <a:pt x="175" y="223"/>
                  </a:cubicBezTo>
                  <a:cubicBezTo>
                    <a:pt x="175" y="223"/>
                    <a:pt x="175" y="223"/>
                    <a:pt x="175" y="223"/>
                  </a:cubicBezTo>
                  <a:cubicBezTo>
                    <a:pt x="174" y="224"/>
                    <a:pt x="173" y="225"/>
                    <a:pt x="173" y="229"/>
                  </a:cubicBezTo>
                  <a:cubicBezTo>
                    <a:pt x="172" y="233"/>
                    <a:pt x="171" y="234"/>
                    <a:pt x="169" y="235"/>
                  </a:cubicBezTo>
                  <a:cubicBezTo>
                    <a:pt x="169" y="235"/>
                    <a:pt x="169" y="236"/>
                    <a:pt x="168" y="236"/>
                  </a:cubicBezTo>
                  <a:cubicBezTo>
                    <a:pt x="167" y="237"/>
                    <a:pt x="167" y="238"/>
                    <a:pt x="167" y="239"/>
                  </a:cubicBezTo>
                  <a:cubicBezTo>
                    <a:pt x="167" y="239"/>
                    <a:pt x="168" y="240"/>
                    <a:pt x="169" y="241"/>
                  </a:cubicBezTo>
                  <a:cubicBezTo>
                    <a:pt x="171" y="242"/>
                    <a:pt x="171" y="243"/>
                    <a:pt x="171" y="245"/>
                  </a:cubicBezTo>
                  <a:cubicBezTo>
                    <a:pt x="171" y="246"/>
                    <a:pt x="171" y="247"/>
                    <a:pt x="171" y="249"/>
                  </a:cubicBezTo>
                  <a:cubicBezTo>
                    <a:pt x="172" y="252"/>
                    <a:pt x="171" y="254"/>
                    <a:pt x="171" y="255"/>
                  </a:cubicBezTo>
                  <a:cubicBezTo>
                    <a:pt x="170" y="256"/>
                    <a:pt x="168" y="257"/>
                    <a:pt x="166" y="257"/>
                  </a:cubicBezTo>
                  <a:cubicBezTo>
                    <a:pt x="166" y="257"/>
                    <a:pt x="166" y="257"/>
                    <a:pt x="166" y="257"/>
                  </a:cubicBezTo>
                  <a:cubicBezTo>
                    <a:pt x="164" y="257"/>
                    <a:pt x="164" y="258"/>
                    <a:pt x="164" y="259"/>
                  </a:cubicBezTo>
                  <a:cubicBezTo>
                    <a:pt x="163" y="259"/>
                    <a:pt x="163" y="260"/>
                    <a:pt x="163" y="260"/>
                  </a:cubicBezTo>
                  <a:cubicBezTo>
                    <a:pt x="163" y="261"/>
                    <a:pt x="163" y="261"/>
                    <a:pt x="163" y="262"/>
                  </a:cubicBezTo>
                  <a:cubicBezTo>
                    <a:pt x="163" y="263"/>
                    <a:pt x="162" y="264"/>
                    <a:pt x="161" y="265"/>
                  </a:cubicBezTo>
                  <a:cubicBezTo>
                    <a:pt x="161" y="266"/>
                    <a:pt x="160" y="266"/>
                    <a:pt x="158" y="266"/>
                  </a:cubicBezTo>
                  <a:cubicBezTo>
                    <a:pt x="155" y="265"/>
                    <a:pt x="154" y="267"/>
                    <a:pt x="153" y="267"/>
                  </a:cubicBezTo>
                  <a:cubicBezTo>
                    <a:pt x="153" y="268"/>
                    <a:pt x="153" y="268"/>
                    <a:pt x="153" y="268"/>
                  </a:cubicBezTo>
                  <a:cubicBezTo>
                    <a:pt x="154" y="268"/>
                    <a:pt x="154" y="268"/>
                    <a:pt x="154" y="268"/>
                  </a:cubicBezTo>
                  <a:cubicBezTo>
                    <a:pt x="155" y="270"/>
                    <a:pt x="156" y="272"/>
                    <a:pt x="156" y="279"/>
                  </a:cubicBezTo>
                  <a:cubicBezTo>
                    <a:pt x="155" y="287"/>
                    <a:pt x="156" y="290"/>
                    <a:pt x="158" y="293"/>
                  </a:cubicBezTo>
                  <a:cubicBezTo>
                    <a:pt x="161" y="296"/>
                    <a:pt x="179" y="319"/>
                    <a:pt x="180" y="319"/>
                  </a:cubicBezTo>
                  <a:cubicBezTo>
                    <a:pt x="180" y="319"/>
                    <a:pt x="183" y="324"/>
                    <a:pt x="187" y="324"/>
                  </a:cubicBezTo>
                  <a:cubicBezTo>
                    <a:pt x="190" y="324"/>
                    <a:pt x="192" y="324"/>
                    <a:pt x="193" y="325"/>
                  </a:cubicBezTo>
                  <a:cubicBezTo>
                    <a:pt x="193" y="326"/>
                    <a:pt x="194" y="327"/>
                    <a:pt x="194" y="327"/>
                  </a:cubicBezTo>
                  <a:cubicBezTo>
                    <a:pt x="194" y="327"/>
                    <a:pt x="195" y="328"/>
                    <a:pt x="195" y="328"/>
                  </a:cubicBezTo>
                  <a:cubicBezTo>
                    <a:pt x="197" y="330"/>
                    <a:pt x="198" y="332"/>
                    <a:pt x="198" y="336"/>
                  </a:cubicBezTo>
                  <a:cubicBezTo>
                    <a:pt x="198" y="336"/>
                    <a:pt x="198" y="336"/>
                    <a:pt x="198" y="337"/>
                  </a:cubicBezTo>
                  <a:cubicBezTo>
                    <a:pt x="198" y="337"/>
                    <a:pt x="197" y="339"/>
                    <a:pt x="202" y="342"/>
                  </a:cubicBezTo>
                  <a:cubicBezTo>
                    <a:pt x="205" y="343"/>
                    <a:pt x="207" y="345"/>
                    <a:pt x="209" y="346"/>
                  </a:cubicBezTo>
                  <a:cubicBezTo>
                    <a:pt x="210" y="347"/>
                    <a:pt x="211" y="348"/>
                    <a:pt x="212" y="348"/>
                  </a:cubicBezTo>
                  <a:cubicBezTo>
                    <a:pt x="213" y="348"/>
                    <a:pt x="213" y="348"/>
                    <a:pt x="213" y="348"/>
                  </a:cubicBezTo>
                  <a:cubicBezTo>
                    <a:pt x="215" y="348"/>
                    <a:pt x="218" y="349"/>
                    <a:pt x="222" y="343"/>
                  </a:cubicBezTo>
                  <a:cubicBezTo>
                    <a:pt x="224" y="339"/>
                    <a:pt x="227" y="337"/>
                    <a:pt x="229" y="337"/>
                  </a:cubicBezTo>
                  <a:cubicBezTo>
                    <a:pt x="231" y="337"/>
                    <a:pt x="232" y="338"/>
                    <a:pt x="234" y="339"/>
                  </a:cubicBezTo>
                  <a:cubicBezTo>
                    <a:pt x="237" y="341"/>
                    <a:pt x="238" y="342"/>
                    <a:pt x="240" y="342"/>
                  </a:cubicBezTo>
                  <a:cubicBezTo>
                    <a:pt x="241" y="342"/>
                    <a:pt x="242" y="341"/>
                    <a:pt x="243" y="340"/>
                  </a:cubicBezTo>
                  <a:cubicBezTo>
                    <a:pt x="244" y="339"/>
                    <a:pt x="244" y="339"/>
                    <a:pt x="245" y="338"/>
                  </a:cubicBezTo>
                  <a:cubicBezTo>
                    <a:pt x="247" y="335"/>
                    <a:pt x="250" y="332"/>
                    <a:pt x="253" y="332"/>
                  </a:cubicBezTo>
                  <a:cubicBezTo>
                    <a:pt x="253" y="332"/>
                    <a:pt x="254" y="333"/>
                    <a:pt x="254" y="333"/>
                  </a:cubicBezTo>
                  <a:cubicBezTo>
                    <a:pt x="257" y="333"/>
                    <a:pt x="257" y="333"/>
                    <a:pt x="259" y="330"/>
                  </a:cubicBezTo>
                  <a:cubicBezTo>
                    <a:pt x="262" y="324"/>
                    <a:pt x="263" y="324"/>
                    <a:pt x="271" y="323"/>
                  </a:cubicBezTo>
                  <a:cubicBezTo>
                    <a:pt x="277" y="323"/>
                    <a:pt x="282" y="317"/>
                    <a:pt x="284" y="315"/>
                  </a:cubicBezTo>
                  <a:cubicBezTo>
                    <a:pt x="284" y="315"/>
                    <a:pt x="284" y="315"/>
                    <a:pt x="284" y="314"/>
                  </a:cubicBezTo>
                  <a:cubicBezTo>
                    <a:pt x="286" y="313"/>
                    <a:pt x="290" y="309"/>
                    <a:pt x="287" y="305"/>
                  </a:cubicBezTo>
                  <a:cubicBezTo>
                    <a:pt x="284" y="299"/>
                    <a:pt x="284" y="295"/>
                    <a:pt x="288" y="291"/>
                  </a:cubicBezTo>
                  <a:cubicBezTo>
                    <a:pt x="288" y="290"/>
                    <a:pt x="289" y="290"/>
                    <a:pt x="290" y="289"/>
                  </a:cubicBezTo>
                  <a:cubicBezTo>
                    <a:pt x="292" y="288"/>
                    <a:pt x="293" y="287"/>
                    <a:pt x="294" y="285"/>
                  </a:cubicBezTo>
                  <a:cubicBezTo>
                    <a:pt x="294" y="284"/>
                    <a:pt x="294" y="284"/>
                    <a:pt x="294" y="284"/>
                  </a:cubicBezTo>
                  <a:cubicBezTo>
                    <a:pt x="296" y="281"/>
                    <a:pt x="298" y="278"/>
                    <a:pt x="300" y="276"/>
                  </a:cubicBezTo>
                  <a:cubicBezTo>
                    <a:pt x="302" y="276"/>
                    <a:pt x="302" y="272"/>
                    <a:pt x="302" y="269"/>
                  </a:cubicBezTo>
                  <a:cubicBezTo>
                    <a:pt x="302" y="267"/>
                    <a:pt x="303" y="264"/>
                    <a:pt x="304" y="261"/>
                  </a:cubicBezTo>
                  <a:cubicBezTo>
                    <a:pt x="304" y="261"/>
                    <a:pt x="304" y="260"/>
                    <a:pt x="304" y="260"/>
                  </a:cubicBezTo>
                  <a:cubicBezTo>
                    <a:pt x="305" y="258"/>
                    <a:pt x="304" y="255"/>
                    <a:pt x="304" y="253"/>
                  </a:cubicBezTo>
                  <a:cubicBezTo>
                    <a:pt x="304" y="251"/>
                    <a:pt x="304" y="249"/>
                    <a:pt x="304" y="248"/>
                  </a:cubicBezTo>
                  <a:cubicBezTo>
                    <a:pt x="305" y="246"/>
                    <a:pt x="306" y="244"/>
                    <a:pt x="307" y="243"/>
                  </a:cubicBezTo>
                  <a:cubicBezTo>
                    <a:pt x="308" y="242"/>
                    <a:pt x="309" y="239"/>
                    <a:pt x="308" y="237"/>
                  </a:cubicBezTo>
                  <a:cubicBezTo>
                    <a:pt x="308" y="236"/>
                    <a:pt x="307" y="232"/>
                    <a:pt x="309" y="230"/>
                  </a:cubicBezTo>
                  <a:cubicBezTo>
                    <a:pt x="310" y="229"/>
                    <a:pt x="311" y="228"/>
                    <a:pt x="313" y="229"/>
                  </a:cubicBezTo>
                  <a:cubicBezTo>
                    <a:pt x="318" y="230"/>
                    <a:pt x="319" y="233"/>
                    <a:pt x="319" y="235"/>
                  </a:cubicBezTo>
                  <a:cubicBezTo>
                    <a:pt x="319" y="235"/>
                    <a:pt x="319" y="236"/>
                    <a:pt x="319" y="236"/>
                  </a:cubicBezTo>
                  <a:cubicBezTo>
                    <a:pt x="320" y="236"/>
                    <a:pt x="321" y="235"/>
                    <a:pt x="321" y="235"/>
                  </a:cubicBezTo>
                  <a:cubicBezTo>
                    <a:pt x="322" y="234"/>
                    <a:pt x="323" y="233"/>
                    <a:pt x="323" y="233"/>
                  </a:cubicBezTo>
                  <a:cubicBezTo>
                    <a:pt x="325" y="231"/>
                    <a:pt x="332" y="230"/>
                    <a:pt x="332" y="230"/>
                  </a:cubicBezTo>
                  <a:cubicBezTo>
                    <a:pt x="332" y="230"/>
                    <a:pt x="332" y="230"/>
                    <a:pt x="332" y="230"/>
                  </a:cubicBezTo>
                  <a:cubicBezTo>
                    <a:pt x="335" y="229"/>
                    <a:pt x="338" y="229"/>
                    <a:pt x="339" y="221"/>
                  </a:cubicBezTo>
                  <a:cubicBezTo>
                    <a:pt x="340" y="214"/>
                    <a:pt x="343" y="208"/>
                    <a:pt x="346" y="207"/>
                  </a:cubicBezTo>
                  <a:cubicBezTo>
                    <a:pt x="347" y="207"/>
                    <a:pt x="347" y="207"/>
                    <a:pt x="347" y="207"/>
                  </a:cubicBezTo>
                  <a:cubicBezTo>
                    <a:pt x="348" y="207"/>
                    <a:pt x="348" y="208"/>
                    <a:pt x="349" y="208"/>
                  </a:cubicBezTo>
                  <a:cubicBezTo>
                    <a:pt x="349" y="209"/>
                    <a:pt x="350" y="210"/>
                    <a:pt x="350" y="209"/>
                  </a:cubicBezTo>
                  <a:cubicBezTo>
                    <a:pt x="350" y="209"/>
                    <a:pt x="350" y="209"/>
                    <a:pt x="351" y="209"/>
                  </a:cubicBezTo>
                  <a:cubicBezTo>
                    <a:pt x="351" y="209"/>
                    <a:pt x="351" y="208"/>
                    <a:pt x="351" y="207"/>
                  </a:cubicBezTo>
                  <a:cubicBezTo>
                    <a:pt x="351" y="206"/>
                    <a:pt x="351" y="205"/>
                    <a:pt x="352" y="203"/>
                  </a:cubicBezTo>
                  <a:cubicBezTo>
                    <a:pt x="353" y="200"/>
                    <a:pt x="354" y="200"/>
                    <a:pt x="357" y="199"/>
                  </a:cubicBezTo>
                  <a:cubicBezTo>
                    <a:pt x="359" y="199"/>
                    <a:pt x="360" y="195"/>
                    <a:pt x="360" y="194"/>
                  </a:cubicBezTo>
                  <a:cubicBezTo>
                    <a:pt x="360" y="192"/>
                    <a:pt x="360" y="189"/>
                    <a:pt x="362" y="186"/>
                  </a:cubicBezTo>
                  <a:cubicBezTo>
                    <a:pt x="364" y="184"/>
                    <a:pt x="365" y="180"/>
                    <a:pt x="365" y="175"/>
                  </a:cubicBezTo>
                  <a:cubicBezTo>
                    <a:pt x="364" y="171"/>
                    <a:pt x="364" y="165"/>
                    <a:pt x="367" y="163"/>
                  </a:cubicBezTo>
                  <a:cubicBezTo>
                    <a:pt x="367" y="163"/>
                    <a:pt x="367" y="163"/>
                    <a:pt x="367" y="163"/>
                  </a:cubicBezTo>
                  <a:cubicBezTo>
                    <a:pt x="370" y="161"/>
                    <a:pt x="373" y="160"/>
                    <a:pt x="376" y="161"/>
                  </a:cubicBezTo>
                  <a:cubicBezTo>
                    <a:pt x="376" y="162"/>
                    <a:pt x="377" y="162"/>
                    <a:pt x="378" y="163"/>
                  </a:cubicBezTo>
                  <a:cubicBezTo>
                    <a:pt x="381" y="165"/>
                    <a:pt x="383" y="167"/>
                    <a:pt x="385" y="168"/>
                  </a:cubicBezTo>
                  <a:cubicBezTo>
                    <a:pt x="389" y="169"/>
                    <a:pt x="392" y="170"/>
                    <a:pt x="394" y="172"/>
                  </a:cubicBezTo>
                  <a:cubicBezTo>
                    <a:pt x="395" y="173"/>
                    <a:pt x="397" y="174"/>
                    <a:pt x="398" y="174"/>
                  </a:cubicBezTo>
                  <a:cubicBezTo>
                    <a:pt x="398" y="174"/>
                    <a:pt x="399" y="173"/>
                    <a:pt x="399" y="171"/>
                  </a:cubicBezTo>
                  <a:cubicBezTo>
                    <a:pt x="399" y="170"/>
                    <a:pt x="399" y="170"/>
                    <a:pt x="399" y="170"/>
                  </a:cubicBezTo>
                  <a:cubicBezTo>
                    <a:pt x="400" y="166"/>
                    <a:pt x="400" y="163"/>
                    <a:pt x="402" y="162"/>
                  </a:cubicBezTo>
                  <a:cubicBezTo>
                    <a:pt x="403" y="162"/>
                    <a:pt x="404" y="162"/>
                    <a:pt x="405" y="162"/>
                  </a:cubicBezTo>
                  <a:cubicBezTo>
                    <a:pt x="405" y="162"/>
                    <a:pt x="405" y="162"/>
                    <a:pt x="405" y="162"/>
                  </a:cubicBezTo>
                  <a:cubicBezTo>
                    <a:pt x="405" y="160"/>
                    <a:pt x="406" y="158"/>
                    <a:pt x="405" y="157"/>
                  </a:cubicBezTo>
                  <a:cubicBezTo>
                    <a:pt x="405" y="156"/>
                    <a:pt x="404" y="155"/>
                    <a:pt x="403" y="155"/>
                  </a:cubicBezTo>
                  <a:cubicBezTo>
                    <a:pt x="402" y="154"/>
                    <a:pt x="401" y="154"/>
                    <a:pt x="401" y="153"/>
                  </a:cubicBezTo>
                  <a:cubicBezTo>
                    <a:pt x="400" y="152"/>
                    <a:pt x="400" y="151"/>
                    <a:pt x="400" y="150"/>
                  </a:cubicBezTo>
                  <a:cubicBezTo>
                    <a:pt x="400" y="148"/>
                    <a:pt x="400" y="147"/>
                    <a:pt x="400" y="145"/>
                  </a:cubicBezTo>
                  <a:cubicBezTo>
                    <a:pt x="400" y="145"/>
                    <a:pt x="400" y="144"/>
                    <a:pt x="399" y="144"/>
                  </a:cubicBezTo>
                  <a:cubicBezTo>
                    <a:pt x="398" y="144"/>
                    <a:pt x="397" y="144"/>
                    <a:pt x="397" y="144"/>
                  </a:cubicBezTo>
                  <a:cubicBezTo>
                    <a:pt x="396" y="144"/>
                    <a:pt x="396" y="144"/>
                    <a:pt x="396" y="144"/>
                  </a:cubicBezTo>
                  <a:cubicBezTo>
                    <a:pt x="396" y="145"/>
                    <a:pt x="396" y="145"/>
                    <a:pt x="396" y="146"/>
                  </a:cubicBezTo>
                  <a:cubicBezTo>
                    <a:pt x="396" y="147"/>
                    <a:pt x="397" y="148"/>
                    <a:pt x="395" y="149"/>
                  </a:cubicBezTo>
                  <a:cubicBezTo>
                    <a:pt x="395" y="150"/>
                    <a:pt x="393" y="151"/>
                    <a:pt x="392" y="151"/>
                  </a:cubicBezTo>
                  <a:cubicBezTo>
                    <a:pt x="392" y="151"/>
                    <a:pt x="392" y="151"/>
                    <a:pt x="392" y="151"/>
                  </a:cubicBezTo>
                  <a:cubicBezTo>
                    <a:pt x="391" y="151"/>
                    <a:pt x="390" y="150"/>
                    <a:pt x="389" y="149"/>
                  </a:cubicBezTo>
                  <a:cubicBezTo>
                    <a:pt x="387" y="148"/>
                    <a:pt x="385" y="145"/>
                    <a:pt x="379" y="144"/>
                  </a:cubicBezTo>
                  <a:cubicBezTo>
                    <a:pt x="373" y="143"/>
                    <a:pt x="368" y="147"/>
                    <a:pt x="366" y="149"/>
                  </a:cubicBezTo>
                  <a:cubicBezTo>
                    <a:pt x="362" y="151"/>
                    <a:pt x="357" y="154"/>
                    <a:pt x="355" y="154"/>
                  </a:cubicBezTo>
                  <a:cubicBezTo>
                    <a:pt x="354" y="154"/>
                    <a:pt x="353" y="154"/>
                    <a:pt x="351" y="154"/>
                  </a:cubicBezTo>
                  <a:cubicBezTo>
                    <a:pt x="350" y="153"/>
                    <a:pt x="348" y="152"/>
                    <a:pt x="346" y="153"/>
                  </a:cubicBezTo>
                  <a:cubicBezTo>
                    <a:pt x="344" y="153"/>
                    <a:pt x="343" y="154"/>
                    <a:pt x="342" y="156"/>
                  </a:cubicBezTo>
                  <a:cubicBezTo>
                    <a:pt x="341" y="157"/>
                    <a:pt x="341" y="158"/>
                    <a:pt x="340" y="159"/>
                  </a:cubicBezTo>
                  <a:cubicBezTo>
                    <a:pt x="337" y="162"/>
                    <a:pt x="332" y="166"/>
                    <a:pt x="328" y="168"/>
                  </a:cubicBezTo>
                  <a:cubicBezTo>
                    <a:pt x="327" y="169"/>
                    <a:pt x="327" y="169"/>
                    <a:pt x="327" y="169"/>
                  </a:cubicBezTo>
                  <a:cubicBezTo>
                    <a:pt x="326" y="170"/>
                    <a:pt x="326" y="170"/>
                    <a:pt x="326" y="171"/>
                  </a:cubicBezTo>
                  <a:cubicBezTo>
                    <a:pt x="325" y="173"/>
                    <a:pt x="325" y="175"/>
                    <a:pt x="323" y="176"/>
                  </a:cubicBezTo>
                  <a:cubicBezTo>
                    <a:pt x="319" y="179"/>
                    <a:pt x="318" y="179"/>
                    <a:pt x="316" y="183"/>
                  </a:cubicBezTo>
                  <a:cubicBezTo>
                    <a:pt x="315" y="185"/>
                    <a:pt x="313" y="187"/>
                    <a:pt x="311" y="187"/>
                  </a:cubicBezTo>
                  <a:cubicBezTo>
                    <a:pt x="310" y="187"/>
                    <a:pt x="310" y="187"/>
                    <a:pt x="309" y="186"/>
                  </a:cubicBezTo>
                  <a:cubicBezTo>
                    <a:pt x="309" y="186"/>
                    <a:pt x="308" y="186"/>
                    <a:pt x="308" y="185"/>
                  </a:cubicBezTo>
                  <a:cubicBezTo>
                    <a:pt x="307" y="183"/>
                    <a:pt x="307" y="180"/>
                    <a:pt x="308" y="179"/>
                  </a:cubicBezTo>
                  <a:cubicBezTo>
                    <a:pt x="308" y="177"/>
                    <a:pt x="306" y="162"/>
                    <a:pt x="304" y="151"/>
                  </a:cubicBezTo>
                  <a:cubicBezTo>
                    <a:pt x="249" y="162"/>
                    <a:pt x="249" y="162"/>
                    <a:pt x="249" y="162"/>
                  </a:cubicBezTo>
                  <a:cubicBezTo>
                    <a:pt x="249" y="162"/>
                    <a:pt x="249" y="162"/>
                    <a:pt x="249" y="162"/>
                  </a:cubicBezTo>
                  <a:cubicBezTo>
                    <a:pt x="249" y="162"/>
                    <a:pt x="249" y="162"/>
                    <a:pt x="248" y="162"/>
                  </a:cubicBezTo>
                  <a:cubicBezTo>
                    <a:pt x="248" y="162"/>
                    <a:pt x="248" y="162"/>
                    <a:pt x="248" y="162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219" y="0"/>
                    <a:pt x="218" y="0"/>
                    <a:pt x="218" y="0"/>
                  </a:cubicBezTo>
                  <a:cubicBezTo>
                    <a:pt x="216" y="1"/>
                    <a:pt x="215" y="2"/>
                    <a:pt x="214" y="4"/>
                  </a:cubicBezTo>
                  <a:cubicBezTo>
                    <a:pt x="213" y="6"/>
                    <a:pt x="212" y="7"/>
                    <a:pt x="211" y="9"/>
                  </a:cubicBezTo>
                  <a:cubicBezTo>
                    <a:pt x="208" y="13"/>
                    <a:pt x="205" y="14"/>
                    <a:pt x="203" y="15"/>
                  </a:cubicBezTo>
                  <a:cubicBezTo>
                    <a:pt x="202" y="15"/>
                    <a:pt x="201" y="15"/>
                    <a:pt x="201" y="16"/>
                  </a:cubicBezTo>
                  <a:cubicBezTo>
                    <a:pt x="201" y="16"/>
                    <a:pt x="200" y="16"/>
                    <a:pt x="200" y="17"/>
                  </a:cubicBezTo>
                  <a:cubicBezTo>
                    <a:pt x="198" y="20"/>
                    <a:pt x="196" y="23"/>
                    <a:pt x="194" y="23"/>
                  </a:cubicBezTo>
                  <a:cubicBezTo>
                    <a:pt x="194" y="23"/>
                    <a:pt x="193" y="22"/>
                    <a:pt x="193" y="21"/>
                  </a:cubicBezTo>
                  <a:cubicBezTo>
                    <a:pt x="192" y="19"/>
                    <a:pt x="190" y="20"/>
                    <a:pt x="188" y="20"/>
                  </a:cubicBezTo>
                  <a:cubicBezTo>
                    <a:pt x="188" y="20"/>
                    <a:pt x="188" y="20"/>
                    <a:pt x="188" y="20"/>
                  </a:cubicBezTo>
                  <a:cubicBezTo>
                    <a:pt x="187" y="20"/>
                    <a:pt x="186" y="22"/>
                    <a:pt x="181" y="30"/>
                  </a:cubicBezTo>
                  <a:cubicBezTo>
                    <a:pt x="180" y="31"/>
                    <a:pt x="180" y="31"/>
                    <a:pt x="180" y="31"/>
                  </a:cubicBezTo>
                  <a:cubicBezTo>
                    <a:pt x="178" y="33"/>
                    <a:pt x="174" y="40"/>
                    <a:pt x="173" y="42"/>
                  </a:cubicBezTo>
                  <a:cubicBezTo>
                    <a:pt x="171" y="45"/>
                    <a:pt x="166" y="46"/>
                    <a:pt x="160" y="47"/>
                  </a:cubicBezTo>
                  <a:cubicBezTo>
                    <a:pt x="160" y="47"/>
                    <a:pt x="160" y="47"/>
                    <a:pt x="160" y="47"/>
                  </a:cubicBezTo>
                  <a:cubicBezTo>
                    <a:pt x="158" y="47"/>
                    <a:pt x="156" y="47"/>
                    <a:pt x="154" y="47"/>
                  </a:cubicBezTo>
                  <a:cubicBezTo>
                    <a:pt x="153" y="46"/>
                    <a:pt x="152" y="46"/>
                    <a:pt x="151" y="46"/>
                  </a:cubicBezTo>
                  <a:cubicBezTo>
                    <a:pt x="150" y="46"/>
                    <a:pt x="149" y="48"/>
                    <a:pt x="145" y="52"/>
                  </a:cubicBezTo>
                  <a:cubicBezTo>
                    <a:pt x="144" y="53"/>
                    <a:pt x="144" y="53"/>
                    <a:pt x="144" y="53"/>
                  </a:cubicBezTo>
                  <a:cubicBezTo>
                    <a:pt x="141" y="57"/>
                    <a:pt x="138" y="57"/>
                    <a:pt x="135" y="57"/>
                  </a:cubicBezTo>
                  <a:cubicBezTo>
                    <a:pt x="134" y="57"/>
                    <a:pt x="134" y="57"/>
                    <a:pt x="134" y="57"/>
                  </a:cubicBezTo>
                  <a:cubicBezTo>
                    <a:pt x="133" y="58"/>
                    <a:pt x="131" y="57"/>
                    <a:pt x="129" y="57"/>
                  </a:cubicBezTo>
                  <a:cubicBezTo>
                    <a:pt x="126" y="57"/>
                    <a:pt x="124" y="57"/>
                    <a:pt x="123" y="57"/>
                  </a:cubicBezTo>
                  <a:cubicBezTo>
                    <a:pt x="120" y="57"/>
                    <a:pt x="115" y="58"/>
                    <a:pt x="113" y="58"/>
                  </a:cubicBezTo>
                  <a:cubicBezTo>
                    <a:pt x="112" y="58"/>
                    <a:pt x="112" y="58"/>
                    <a:pt x="112" y="58"/>
                  </a:cubicBezTo>
                  <a:cubicBezTo>
                    <a:pt x="109" y="58"/>
                    <a:pt x="107" y="57"/>
                    <a:pt x="106" y="55"/>
                  </a:cubicBezTo>
                  <a:cubicBezTo>
                    <a:pt x="105" y="54"/>
                    <a:pt x="106" y="53"/>
                    <a:pt x="106" y="53"/>
                  </a:cubicBezTo>
                  <a:cubicBezTo>
                    <a:pt x="107" y="52"/>
                    <a:pt x="109" y="51"/>
                    <a:pt x="112" y="51"/>
                  </a:cubicBezTo>
                  <a:cubicBezTo>
                    <a:pt x="114" y="51"/>
                    <a:pt x="115" y="49"/>
                    <a:pt x="115" y="48"/>
                  </a:cubicBezTo>
                  <a:cubicBezTo>
                    <a:pt x="115" y="47"/>
                    <a:pt x="115" y="45"/>
                    <a:pt x="115" y="45"/>
                  </a:cubicBezTo>
                  <a:cubicBezTo>
                    <a:pt x="114" y="45"/>
                    <a:pt x="111" y="46"/>
                    <a:pt x="110" y="47"/>
                  </a:cubicBezTo>
                  <a:cubicBezTo>
                    <a:pt x="109" y="48"/>
                    <a:pt x="105" y="50"/>
                    <a:pt x="104" y="50"/>
                  </a:cubicBezTo>
                  <a:cubicBezTo>
                    <a:pt x="102" y="50"/>
                    <a:pt x="96" y="50"/>
                    <a:pt x="94" y="49"/>
                  </a:cubicBezTo>
                  <a:cubicBezTo>
                    <a:pt x="94" y="49"/>
                    <a:pt x="86" y="48"/>
                    <a:pt x="84" y="44"/>
                  </a:cubicBezTo>
                  <a:cubicBezTo>
                    <a:pt x="84" y="44"/>
                    <a:pt x="83" y="43"/>
                    <a:pt x="82" y="43"/>
                  </a:cubicBezTo>
                  <a:cubicBezTo>
                    <a:pt x="81" y="43"/>
                    <a:pt x="80" y="43"/>
                    <a:pt x="80" y="44"/>
                  </a:cubicBezTo>
                  <a:cubicBezTo>
                    <a:pt x="78" y="45"/>
                    <a:pt x="77" y="44"/>
                    <a:pt x="75" y="43"/>
                  </a:cubicBezTo>
                  <a:cubicBezTo>
                    <a:pt x="75" y="43"/>
                    <a:pt x="74" y="43"/>
                    <a:pt x="74" y="43"/>
                  </a:cubicBezTo>
                  <a:cubicBezTo>
                    <a:pt x="72" y="42"/>
                    <a:pt x="70" y="40"/>
                    <a:pt x="70" y="38"/>
                  </a:cubicBezTo>
                  <a:cubicBezTo>
                    <a:pt x="0" y="46"/>
                    <a:pt x="0" y="46"/>
                    <a:pt x="0" y="46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70"/>
            <p:cNvSpPr>
              <a:spLocks/>
            </p:cNvSpPr>
            <p:nvPr/>
          </p:nvSpPr>
          <p:spPr bwMode="auto">
            <a:xfrm>
              <a:off x="9215441" y="2554288"/>
              <a:ext cx="1082673" cy="909635"/>
            </a:xfrm>
            <a:custGeom>
              <a:avLst/>
              <a:gdLst>
                <a:gd name="T0" fmla="*/ 44 w 406"/>
                <a:gd name="T1" fmla="*/ 234 h 349"/>
                <a:gd name="T2" fmla="*/ 74 w 406"/>
                <a:gd name="T3" fmla="*/ 254 h 349"/>
                <a:gd name="T4" fmla="*/ 102 w 406"/>
                <a:gd name="T5" fmla="*/ 258 h 349"/>
                <a:gd name="T6" fmla="*/ 128 w 406"/>
                <a:gd name="T7" fmla="*/ 250 h 349"/>
                <a:gd name="T8" fmla="*/ 152 w 406"/>
                <a:gd name="T9" fmla="*/ 267 h 349"/>
                <a:gd name="T10" fmla="*/ 162 w 406"/>
                <a:gd name="T11" fmla="*/ 258 h 349"/>
                <a:gd name="T12" fmla="*/ 168 w 406"/>
                <a:gd name="T13" fmla="*/ 242 h 349"/>
                <a:gd name="T14" fmla="*/ 174 w 406"/>
                <a:gd name="T15" fmla="*/ 222 h 349"/>
                <a:gd name="T16" fmla="*/ 183 w 406"/>
                <a:gd name="T17" fmla="*/ 228 h 349"/>
                <a:gd name="T18" fmla="*/ 188 w 406"/>
                <a:gd name="T19" fmla="*/ 232 h 349"/>
                <a:gd name="T20" fmla="*/ 187 w 406"/>
                <a:gd name="T21" fmla="*/ 221 h 349"/>
                <a:gd name="T22" fmla="*/ 190 w 406"/>
                <a:gd name="T23" fmla="*/ 206 h 349"/>
                <a:gd name="T24" fmla="*/ 200 w 406"/>
                <a:gd name="T25" fmla="*/ 197 h 349"/>
                <a:gd name="T26" fmla="*/ 219 w 406"/>
                <a:gd name="T27" fmla="*/ 181 h 349"/>
                <a:gd name="T28" fmla="*/ 222 w 406"/>
                <a:gd name="T29" fmla="*/ 172 h 349"/>
                <a:gd name="T30" fmla="*/ 228 w 406"/>
                <a:gd name="T31" fmla="*/ 143 h 349"/>
                <a:gd name="T32" fmla="*/ 230 w 406"/>
                <a:gd name="T33" fmla="*/ 119 h 349"/>
                <a:gd name="T34" fmla="*/ 228 w 406"/>
                <a:gd name="T35" fmla="*/ 98 h 349"/>
                <a:gd name="T36" fmla="*/ 230 w 406"/>
                <a:gd name="T37" fmla="*/ 103 h 349"/>
                <a:gd name="T38" fmla="*/ 232 w 406"/>
                <a:gd name="T39" fmla="*/ 123 h 349"/>
                <a:gd name="T40" fmla="*/ 229 w 406"/>
                <a:gd name="T41" fmla="*/ 146 h 349"/>
                <a:gd name="T42" fmla="*/ 223 w 406"/>
                <a:gd name="T43" fmla="*/ 175 h 349"/>
                <a:gd name="T44" fmla="*/ 216 w 406"/>
                <a:gd name="T45" fmla="*/ 185 h 349"/>
                <a:gd name="T46" fmla="*/ 198 w 406"/>
                <a:gd name="T47" fmla="*/ 198 h 349"/>
                <a:gd name="T48" fmla="*/ 188 w 406"/>
                <a:gd name="T49" fmla="*/ 210 h 349"/>
                <a:gd name="T50" fmla="*/ 191 w 406"/>
                <a:gd name="T51" fmla="*/ 224 h 349"/>
                <a:gd name="T52" fmla="*/ 184 w 406"/>
                <a:gd name="T53" fmla="*/ 237 h 349"/>
                <a:gd name="T54" fmla="*/ 179 w 406"/>
                <a:gd name="T55" fmla="*/ 230 h 349"/>
                <a:gd name="T56" fmla="*/ 169 w 406"/>
                <a:gd name="T57" fmla="*/ 235 h 349"/>
                <a:gd name="T58" fmla="*/ 171 w 406"/>
                <a:gd name="T59" fmla="*/ 249 h 349"/>
                <a:gd name="T60" fmla="*/ 163 w 406"/>
                <a:gd name="T61" fmla="*/ 260 h 349"/>
                <a:gd name="T62" fmla="*/ 153 w 406"/>
                <a:gd name="T63" fmla="*/ 268 h 349"/>
                <a:gd name="T64" fmla="*/ 187 w 406"/>
                <a:gd name="T65" fmla="*/ 324 h 349"/>
                <a:gd name="T66" fmla="*/ 198 w 406"/>
                <a:gd name="T67" fmla="*/ 337 h 349"/>
                <a:gd name="T68" fmla="*/ 222 w 406"/>
                <a:gd name="T69" fmla="*/ 343 h 349"/>
                <a:gd name="T70" fmla="*/ 245 w 406"/>
                <a:gd name="T71" fmla="*/ 338 h 349"/>
                <a:gd name="T72" fmla="*/ 284 w 406"/>
                <a:gd name="T73" fmla="*/ 315 h 349"/>
                <a:gd name="T74" fmla="*/ 294 w 406"/>
                <a:gd name="T75" fmla="*/ 285 h 349"/>
                <a:gd name="T76" fmla="*/ 304 w 406"/>
                <a:gd name="T77" fmla="*/ 260 h 349"/>
                <a:gd name="T78" fmla="*/ 309 w 406"/>
                <a:gd name="T79" fmla="*/ 230 h 349"/>
                <a:gd name="T80" fmla="*/ 323 w 406"/>
                <a:gd name="T81" fmla="*/ 233 h 349"/>
                <a:gd name="T82" fmla="*/ 347 w 406"/>
                <a:gd name="T83" fmla="*/ 207 h 349"/>
                <a:gd name="T84" fmla="*/ 352 w 406"/>
                <a:gd name="T85" fmla="*/ 203 h 349"/>
                <a:gd name="T86" fmla="*/ 367 w 406"/>
                <a:gd name="T87" fmla="*/ 163 h 349"/>
                <a:gd name="T88" fmla="*/ 394 w 406"/>
                <a:gd name="T89" fmla="*/ 172 h 349"/>
                <a:gd name="T90" fmla="*/ 405 w 406"/>
                <a:gd name="T91" fmla="*/ 162 h 349"/>
                <a:gd name="T92" fmla="*/ 400 w 406"/>
                <a:gd name="T93" fmla="*/ 150 h 349"/>
                <a:gd name="T94" fmla="*/ 396 w 406"/>
                <a:gd name="T95" fmla="*/ 146 h 349"/>
                <a:gd name="T96" fmla="*/ 379 w 406"/>
                <a:gd name="T97" fmla="*/ 144 h 349"/>
                <a:gd name="T98" fmla="*/ 342 w 406"/>
                <a:gd name="T99" fmla="*/ 156 h 349"/>
                <a:gd name="T100" fmla="*/ 323 w 406"/>
                <a:gd name="T101" fmla="*/ 176 h 349"/>
                <a:gd name="T102" fmla="*/ 308 w 406"/>
                <a:gd name="T103" fmla="*/ 179 h 349"/>
                <a:gd name="T104" fmla="*/ 248 w 406"/>
                <a:gd name="T105" fmla="*/ 162 h 349"/>
                <a:gd name="T106" fmla="*/ 203 w 406"/>
                <a:gd name="T107" fmla="*/ 15 h 349"/>
                <a:gd name="T108" fmla="*/ 188 w 406"/>
                <a:gd name="T109" fmla="*/ 20 h 349"/>
                <a:gd name="T110" fmla="*/ 160 w 406"/>
                <a:gd name="T111" fmla="*/ 47 h 349"/>
                <a:gd name="T112" fmla="*/ 144 w 406"/>
                <a:gd name="T113" fmla="*/ 53 h 349"/>
                <a:gd name="T114" fmla="*/ 113 w 406"/>
                <a:gd name="T115" fmla="*/ 58 h 349"/>
                <a:gd name="T116" fmla="*/ 115 w 406"/>
                <a:gd name="T117" fmla="*/ 48 h 349"/>
                <a:gd name="T118" fmla="*/ 84 w 406"/>
                <a:gd name="T119" fmla="*/ 44 h 349"/>
                <a:gd name="T120" fmla="*/ 70 w 406"/>
                <a:gd name="T121" fmla="*/ 3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6" h="349">
                  <a:moveTo>
                    <a:pt x="0" y="46"/>
                  </a:moveTo>
                  <a:cubicBezTo>
                    <a:pt x="23" y="234"/>
                    <a:pt x="23" y="234"/>
                    <a:pt x="23" y="234"/>
                  </a:cubicBezTo>
                  <a:cubicBezTo>
                    <a:pt x="27" y="232"/>
                    <a:pt x="30" y="232"/>
                    <a:pt x="32" y="232"/>
                  </a:cubicBezTo>
                  <a:cubicBezTo>
                    <a:pt x="32" y="232"/>
                    <a:pt x="33" y="232"/>
                    <a:pt x="34" y="232"/>
                  </a:cubicBezTo>
                  <a:cubicBezTo>
                    <a:pt x="37" y="232"/>
                    <a:pt x="41" y="232"/>
                    <a:pt x="44" y="234"/>
                  </a:cubicBezTo>
                  <a:cubicBezTo>
                    <a:pt x="45" y="235"/>
                    <a:pt x="45" y="235"/>
                    <a:pt x="45" y="235"/>
                  </a:cubicBezTo>
                  <a:cubicBezTo>
                    <a:pt x="49" y="238"/>
                    <a:pt x="53" y="241"/>
                    <a:pt x="56" y="246"/>
                  </a:cubicBezTo>
                  <a:cubicBezTo>
                    <a:pt x="59" y="251"/>
                    <a:pt x="63" y="252"/>
                    <a:pt x="65" y="252"/>
                  </a:cubicBezTo>
                  <a:cubicBezTo>
                    <a:pt x="66" y="253"/>
                    <a:pt x="66" y="253"/>
                    <a:pt x="66" y="253"/>
                  </a:cubicBezTo>
                  <a:cubicBezTo>
                    <a:pt x="67" y="253"/>
                    <a:pt x="71" y="253"/>
                    <a:pt x="74" y="254"/>
                  </a:cubicBezTo>
                  <a:cubicBezTo>
                    <a:pt x="77" y="255"/>
                    <a:pt x="79" y="255"/>
                    <a:pt x="80" y="255"/>
                  </a:cubicBezTo>
                  <a:cubicBezTo>
                    <a:pt x="80" y="255"/>
                    <a:pt x="84" y="257"/>
                    <a:pt x="87" y="259"/>
                  </a:cubicBezTo>
                  <a:cubicBezTo>
                    <a:pt x="89" y="259"/>
                    <a:pt x="89" y="259"/>
                    <a:pt x="89" y="259"/>
                  </a:cubicBezTo>
                  <a:cubicBezTo>
                    <a:pt x="91" y="260"/>
                    <a:pt x="93" y="260"/>
                    <a:pt x="96" y="257"/>
                  </a:cubicBezTo>
                  <a:cubicBezTo>
                    <a:pt x="99" y="255"/>
                    <a:pt x="101" y="257"/>
                    <a:pt x="102" y="258"/>
                  </a:cubicBezTo>
                  <a:cubicBezTo>
                    <a:pt x="103" y="258"/>
                    <a:pt x="104" y="259"/>
                    <a:pt x="105" y="259"/>
                  </a:cubicBezTo>
                  <a:cubicBezTo>
                    <a:pt x="111" y="259"/>
                    <a:pt x="115" y="259"/>
                    <a:pt x="117" y="257"/>
                  </a:cubicBezTo>
                  <a:cubicBezTo>
                    <a:pt x="118" y="256"/>
                    <a:pt x="120" y="255"/>
                    <a:pt x="121" y="255"/>
                  </a:cubicBezTo>
                  <a:cubicBezTo>
                    <a:pt x="123" y="254"/>
                    <a:pt x="125" y="253"/>
                    <a:pt x="125" y="252"/>
                  </a:cubicBezTo>
                  <a:cubicBezTo>
                    <a:pt x="125" y="251"/>
                    <a:pt x="126" y="250"/>
                    <a:pt x="128" y="250"/>
                  </a:cubicBezTo>
                  <a:cubicBezTo>
                    <a:pt x="130" y="249"/>
                    <a:pt x="133" y="250"/>
                    <a:pt x="135" y="253"/>
                  </a:cubicBezTo>
                  <a:cubicBezTo>
                    <a:pt x="136" y="254"/>
                    <a:pt x="136" y="255"/>
                    <a:pt x="137" y="257"/>
                  </a:cubicBezTo>
                  <a:cubicBezTo>
                    <a:pt x="138" y="259"/>
                    <a:pt x="140" y="262"/>
                    <a:pt x="141" y="262"/>
                  </a:cubicBezTo>
                  <a:cubicBezTo>
                    <a:pt x="142" y="262"/>
                    <a:pt x="142" y="263"/>
                    <a:pt x="143" y="263"/>
                  </a:cubicBezTo>
                  <a:cubicBezTo>
                    <a:pt x="147" y="264"/>
                    <a:pt x="150" y="266"/>
                    <a:pt x="152" y="267"/>
                  </a:cubicBezTo>
                  <a:cubicBezTo>
                    <a:pt x="153" y="265"/>
                    <a:pt x="155" y="263"/>
                    <a:pt x="159" y="264"/>
                  </a:cubicBezTo>
                  <a:cubicBezTo>
                    <a:pt x="159" y="264"/>
                    <a:pt x="160" y="264"/>
                    <a:pt x="160" y="264"/>
                  </a:cubicBezTo>
                  <a:cubicBezTo>
                    <a:pt x="161" y="263"/>
                    <a:pt x="161" y="262"/>
                    <a:pt x="161" y="262"/>
                  </a:cubicBezTo>
                  <a:cubicBezTo>
                    <a:pt x="161" y="261"/>
                    <a:pt x="161" y="260"/>
                    <a:pt x="162" y="259"/>
                  </a:cubicBezTo>
                  <a:cubicBezTo>
                    <a:pt x="162" y="259"/>
                    <a:pt x="162" y="259"/>
                    <a:pt x="162" y="258"/>
                  </a:cubicBezTo>
                  <a:cubicBezTo>
                    <a:pt x="162" y="257"/>
                    <a:pt x="163" y="255"/>
                    <a:pt x="166" y="255"/>
                  </a:cubicBezTo>
                  <a:cubicBezTo>
                    <a:pt x="167" y="255"/>
                    <a:pt x="169" y="255"/>
                    <a:pt x="169" y="254"/>
                  </a:cubicBezTo>
                  <a:cubicBezTo>
                    <a:pt x="170" y="253"/>
                    <a:pt x="170" y="251"/>
                    <a:pt x="170" y="249"/>
                  </a:cubicBezTo>
                  <a:cubicBezTo>
                    <a:pt x="169" y="247"/>
                    <a:pt x="169" y="246"/>
                    <a:pt x="169" y="245"/>
                  </a:cubicBezTo>
                  <a:cubicBezTo>
                    <a:pt x="169" y="244"/>
                    <a:pt x="169" y="243"/>
                    <a:pt x="168" y="242"/>
                  </a:cubicBezTo>
                  <a:cubicBezTo>
                    <a:pt x="166" y="241"/>
                    <a:pt x="165" y="240"/>
                    <a:pt x="165" y="239"/>
                  </a:cubicBezTo>
                  <a:cubicBezTo>
                    <a:pt x="165" y="238"/>
                    <a:pt x="166" y="236"/>
                    <a:pt x="167" y="235"/>
                  </a:cubicBezTo>
                  <a:cubicBezTo>
                    <a:pt x="167" y="235"/>
                    <a:pt x="168" y="234"/>
                    <a:pt x="168" y="234"/>
                  </a:cubicBezTo>
                  <a:cubicBezTo>
                    <a:pt x="170" y="233"/>
                    <a:pt x="170" y="232"/>
                    <a:pt x="171" y="228"/>
                  </a:cubicBezTo>
                  <a:cubicBezTo>
                    <a:pt x="172" y="225"/>
                    <a:pt x="172" y="223"/>
                    <a:pt x="174" y="222"/>
                  </a:cubicBezTo>
                  <a:cubicBezTo>
                    <a:pt x="175" y="221"/>
                    <a:pt x="175" y="221"/>
                    <a:pt x="176" y="221"/>
                  </a:cubicBezTo>
                  <a:cubicBezTo>
                    <a:pt x="177" y="222"/>
                    <a:pt x="179" y="223"/>
                    <a:pt x="179" y="227"/>
                  </a:cubicBezTo>
                  <a:cubicBezTo>
                    <a:pt x="179" y="228"/>
                    <a:pt x="180" y="228"/>
                    <a:pt x="180" y="229"/>
                  </a:cubicBezTo>
                  <a:cubicBezTo>
                    <a:pt x="180" y="229"/>
                    <a:pt x="181" y="228"/>
                    <a:pt x="181" y="228"/>
                  </a:cubicBezTo>
                  <a:cubicBezTo>
                    <a:pt x="182" y="228"/>
                    <a:pt x="182" y="228"/>
                    <a:pt x="183" y="228"/>
                  </a:cubicBezTo>
                  <a:cubicBezTo>
                    <a:pt x="184" y="228"/>
                    <a:pt x="185" y="229"/>
                    <a:pt x="185" y="232"/>
                  </a:cubicBezTo>
                  <a:cubicBezTo>
                    <a:pt x="185" y="233"/>
                    <a:pt x="185" y="233"/>
                    <a:pt x="185" y="234"/>
                  </a:cubicBezTo>
                  <a:cubicBezTo>
                    <a:pt x="185" y="235"/>
                    <a:pt x="185" y="236"/>
                    <a:pt x="185" y="236"/>
                  </a:cubicBezTo>
                  <a:cubicBezTo>
                    <a:pt x="185" y="236"/>
                    <a:pt x="185" y="236"/>
                    <a:pt x="186" y="236"/>
                  </a:cubicBezTo>
                  <a:cubicBezTo>
                    <a:pt x="187" y="236"/>
                    <a:pt x="188" y="234"/>
                    <a:pt x="188" y="232"/>
                  </a:cubicBezTo>
                  <a:cubicBezTo>
                    <a:pt x="188" y="231"/>
                    <a:pt x="189" y="230"/>
                    <a:pt x="192" y="227"/>
                  </a:cubicBezTo>
                  <a:cubicBezTo>
                    <a:pt x="192" y="227"/>
                    <a:pt x="192" y="227"/>
                    <a:pt x="192" y="227"/>
                  </a:cubicBezTo>
                  <a:cubicBezTo>
                    <a:pt x="192" y="226"/>
                    <a:pt x="191" y="226"/>
                    <a:pt x="190" y="225"/>
                  </a:cubicBezTo>
                  <a:cubicBezTo>
                    <a:pt x="189" y="225"/>
                    <a:pt x="189" y="225"/>
                    <a:pt x="188" y="224"/>
                  </a:cubicBezTo>
                  <a:cubicBezTo>
                    <a:pt x="188" y="223"/>
                    <a:pt x="187" y="222"/>
                    <a:pt x="187" y="221"/>
                  </a:cubicBezTo>
                  <a:cubicBezTo>
                    <a:pt x="187" y="220"/>
                    <a:pt x="187" y="219"/>
                    <a:pt x="189" y="218"/>
                  </a:cubicBezTo>
                  <a:cubicBezTo>
                    <a:pt x="189" y="217"/>
                    <a:pt x="190" y="216"/>
                    <a:pt x="190" y="216"/>
                  </a:cubicBezTo>
                  <a:cubicBezTo>
                    <a:pt x="190" y="215"/>
                    <a:pt x="189" y="213"/>
                    <a:pt x="187" y="211"/>
                  </a:cubicBezTo>
                  <a:cubicBezTo>
                    <a:pt x="187" y="211"/>
                    <a:pt x="186" y="211"/>
                    <a:pt x="186" y="210"/>
                  </a:cubicBezTo>
                  <a:cubicBezTo>
                    <a:pt x="186" y="209"/>
                    <a:pt x="188" y="208"/>
                    <a:pt x="190" y="206"/>
                  </a:cubicBezTo>
                  <a:cubicBezTo>
                    <a:pt x="190" y="205"/>
                    <a:pt x="191" y="205"/>
                    <a:pt x="191" y="204"/>
                  </a:cubicBezTo>
                  <a:cubicBezTo>
                    <a:pt x="193" y="203"/>
                    <a:pt x="193" y="201"/>
                    <a:pt x="193" y="199"/>
                  </a:cubicBezTo>
                  <a:cubicBezTo>
                    <a:pt x="194" y="199"/>
                    <a:pt x="194" y="198"/>
                    <a:pt x="194" y="198"/>
                  </a:cubicBezTo>
                  <a:cubicBezTo>
                    <a:pt x="194" y="196"/>
                    <a:pt x="196" y="196"/>
                    <a:pt x="198" y="196"/>
                  </a:cubicBezTo>
                  <a:cubicBezTo>
                    <a:pt x="198" y="196"/>
                    <a:pt x="199" y="197"/>
                    <a:pt x="200" y="197"/>
                  </a:cubicBezTo>
                  <a:cubicBezTo>
                    <a:pt x="202" y="198"/>
                    <a:pt x="206" y="199"/>
                    <a:pt x="208" y="197"/>
                  </a:cubicBezTo>
                  <a:cubicBezTo>
                    <a:pt x="210" y="194"/>
                    <a:pt x="210" y="192"/>
                    <a:pt x="210" y="190"/>
                  </a:cubicBezTo>
                  <a:cubicBezTo>
                    <a:pt x="210" y="190"/>
                    <a:pt x="210" y="190"/>
                    <a:pt x="210" y="190"/>
                  </a:cubicBezTo>
                  <a:cubicBezTo>
                    <a:pt x="210" y="188"/>
                    <a:pt x="213" y="184"/>
                    <a:pt x="216" y="183"/>
                  </a:cubicBezTo>
                  <a:cubicBezTo>
                    <a:pt x="217" y="183"/>
                    <a:pt x="218" y="182"/>
                    <a:pt x="219" y="181"/>
                  </a:cubicBezTo>
                  <a:cubicBezTo>
                    <a:pt x="220" y="181"/>
                    <a:pt x="220" y="180"/>
                    <a:pt x="221" y="180"/>
                  </a:cubicBezTo>
                  <a:cubicBezTo>
                    <a:pt x="222" y="179"/>
                    <a:pt x="222" y="179"/>
                    <a:pt x="222" y="177"/>
                  </a:cubicBezTo>
                  <a:cubicBezTo>
                    <a:pt x="222" y="177"/>
                    <a:pt x="222" y="177"/>
                    <a:pt x="222" y="177"/>
                  </a:cubicBezTo>
                  <a:cubicBezTo>
                    <a:pt x="222" y="176"/>
                    <a:pt x="222" y="176"/>
                    <a:pt x="221" y="176"/>
                  </a:cubicBezTo>
                  <a:cubicBezTo>
                    <a:pt x="221" y="175"/>
                    <a:pt x="221" y="173"/>
                    <a:pt x="222" y="172"/>
                  </a:cubicBezTo>
                  <a:cubicBezTo>
                    <a:pt x="223" y="170"/>
                    <a:pt x="226" y="167"/>
                    <a:pt x="225" y="163"/>
                  </a:cubicBezTo>
                  <a:cubicBezTo>
                    <a:pt x="224" y="159"/>
                    <a:pt x="225" y="153"/>
                    <a:pt x="226" y="151"/>
                  </a:cubicBezTo>
                  <a:cubicBezTo>
                    <a:pt x="226" y="151"/>
                    <a:pt x="227" y="149"/>
                    <a:pt x="227" y="148"/>
                  </a:cubicBezTo>
                  <a:cubicBezTo>
                    <a:pt x="227" y="147"/>
                    <a:pt x="227" y="146"/>
                    <a:pt x="228" y="145"/>
                  </a:cubicBezTo>
                  <a:cubicBezTo>
                    <a:pt x="228" y="144"/>
                    <a:pt x="228" y="143"/>
                    <a:pt x="228" y="143"/>
                  </a:cubicBezTo>
                  <a:cubicBezTo>
                    <a:pt x="228" y="141"/>
                    <a:pt x="229" y="140"/>
                    <a:pt x="230" y="139"/>
                  </a:cubicBezTo>
                  <a:cubicBezTo>
                    <a:pt x="231" y="137"/>
                    <a:pt x="232" y="136"/>
                    <a:pt x="233" y="134"/>
                  </a:cubicBezTo>
                  <a:cubicBezTo>
                    <a:pt x="233" y="133"/>
                    <a:pt x="233" y="133"/>
                    <a:pt x="231" y="130"/>
                  </a:cubicBezTo>
                  <a:cubicBezTo>
                    <a:pt x="229" y="127"/>
                    <a:pt x="229" y="126"/>
                    <a:pt x="230" y="123"/>
                  </a:cubicBezTo>
                  <a:cubicBezTo>
                    <a:pt x="230" y="122"/>
                    <a:pt x="230" y="121"/>
                    <a:pt x="230" y="119"/>
                  </a:cubicBezTo>
                  <a:cubicBezTo>
                    <a:pt x="229" y="118"/>
                    <a:pt x="229" y="117"/>
                    <a:pt x="230" y="116"/>
                  </a:cubicBezTo>
                  <a:cubicBezTo>
                    <a:pt x="230" y="115"/>
                    <a:pt x="230" y="114"/>
                    <a:pt x="229" y="113"/>
                  </a:cubicBezTo>
                  <a:cubicBezTo>
                    <a:pt x="229" y="112"/>
                    <a:pt x="229" y="111"/>
                    <a:pt x="229" y="110"/>
                  </a:cubicBezTo>
                  <a:cubicBezTo>
                    <a:pt x="229" y="108"/>
                    <a:pt x="230" y="106"/>
                    <a:pt x="228" y="104"/>
                  </a:cubicBezTo>
                  <a:cubicBezTo>
                    <a:pt x="227" y="101"/>
                    <a:pt x="227" y="99"/>
                    <a:pt x="228" y="98"/>
                  </a:cubicBezTo>
                  <a:cubicBezTo>
                    <a:pt x="229" y="97"/>
                    <a:pt x="232" y="96"/>
                    <a:pt x="233" y="96"/>
                  </a:cubicBezTo>
                  <a:cubicBezTo>
                    <a:pt x="234" y="96"/>
                    <a:pt x="234" y="96"/>
                    <a:pt x="234" y="97"/>
                  </a:cubicBezTo>
                  <a:cubicBezTo>
                    <a:pt x="234" y="97"/>
                    <a:pt x="234" y="98"/>
                    <a:pt x="233" y="98"/>
                  </a:cubicBezTo>
                  <a:cubicBezTo>
                    <a:pt x="232" y="98"/>
                    <a:pt x="230" y="99"/>
                    <a:pt x="229" y="99"/>
                  </a:cubicBezTo>
                  <a:cubicBezTo>
                    <a:pt x="229" y="99"/>
                    <a:pt x="229" y="101"/>
                    <a:pt x="230" y="103"/>
                  </a:cubicBezTo>
                  <a:cubicBezTo>
                    <a:pt x="231" y="106"/>
                    <a:pt x="231" y="108"/>
                    <a:pt x="231" y="110"/>
                  </a:cubicBezTo>
                  <a:cubicBezTo>
                    <a:pt x="230" y="111"/>
                    <a:pt x="231" y="112"/>
                    <a:pt x="231" y="113"/>
                  </a:cubicBezTo>
                  <a:cubicBezTo>
                    <a:pt x="231" y="114"/>
                    <a:pt x="232" y="115"/>
                    <a:pt x="231" y="116"/>
                  </a:cubicBezTo>
                  <a:cubicBezTo>
                    <a:pt x="231" y="117"/>
                    <a:pt x="231" y="118"/>
                    <a:pt x="231" y="119"/>
                  </a:cubicBezTo>
                  <a:cubicBezTo>
                    <a:pt x="232" y="120"/>
                    <a:pt x="232" y="122"/>
                    <a:pt x="232" y="123"/>
                  </a:cubicBezTo>
                  <a:cubicBezTo>
                    <a:pt x="231" y="126"/>
                    <a:pt x="231" y="126"/>
                    <a:pt x="233" y="129"/>
                  </a:cubicBezTo>
                  <a:cubicBezTo>
                    <a:pt x="235" y="132"/>
                    <a:pt x="235" y="132"/>
                    <a:pt x="234" y="135"/>
                  </a:cubicBezTo>
                  <a:cubicBezTo>
                    <a:pt x="233" y="137"/>
                    <a:pt x="233" y="138"/>
                    <a:pt x="231" y="140"/>
                  </a:cubicBezTo>
                  <a:cubicBezTo>
                    <a:pt x="230" y="141"/>
                    <a:pt x="230" y="142"/>
                    <a:pt x="230" y="143"/>
                  </a:cubicBezTo>
                  <a:cubicBezTo>
                    <a:pt x="230" y="144"/>
                    <a:pt x="230" y="145"/>
                    <a:pt x="229" y="146"/>
                  </a:cubicBezTo>
                  <a:cubicBezTo>
                    <a:pt x="229" y="147"/>
                    <a:pt x="229" y="147"/>
                    <a:pt x="229" y="148"/>
                  </a:cubicBezTo>
                  <a:cubicBezTo>
                    <a:pt x="228" y="150"/>
                    <a:pt x="228" y="151"/>
                    <a:pt x="227" y="152"/>
                  </a:cubicBezTo>
                  <a:cubicBezTo>
                    <a:pt x="226" y="154"/>
                    <a:pt x="226" y="159"/>
                    <a:pt x="227" y="163"/>
                  </a:cubicBezTo>
                  <a:cubicBezTo>
                    <a:pt x="228" y="167"/>
                    <a:pt x="225" y="171"/>
                    <a:pt x="223" y="173"/>
                  </a:cubicBezTo>
                  <a:cubicBezTo>
                    <a:pt x="223" y="174"/>
                    <a:pt x="223" y="174"/>
                    <a:pt x="223" y="175"/>
                  </a:cubicBezTo>
                  <a:cubicBezTo>
                    <a:pt x="223" y="176"/>
                    <a:pt x="223" y="176"/>
                    <a:pt x="223" y="177"/>
                  </a:cubicBezTo>
                  <a:cubicBezTo>
                    <a:pt x="223" y="177"/>
                    <a:pt x="223" y="177"/>
                    <a:pt x="223" y="177"/>
                  </a:cubicBezTo>
                  <a:cubicBezTo>
                    <a:pt x="224" y="179"/>
                    <a:pt x="224" y="180"/>
                    <a:pt x="222" y="181"/>
                  </a:cubicBezTo>
                  <a:cubicBezTo>
                    <a:pt x="221" y="181"/>
                    <a:pt x="221" y="182"/>
                    <a:pt x="220" y="182"/>
                  </a:cubicBezTo>
                  <a:cubicBezTo>
                    <a:pt x="219" y="183"/>
                    <a:pt x="218" y="185"/>
                    <a:pt x="216" y="185"/>
                  </a:cubicBezTo>
                  <a:cubicBezTo>
                    <a:pt x="214" y="185"/>
                    <a:pt x="212" y="188"/>
                    <a:pt x="212" y="190"/>
                  </a:cubicBezTo>
                  <a:cubicBezTo>
                    <a:pt x="212" y="190"/>
                    <a:pt x="212" y="190"/>
                    <a:pt x="212" y="190"/>
                  </a:cubicBezTo>
                  <a:cubicBezTo>
                    <a:pt x="212" y="192"/>
                    <a:pt x="212" y="195"/>
                    <a:pt x="209" y="198"/>
                  </a:cubicBezTo>
                  <a:cubicBezTo>
                    <a:pt x="206" y="201"/>
                    <a:pt x="202" y="199"/>
                    <a:pt x="199" y="198"/>
                  </a:cubicBezTo>
                  <a:cubicBezTo>
                    <a:pt x="199" y="198"/>
                    <a:pt x="198" y="198"/>
                    <a:pt x="198" y="198"/>
                  </a:cubicBezTo>
                  <a:cubicBezTo>
                    <a:pt x="196" y="198"/>
                    <a:pt x="196" y="198"/>
                    <a:pt x="195" y="199"/>
                  </a:cubicBezTo>
                  <a:cubicBezTo>
                    <a:pt x="195" y="199"/>
                    <a:pt x="195" y="199"/>
                    <a:pt x="195" y="200"/>
                  </a:cubicBezTo>
                  <a:cubicBezTo>
                    <a:pt x="195" y="201"/>
                    <a:pt x="194" y="204"/>
                    <a:pt x="193" y="206"/>
                  </a:cubicBezTo>
                  <a:cubicBezTo>
                    <a:pt x="192" y="206"/>
                    <a:pt x="192" y="206"/>
                    <a:pt x="191" y="207"/>
                  </a:cubicBezTo>
                  <a:cubicBezTo>
                    <a:pt x="190" y="208"/>
                    <a:pt x="188" y="210"/>
                    <a:pt x="188" y="210"/>
                  </a:cubicBezTo>
                  <a:cubicBezTo>
                    <a:pt x="189" y="211"/>
                    <a:pt x="191" y="213"/>
                    <a:pt x="191" y="216"/>
                  </a:cubicBezTo>
                  <a:cubicBezTo>
                    <a:pt x="191" y="217"/>
                    <a:pt x="191" y="218"/>
                    <a:pt x="190" y="219"/>
                  </a:cubicBezTo>
                  <a:cubicBezTo>
                    <a:pt x="189" y="220"/>
                    <a:pt x="188" y="220"/>
                    <a:pt x="188" y="221"/>
                  </a:cubicBezTo>
                  <a:cubicBezTo>
                    <a:pt x="188" y="222"/>
                    <a:pt x="189" y="222"/>
                    <a:pt x="190" y="223"/>
                  </a:cubicBezTo>
                  <a:cubicBezTo>
                    <a:pt x="190" y="223"/>
                    <a:pt x="190" y="224"/>
                    <a:pt x="191" y="224"/>
                  </a:cubicBezTo>
                  <a:cubicBezTo>
                    <a:pt x="192" y="224"/>
                    <a:pt x="194" y="225"/>
                    <a:pt x="194" y="226"/>
                  </a:cubicBezTo>
                  <a:cubicBezTo>
                    <a:pt x="194" y="227"/>
                    <a:pt x="194" y="228"/>
                    <a:pt x="193" y="228"/>
                  </a:cubicBezTo>
                  <a:cubicBezTo>
                    <a:pt x="192" y="230"/>
                    <a:pt x="189" y="232"/>
                    <a:pt x="189" y="233"/>
                  </a:cubicBezTo>
                  <a:cubicBezTo>
                    <a:pt x="189" y="237"/>
                    <a:pt x="187" y="238"/>
                    <a:pt x="186" y="238"/>
                  </a:cubicBezTo>
                  <a:cubicBezTo>
                    <a:pt x="185" y="238"/>
                    <a:pt x="184" y="238"/>
                    <a:pt x="184" y="237"/>
                  </a:cubicBezTo>
                  <a:cubicBezTo>
                    <a:pt x="183" y="236"/>
                    <a:pt x="183" y="235"/>
                    <a:pt x="183" y="234"/>
                  </a:cubicBezTo>
                  <a:cubicBezTo>
                    <a:pt x="183" y="233"/>
                    <a:pt x="183" y="233"/>
                    <a:pt x="183" y="233"/>
                  </a:cubicBezTo>
                  <a:cubicBezTo>
                    <a:pt x="183" y="231"/>
                    <a:pt x="183" y="230"/>
                    <a:pt x="182" y="229"/>
                  </a:cubicBezTo>
                  <a:cubicBezTo>
                    <a:pt x="182" y="229"/>
                    <a:pt x="182" y="229"/>
                    <a:pt x="182" y="229"/>
                  </a:cubicBezTo>
                  <a:cubicBezTo>
                    <a:pt x="181" y="230"/>
                    <a:pt x="180" y="231"/>
                    <a:pt x="179" y="230"/>
                  </a:cubicBezTo>
                  <a:cubicBezTo>
                    <a:pt x="178" y="229"/>
                    <a:pt x="178" y="229"/>
                    <a:pt x="178" y="227"/>
                  </a:cubicBezTo>
                  <a:cubicBezTo>
                    <a:pt x="178" y="225"/>
                    <a:pt x="177" y="223"/>
                    <a:pt x="175" y="223"/>
                  </a:cubicBezTo>
                  <a:cubicBezTo>
                    <a:pt x="175" y="223"/>
                    <a:pt x="175" y="223"/>
                    <a:pt x="175" y="223"/>
                  </a:cubicBezTo>
                  <a:cubicBezTo>
                    <a:pt x="174" y="224"/>
                    <a:pt x="173" y="225"/>
                    <a:pt x="173" y="229"/>
                  </a:cubicBezTo>
                  <a:cubicBezTo>
                    <a:pt x="172" y="233"/>
                    <a:pt x="171" y="234"/>
                    <a:pt x="169" y="235"/>
                  </a:cubicBezTo>
                  <a:cubicBezTo>
                    <a:pt x="169" y="235"/>
                    <a:pt x="169" y="236"/>
                    <a:pt x="168" y="236"/>
                  </a:cubicBezTo>
                  <a:cubicBezTo>
                    <a:pt x="167" y="237"/>
                    <a:pt x="167" y="238"/>
                    <a:pt x="167" y="239"/>
                  </a:cubicBezTo>
                  <a:cubicBezTo>
                    <a:pt x="167" y="239"/>
                    <a:pt x="168" y="240"/>
                    <a:pt x="169" y="241"/>
                  </a:cubicBezTo>
                  <a:cubicBezTo>
                    <a:pt x="171" y="242"/>
                    <a:pt x="171" y="243"/>
                    <a:pt x="171" y="245"/>
                  </a:cubicBezTo>
                  <a:cubicBezTo>
                    <a:pt x="171" y="246"/>
                    <a:pt x="171" y="247"/>
                    <a:pt x="171" y="249"/>
                  </a:cubicBezTo>
                  <a:cubicBezTo>
                    <a:pt x="172" y="252"/>
                    <a:pt x="171" y="254"/>
                    <a:pt x="171" y="255"/>
                  </a:cubicBezTo>
                  <a:cubicBezTo>
                    <a:pt x="170" y="256"/>
                    <a:pt x="168" y="257"/>
                    <a:pt x="166" y="257"/>
                  </a:cubicBezTo>
                  <a:cubicBezTo>
                    <a:pt x="166" y="257"/>
                    <a:pt x="166" y="257"/>
                    <a:pt x="166" y="257"/>
                  </a:cubicBezTo>
                  <a:cubicBezTo>
                    <a:pt x="164" y="257"/>
                    <a:pt x="164" y="258"/>
                    <a:pt x="164" y="259"/>
                  </a:cubicBezTo>
                  <a:cubicBezTo>
                    <a:pt x="163" y="259"/>
                    <a:pt x="163" y="260"/>
                    <a:pt x="163" y="260"/>
                  </a:cubicBezTo>
                  <a:cubicBezTo>
                    <a:pt x="163" y="261"/>
                    <a:pt x="163" y="261"/>
                    <a:pt x="163" y="262"/>
                  </a:cubicBezTo>
                  <a:cubicBezTo>
                    <a:pt x="163" y="263"/>
                    <a:pt x="162" y="264"/>
                    <a:pt x="161" y="265"/>
                  </a:cubicBezTo>
                  <a:cubicBezTo>
                    <a:pt x="161" y="266"/>
                    <a:pt x="160" y="266"/>
                    <a:pt x="158" y="266"/>
                  </a:cubicBezTo>
                  <a:cubicBezTo>
                    <a:pt x="155" y="265"/>
                    <a:pt x="154" y="267"/>
                    <a:pt x="153" y="267"/>
                  </a:cubicBezTo>
                  <a:cubicBezTo>
                    <a:pt x="153" y="268"/>
                    <a:pt x="153" y="268"/>
                    <a:pt x="153" y="268"/>
                  </a:cubicBezTo>
                  <a:cubicBezTo>
                    <a:pt x="154" y="268"/>
                    <a:pt x="154" y="268"/>
                    <a:pt x="154" y="268"/>
                  </a:cubicBezTo>
                  <a:cubicBezTo>
                    <a:pt x="155" y="270"/>
                    <a:pt x="156" y="272"/>
                    <a:pt x="156" y="279"/>
                  </a:cubicBezTo>
                  <a:cubicBezTo>
                    <a:pt x="155" y="287"/>
                    <a:pt x="156" y="290"/>
                    <a:pt x="158" y="293"/>
                  </a:cubicBezTo>
                  <a:cubicBezTo>
                    <a:pt x="161" y="296"/>
                    <a:pt x="179" y="319"/>
                    <a:pt x="180" y="319"/>
                  </a:cubicBezTo>
                  <a:cubicBezTo>
                    <a:pt x="180" y="319"/>
                    <a:pt x="183" y="324"/>
                    <a:pt x="187" y="324"/>
                  </a:cubicBezTo>
                  <a:cubicBezTo>
                    <a:pt x="190" y="324"/>
                    <a:pt x="192" y="324"/>
                    <a:pt x="193" y="325"/>
                  </a:cubicBezTo>
                  <a:cubicBezTo>
                    <a:pt x="193" y="326"/>
                    <a:pt x="194" y="327"/>
                    <a:pt x="194" y="327"/>
                  </a:cubicBezTo>
                  <a:cubicBezTo>
                    <a:pt x="194" y="327"/>
                    <a:pt x="195" y="328"/>
                    <a:pt x="195" y="328"/>
                  </a:cubicBezTo>
                  <a:cubicBezTo>
                    <a:pt x="197" y="330"/>
                    <a:pt x="198" y="332"/>
                    <a:pt x="198" y="336"/>
                  </a:cubicBezTo>
                  <a:cubicBezTo>
                    <a:pt x="198" y="336"/>
                    <a:pt x="198" y="336"/>
                    <a:pt x="198" y="337"/>
                  </a:cubicBezTo>
                  <a:cubicBezTo>
                    <a:pt x="198" y="337"/>
                    <a:pt x="197" y="339"/>
                    <a:pt x="202" y="342"/>
                  </a:cubicBezTo>
                  <a:cubicBezTo>
                    <a:pt x="205" y="343"/>
                    <a:pt x="207" y="345"/>
                    <a:pt x="209" y="346"/>
                  </a:cubicBezTo>
                  <a:cubicBezTo>
                    <a:pt x="210" y="347"/>
                    <a:pt x="211" y="348"/>
                    <a:pt x="212" y="348"/>
                  </a:cubicBezTo>
                  <a:cubicBezTo>
                    <a:pt x="213" y="348"/>
                    <a:pt x="213" y="348"/>
                    <a:pt x="213" y="348"/>
                  </a:cubicBezTo>
                  <a:cubicBezTo>
                    <a:pt x="215" y="348"/>
                    <a:pt x="218" y="349"/>
                    <a:pt x="222" y="343"/>
                  </a:cubicBezTo>
                  <a:cubicBezTo>
                    <a:pt x="224" y="339"/>
                    <a:pt x="227" y="337"/>
                    <a:pt x="229" y="337"/>
                  </a:cubicBezTo>
                  <a:cubicBezTo>
                    <a:pt x="231" y="337"/>
                    <a:pt x="232" y="338"/>
                    <a:pt x="234" y="339"/>
                  </a:cubicBezTo>
                  <a:cubicBezTo>
                    <a:pt x="237" y="341"/>
                    <a:pt x="238" y="342"/>
                    <a:pt x="240" y="342"/>
                  </a:cubicBezTo>
                  <a:cubicBezTo>
                    <a:pt x="241" y="342"/>
                    <a:pt x="242" y="341"/>
                    <a:pt x="243" y="340"/>
                  </a:cubicBezTo>
                  <a:cubicBezTo>
                    <a:pt x="244" y="339"/>
                    <a:pt x="244" y="339"/>
                    <a:pt x="245" y="338"/>
                  </a:cubicBezTo>
                  <a:cubicBezTo>
                    <a:pt x="247" y="335"/>
                    <a:pt x="250" y="332"/>
                    <a:pt x="253" y="332"/>
                  </a:cubicBezTo>
                  <a:cubicBezTo>
                    <a:pt x="253" y="332"/>
                    <a:pt x="254" y="333"/>
                    <a:pt x="254" y="333"/>
                  </a:cubicBezTo>
                  <a:cubicBezTo>
                    <a:pt x="257" y="333"/>
                    <a:pt x="257" y="333"/>
                    <a:pt x="259" y="330"/>
                  </a:cubicBezTo>
                  <a:cubicBezTo>
                    <a:pt x="262" y="324"/>
                    <a:pt x="263" y="324"/>
                    <a:pt x="271" y="323"/>
                  </a:cubicBezTo>
                  <a:cubicBezTo>
                    <a:pt x="277" y="323"/>
                    <a:pt x="282" y="317"/>
                    <a:pt x="284" y="315"/>
                  </a:cubicBezTo>
                  <a:cubicBezTo>
                    <a:pt x="284" y="315"/>
                    <a:pt x="284" y="315"/>
                    <a:pt x="284" y="314"/>
                  </a:cubicBezTo>
                  <a:cubicBezTo>
                    <a:pt x="286" y="313"/>
                    <a:pt x="290" y="309"/>
                    <a:pt x="287" y="305"/>
                  </a:cubicBezTo>
                  <a:cubicBezTo>
                    <a:pt x="284" y="299"/>
                    <a:pt x="284" y="295"/>
                    <a:pt x="288" y="291"/>
                  </a:cubicBezTo>
                  <a:cubicBezTo>
                    <a:pt x="288" y="290"/>
                    <a:pt x="289" y="290"/>
                    <a:pt x="290" y="289"/>
                  </a:cubicBezTo>
                  <a:cubicBezTo>
                    <a:pt x="292" y="288"/>
                    <a:pt x="293" y="287"/>
                    <a:pt x="294" y="285"/>
                  </a:cubicBezTo>
                  <a:cubicBezTo>
                    <a:pt x="294" y="284"/>
                    <a:pt x="294" y="284"/>
                    <a:pt x="294" y="284"/>
                  </a:cubicBezTo>
                  <a:cubicBezTo>
                    <a:pt x="296" y="281"/>
                    <a:pt x="298" y="278"/>
                    <a:pt x="300" y="276"/>
                  </a:cubicBezTo>
                  <a:cubicBezTo>
                    <a:pt x="302" y="276"/>
                    <a:pt x="302" y="272"/>
                    <a:pt x="302" y="269"/>
                  </a:cubicBezTo>
                  <a:cubicBezTo>
                    <a:pt x="302" y="267"/>
                    <a:pt x="303" y="264"/>
                    <a:pt x="304" y="261"/>
                  </a:cubicBezTo>
                  <a:cubicBezTo>
                    <a:pt x="304" y="261"/>
                    <a:pt x="304" y="260"/>
                    <a:pt x="304" y="260"/>
                  </a:cubicBezTo>
                  <a:cubicBezTo>
                    <a:pt x="305" y="258"/>
                    <a:pt x="304" y="255"/>
                    <a:pt x="304" y="253"/>
                  </a:cubicBezTo>
                  <a:cubicBezTo>
                    <a:pt x="304" y="251"/>
                    <a:pt x="304" y="249"/>
                    <a:pt x="304" y="248"/>
                  </a:cubicBezTo>
                  <a:cubicBezTo>
                    <a:pt x="305" y="246"/>
                    <a:pt x="306" y="244"/>
                    <a:pt x="307" y="243"/>
                  </a:cubicBezTo>
                  <a:cubicBezTo>
                    <a:pt x="308" y="242"/>
                    <a:pt x="309" y="239"/>
                    <a:pt x="308" y="237"/>
                  </a:cubicBezTo>
                  <a:cubicBezTo>
                    <a:pt x="308" y="236"/>
                    <a:pt x="307" y="232"/>
                    <a:pt x="309" y="230"/>
                  </a:cubicBezTo>
                  <a:cubicBezTo>
                    <a:pt x="310" y="229"/>
                    <a:pt x="311" y="228"/>
                    <a:pt x="313" y="229"/>
                  </a:cubicBezTo>
                  <a:cubicBezTo>
                    <a:pt x="318" y="230"/>
                    <a:pt x="319" y="233"/>
                    <a:pt x="319" y="235"/>
                  </a:cubicBezTo>
                  <a:cubicBezTo>
                    <a:pt x="319" y="235"/>
                    <a:pt x="319" y="236"/>
                    <a:pt x="319" y="236"/>
                  </a:cubicBezTo>
                  <a:cubicBezTo>
                    <a:pt x="320" y="236"/>
                    <a:pt x="321" y="235"/>
                    <a:pt x="321" y="235"/>
                  </a:cubicBezTo>
                  <a:cubicBezTo>
                    <a:pt x="322" y="234"/>
                    <a:pt x="323" y="233"/>
                    <a:pt x="323" y="233"/>
                  </a:cubicBezTo>
                  <a:cubicBezTo>
                    <a:pt x="325" y="231"/>
                    <a:pt x="332" y="230"/>
                    <a:pt x="332" y="230"/>
                  </a:cubicBezTo>
                  <a:cubicBezTo>
                    <a:pt x="332" y="230"/>
                    <a:pt x="332" y="230"/>
                    <a:pt x="332" y="230"/>
                  </a:cubicBezTo>
                  <a:cubicBezTo>
                    <a:pt x="335" y="229"/>
                    <a:pt x="338" y="229"/>
                    <a:pt x="339" y="221"/>
                  </a:cubicBezTo>
                  <a:cubicBezTo>
                    <a:pt x="340" y="214"/>
                    <a:pt x="343" y="208"/>
                    <a:pt x="346" y="207"/>
                  </a:cubicBezTo>
                  <a:cubicBezTo>
                    <a:pt x="347" y="207"/>
                    <a:pt x="347" y="207"/>
                    <a:pt x="347" y="207"/>
                  </a:cubicBezTo>
                  <a:cubicBezTo>
                    <a:pt x="348" y="207"/>
                    <a:pt x="348" y="208"/>
                    <a:pt x="349" y="208"/>
                  </a:cubicBezTo>
                  <a:cubicBezTo>
                    <a:pt x="349" y="209"/>
                    <a:pt x="350" y="210"/>
                    <a:pt x="350" y="209"/>
                  </a:cubicBezTo>
                  <a:cubicBezTo>
                    <a:pt x="350" y="209"/>
                    <a:pt x="350" y="209"/>
                    <a:pt x="351" y="209"/>
                  </a:cubicBezTo>
                  <a:cubicBezTo>
                    <a:pt x="351" y="209"/>
                    <a:pt x="351" y="208"/>
                    <a:pt x="351" y="207"/>
                  </a:cubicBezTo>
                  <a:cubicBezTo>
                    <a:pt x="351" y="206"/>
                    <a:pt x="351" y="205"/>
                    <a:pt x="352" y="203"/>
                  </a:cubicBezTo>
                  <a:cubicBezTo>
                    <a:pt x="353" y="200"/>
                    <a:pt x="354" y="200"/>
                    <a:pt x="357" y="199"/>
                  </a:cubicBezTo>
                  <a:cubicBezTo>
                    <a:pt x="359" y="199"/>
                    <a:pt x="360" y="195"/>
                    <a:pt x="360" y="194"/>
                  </a:cubicBezTo>
                  <a:cubicBezTo>
                    <a:pt x="360" y="192"/>
                    <a:pt x="360" y="189"/>
                    <a:pt x="362" y="186"/>
                  </a:cubicBezTo>
                  <a:cubicBezTo>
                    <a:pt x="364" y="184"/>
                    <a:pt x="365" y="180"/>
                    <a:pt x="365" y="175"/>
                  </a:cubicBezTo>
                  <a:cubicBezTo>
                    <a:pt x="364" y="171"/>
                    <a:pt x="364" y="165"/>
                    <a:pt x="367" y="163"/>
                  </a:cubicBezTo>
                  <a:cubicBezTo>
                    <a:pt x="367" y="163"/>
                    <a:pt x="367" y="163"/>
                    <a:pt x="367" y="163"/>
                  </a:cubicBezTo>
                  <a:cubicBezTo>
                    <a:pt x="370" y="161"/>
                    <a:pt x="373" y="160"/>
                    <a:pt x="376" y="161"/>
                  </a:cubicBezTo>
                  <a:cubicBezTo>
                    <a:pt x="376" y="162"/>
                    <a:pt x="377" y="162"/>
                    <a:pt x="378" y="163"/>
                  </a:cubicBezTo>
                  <a:cubicBezTo>
                    <a:pt x="381" y="165"/>
                    <a:pt x="383" y="167"/>
                    <a:pt x="385" y="168"/>
                  </a:cubicBezTo>
                  <a:cubicBezTo>
                    <a:pt x="389" y="169"/>
                    <a:pt x="392" y="170"/>
                    <a:pt x="394" y="172"/>
                  </a:cubicBezTo>
                  <a:cubicBezTo>
                    <a:pt x="395" y="173"/>
                    <a:pt x="397" y="174"/>
                    <a:pt x="398" y="174"/>
                  </a:cubicBezTo>
                  <a:cubicBezTo>
                    <a:pt x="398" y="174"/>
                    <a:pt x="399" y="173"/>
                    <a:pt x="399" y="171"/>
                  </a:cubicBezTo>
                  <a:cubicBezTo>
                    <a:pt x="399" y="170"/>
                    <a:pt x="399" y="170"/>
                    <a:pt x="399" y="170"/>
                  </a:cubicBezTo>
                  <a:cubicBezTo>
                    <a:pt x="400" y="166"/>
                    <a:pt x="400" y="163"/>
                    <a:pt x="402" y="162"/>
                  </a:cubicBezTo>
                  <a:cubicBezTo>
                    <a:pt x="403" y="162"/>
                    <a:pt x="404" y="162"/>
                    <a:pt x="405" y="162"/>
                  </a:cubicBezTo>
                  <a:cubicBezTo>
                    <a:pt x="405" y="162"/>
                    <a:pt x="405" y="162"/>
                    <a:pt x="405" y="162"/>
                  </a:cubicBezTo>
                  <a:cubicBezTo>
                    <a:pt x="405" y="160"/>
                    <a:pt x="406" y="158"/>
                    <a:pt x="405" y="157"/>
                  </a:cubicBezTo>
                  <a:cubicBezTo>
                    <a:pt x="405" y="156"/>
                    <a:pt x="404" y="155"/>
                    <a:pt x="403" y="155"/>
                  </a:cubicBezTo>
                  <a:cubicBezTo>
                    <a:pt x="402" y="154"/>
                    <a:pt x="401" y="154"/>
                    <a:pt x="401" y="153"/>
                  </a:cubicBezTo>
                  <a:cubicBezTo>
                    <a:pt x="400" y="152"/>
                    <a:pt x="400" y="151"/>
                    <a:pt x="400" y="150"/>
                  </a:cubicBezTo>
                  <a:cubicBezTo>
                    <a:pt x="400" y="148"/>
                    <a:pt x="400" y="147"/>
                    <a:pt x="400" y="145"/>
                  </a:cubicBezTo>
                  <a:cubicBezTo>
                    <a:pt x="400" y="145"/>
                    <a:pt x="400" y="144"/>
                    <a:pt x="399" y="144"/>
                  </a:cubicBezTo>
                  <a:cubicBezTo>
                    <a:pt x="398" y="144"/>
                    <a:pt x="397" y="144"/>
                    <a:pt x="397" y="144"/>
                  </a:cubicBezTo>
                  <a:cubicBezTo>
                    <a:pt x="396" y="144"/>
                    <a:pt x="396" y="144"/>
                    <a:pt x="396" y="144"/>
                  </a:cubicBezTo>
                  <a:cubicBezTo>
                    <a:pt x="396" y="145"/>
                    <a:pt x="396" y="145"/>
                    <a:pt x="396" y="146"/>
                  </a:cubicBezTo>
                  <a:cubicBezTo>
                    <a:pt x="396" y="147"/>
                    <a:pt x="397" y="148"/>
                    <a:pt x="395" y="149"/>
                  </a:cubicBezTo>
                  <a:cubicBezTo>
                    <a:pt x="395" y="150"/>
                    <a:pt x="393" y="151"/>
                    <a:pt x="392" y="151"/>
                  </a:cubicBezTo>
                  <a:cubicBezTo>
                    <a:pt x="392" y="151"/>
                    <a:pt x="392" y="151"/>
                    <a:pt x="392" y="151"/>
                  </a:cubicBezTo>
                  <a:cubicBezTo>
                    <a:pt x="391" y="151"/>
                    <a:pt x="390" y="150"/>
                    <a:pt x="389" y="149"/>
                  </a:cubicBezTo>
                  <a:cubicBezTo>
                    <a:pt x="387" y="148"/>
                    <a:pt x="385" y="145"/>
                    <a:pt x="379" y="144"/>
                  </a:cubicBezTo>
                  <a:cubicBezTo>
                    <a:pt x="373" y="143"/>
                    <a:pt x="368" y="147"/>
                    <a:pt x="366" y="149"/>
                  </a:cubicBezTo>
                  <a:cubicBezTo>
                    <a:pt x="362" y="151"/>
                    <a:pt x="357" y="154"/>
                    <a:pt x="355" y="154"/>
                  </a:cubicBezTo>
                  <a:cubicBezTo>
                    <a:pt x="354" y="154"/>
                    <a:pt x="353" y="154"/>
                    <a:pt x="351" y="154"/>
                  </a:cubicBezTo>
                  <a:cubicBezTo>
                    <a:pt x="350" y="153"/>
                    <a:pt x="348" y="152"/>
                    <a:pt x="346" y="153"/>
                  </a:cubicBezTo>
                  <a:cubicBezTo>
                    <a:pt x="344" y="153"/>
                    <a:pt x="343" y="154"/>
                    <a:pt x="342" y="156"/>
                  </a:cubicBezTo>
                  <a:cubicBezTo>
                    <a:pt x="341" y="157"/>
                    <a:pt x="341" y="158"/>
                    <a:pt x="340" y="159"/>
                  </a:cubicBezTo>
                  <a:cubicBezTo>
                    <a:pt x="337" y="162"/>
                    <a:pt x="332" y="166"/>
                    <a:pt x="328" y="168"/>
                  </a:cubicBezTo>
                  <a:cubicBezTo>
                    <a:pt x="327" y="169"/>
                    <a:pt x="327" y="169"/>
                    <a:pt x="327" y="169"/>
                  </a:cubicBezTo>
                  <a:cubicBezTo>
                    <a:pt x="326" y="170"/>
                    <a:pt x="326" y="170"/>
                    <a:pt x="326" y="171"/>
                  </a:cubicBezTo>
                  <a:cubicBezTo>
                    <a:pt x="325" y="173"/>
                    <a:pt x="325" y="175"/>
                    <a:pt x="323" y="176"/>
                  </a:cubicBezTo>
                  <a:cubicBezTo>
                    <a:pt x="319" y="179"/>
                    <a:pt x="318" y="179"/>
                    <a:pt x="316" y="183"/>
                  </a:cubicBezTo>
                  <a:cubicBezTo>
                    <a:pt x="315" y="185"/>
                    <a:pt x="313" y="187"/>
                    <a:pt x="311" y="187"/>
                  </a:cubicBezTo>
                  <a:cubicBezTo>
                    <a:pt x="310" y="187"/>
                    <a:pt x="310" y="187"/>
                    <a:pt x="309" y="186"/>
                  </a:cubicBezTo>
                  <a:cubicBezTo>
                    <a:pt x="309" y="186"/>
                    <a:pt x="308" y="186"/>
                    <a:pt x="308" y="185"/>
                  </a:cubicBezTo>
                  <a:cubicBezTo>
                    <a:pt x="307" y="183"/>
                    <a:pt x="307" y="180"/>
                    <a:pt x="308" y="179"/>
                  </a:cubicBezTo>
                  <a:cubicBezTo>
                    <a:pt x="308" y="177"/>
                    <a:pt x="306" y="162"/>
                    <a:pt x="304" y="151"/>
                  </a:cubicBezTo>
                  <a:cubicBezTo>
                    <a:pt x="249" y="162"/>
                    <a:pt x="249" y="162"/>
                    <a:pt x="249" y="162"/>
                  </a:cubicBezTo>
                  <a:cubicBezTo>
                    <a:pt x="249" y="162"/>
                    <a:pt x="249" y="162"/>
                    <a:pt x="249" y="162"/>
                  </a:cubicBezTo>
                  <a:cubicBezTo>
                    <a:pt x="249" y="162"/>
                    <a:pt x="249" y="162"/>
                    <a:pt x="248" y="162"/>
                  </a:cubicBezTo>
                  <a:cubicBezTo>
                    <a:pt x="248" y="162"/>
                    <a:pt x="248" y="162"/>
                    <a:pt x="248" y="162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219" y="0"/>
                    <a:pt x="218" y="0"/>
                    <a:pt x="218" y="0"/>
                  </a:cubicBezTo>
                  <a:cubicBezTo>
                    <a:pt x="216" y="1"/>
                    <a:pt x="215" y="2"/>
                    <a:pt x="214" y="4"/>
                  </a:cubicBezTo>
                  <a:cubicBezTo>
                    <a:pt x="213" y="6"/>
                    <a:pt x="212" y="7"/>
                    <a:pt x="211" y="9"/>
                  </a:cubicBezTo>
                  <a:cubicBezTo>
                    <a:pt x="208" y="13"/>
                    <a:pt x="205" y="14"/>
                    <a:pt x="203" y="15"/>
                  </a:cubicBezTo>
                  <a:cubicBezTo>
                    <a:pt x="202" y="15"/>
                    <a:pt x="201" y="15"/>
                    <a:pt x="201" y="16"/>
                  </a:cubicBezTo>
                  <a:cubicBezTo>
                    <a:pt x="201" y="16"/>
                    <a:pt x="200" y="16"/>
                    <a:pt x="200" y="17"/>
                  </a:cubicBezTo>
                  <a:cubicBezTo>
                    <a:pt x="198" y="20"/>
                    <a:pt x="196" y="23"/>
                    <a:pt x="194" y="23"/>
                  </a:cubicBezTo>
                  <a:cubicBezTo>
                    <a:pt x="194" y="23"/>
                    <a:pt x="193" y="22"/>
                    <a:pt x="193" y="21"/>
                  </a:cubicBezTo>
                  <a:cubicBezTo>
                    <a:pt x="192" y="19"/>
                    <a:pt x="190" y="20"/>
                    <a:pt x="188" y="20"/>
                  </a:cubicBezTo>
                  <a:cubicBezTo>
                    <a:pt x="188" y="20"/>
                    <a:pt x="188" y="20"/>
                    <a:pt x="188" y="20"/>
                  </a:cubicBezTo>
                  <a:cubicBezTo>
                    <a:pt x="187" y="20"/>
                    <a:pt x="186" y="22"/>
                    <a:pt x="181" y="30"/>
                  </a:cubicBezTo>
                  <a:cubicBezTo>
                    <a:pt x="180" y="31"/>
                    <a:pt x="180" y="31"/>
                    <a:pt x="180" y="31"/>
                  </a:cubicBezTo>
                  <a:cubicBezTo>
                    <a:pt x="178" y="33"/>
                    <a:pt x="174" y="40"/>
                    <a:pt x="173" y="42"/>
                  </a:cubicBezTo>
                  <a:cubicBezTo>
                    <a:pt x="171" y="45"/>
                    <a:pt x="166" y="46"/>
                    <a:pt x="160" y="47"/>
                  </a:cubicBezTo>
                  <a:cubicBezTo>
                    <a:pt x="160" y="47"/>
                    <a:pt x="160" y="47"/>
                    <a:pt x="160" y="47"/>
                  </a:cubicBezTo>
                  <a:cubicBezTo>
                    <a:pt x="158" y="47"/>
                    <a:pt x="156" y="47"/>
                    <a:pt x="154" y="47"/>
                  </a:cubicBezTo>
                  <a:cubicBezTo>
                    <a:pt x="153" y="46"/>
                    <a:pt x="152" y="46"/>
                    <a:pt x="151" y="46"/>
                  </a:cubicBezTo>
                  <a:cubicBezTo>
                    <a:pt x="150" y="46"/>
                    <a:pt x="149" y="48"/>
                    <a:pt x="145" y="52"/>
                  </a:cubicBezTo>
                  <a:cubicBezTo>
                    <a:pt x="144" y="53"/>
                    <a:pt x="144" y="53"/>
                    <a:pt x="144" y="53"/>
                  </a:cubicBezTo>
                  <a:cubicBezTo>
                    <a:pt x="141" y="57"/>
                    <a:pt x="138" y="57"/>
                    <a:pt x="135" y="57"/>
                  </a:cubicBezTo>
                  <a:cubicBezTo>
                    <a:pt x="134" y="57"/>
                    <a:pt x="134" y="57"/>
                    <a:pt x="134" y="57"/>
                  </a:cubicBezTo>
                  <a:cubicBezTo>
                    <a:pt x="133" y="58"/>
                    <a:pt x="131" y="57"/>
                    <a:pt x="129" y="57"/>
                  </a:cubicBezTo>
                  <a:cubicBezTo>
                    <a:pt x="126" y="57"/>
                    <a:pt x="124" y="57"/>
                    <a:pt x="123" y="57"/>
                  </a:cubicBezTo>
                  <a:cubicBezTo>
                    <a:pt x="120" y="57"/>
                    <a:pt x="115" y="58"/>
                    <a:pt x="113" y="58"/>
                  </a:cubicBezTo>
                  <a:cubicBezTo>
                    <a:pt x="112" y="58"/>
                    <a:pt x="112" y="58"/>
                    <a:pt x="112" y="58"/>
                  </a:cubicBezTo>
                  <a:cubicBezTo>
                    <a:pt x="109" y="58"/>
                    <a:pt x="107" y="57"/>
                    <a:pt x="106" y="55"/>
                  </a:cubicBezTo>
                  <a:cubicBezTo>
                    <a:pt x="105" y="54"/>
                    <a:pt x="106" y="53"/>
                    <a:pt x="106" y="53"/>
                  </a:cubicBezTo>
                  <a:cubicBezTo>
                    <a:pt x="107" y="52"/>
                    <a:pt x="109" y="51"/>
                    <a:pt x="112" y="51"/>
                  </a:cubicBezTo>
                  <a:cubicBezTo>
                    <a:pt x="114" y="51"/>
                    <a:pt x="115" y="49"/>
                    <a:pt x="115" y="48"/>
                  </a:cubicBezTo>
                  <a:cubicBezTo>
                    <a:pt x="115" y="47"/>
                    <a:pt x="115" y="45"/>
                    <a:pt x="115" y="45"/>
                  </a:cubicBezTo>
                  <a:cubicBezTo>
                    <a:pt x="114" y="45"/>
                    <a:pt x="111" y="46"/>
                    <a:pt x="110" y="47"/>
                  </a:cubicBezTo>
                  <a:cubicBezTo>
                    <a:pt x="109" y="48"/>
                    <a:pt x="105" y="50"/>
                    <a:pt x="104" y="50"/>
                  </a:cubicBezTo>
                  <a:cubicBezTo>
                    <a:pt x="102" y="50"/>
                    <a:pt x="96" y="50"/>
                    <a:pt x="94" y="49"/>
                  </a:cubicBezTo>
                  <a:cubicBezTo>
                    <a:pt x="94" y="49"/>
                    <a:pt x="86" y="48"/>
                    <a:pt x="84" y="44"/>
                  </a:cubicBezTo>
                  <a:cubicBezTo>
                    <a:pt x="84" y="44"/>
                    <a:pt x="83" y="43"/>
                    <a:pt x="82" y="43"/>
                  </a:cubicBezTo>
                  <a:cubicBezTo>
                    <a:pt x="81" y="43"/>
                    <a:pt x="80" y="43"/>
                    <a:pt x="80" y="44"/>
                  </a:cubicBezTo>
                  <a:cubicBezTo>
                    <a:pt x="78" y="45"/>
                    <a:pt x="77" y="44"/>
                    <a:pt x="75" y="43"/>
                  </a:cubicBezTo>
                  <a:cubicBezTo>
                    <a:pt x="75" y="43"/>
                    <a:pt x="74" y="43"/>
                    <a:pt x="74" y="43"/>
                  </a:cubicBezTo>
                  <a:cubicBezTo>
                    <a:pt x="72" y="42"/>
                    <a:pt x="70" y="40"/>
                    <a:pt x="70" y="38"/>
                  </a:cubicBezTo>
                  <a:cubicBezTo>
                    <a:pt x="0" y="46"/>
                    <a:pt x="0" y="46"/>
                    <a:pt x="0" y="46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71"/>
            <p:cNvSpPr>
              <a:spLocks/>
            </p:cNvSpPr>
            <p:nvPr/>
          </p:nvSpPr>
          <p:spPr bwMode="auto">
            <a:xfrm>
              <a:off x="5797550" y="2020888"/>
              <a:ext cx="995363" cy="833438"/>
            </a:xfrm>
            <a:custGeom>
              <a:avLst/>
              <a:gdLst>
                <a:gd name="T0" fmla="*/ 0 w 391"/>
                <a:gd name="T1" fmla="*/ 278 h 327"/>
                <a:gd name="T2" fmla="*/ 100 w 391"/>
                <a:gd name="T3" fmla="*/ 295 h 327"/>
                <a:gd name="T4" fmla="*/ 362 w 391"/>
                <a:gd name="T5" fmla="*/ 327 h 327"/>
                <a:gd name="T6" fmla="*/ 391 w 391"/>
                <a:gd name="T7" fmla="*/ 47 h 327"/>
                <a:gd name="T8" fmla="*/ 211 w 391"/>
                <a:gd name="T9" fmla="*/ 28 h 327"/>
                <a:gd name="T10" fmla="*/ 49 w 391"/>
                <a:gd name="T11" fmla="*/ 0 h 327"/>
                <a:gd name="T12" fmla="*/ 47 w 391"/>
                <a:gd name="T13" fmla="*/ 1 h 327"/>
                <a:gd name="T14" fmla="*/ 47 w 391"/>
                <a:gd name="T15" fmla="*/ 4 h 327"/>
                <a:gd name="T16" fmla="*/ 48 w 391"/>
                <a:gd name="T17" fmla="*/ 11 h 327"/>
                <a:gd name="T18" fmla="*/ 45 w 391"/>
                <a:gd name="T19" fmla="*/ 12 h 327"/>
                <a:gd name="T20" fmla="*/ 43 w 391"/>
                <a:gd name="T21" fmla="*/ 14 h 327"/>
                <a:gd name="T22" fmla="*/ 45 w 391"/>
                <a:gd name="T23" fmla="*/ 16 h 327"/>
                <a:gd name="T24" fmla="*/ 48 w 391"/>
                <a:gd name="T25" fmla="*/ 21 h 327"/>
                <a:gd name="T26" fmla="*/ 45 w 391"/>
                <a:gd name="T27" fmla="*/ 24 h 327"/>
                <a:gd name="T28" fmla="*/ 43 w 391"/>
                <a:gd name="T29" fmla="*/ 27 h 327"/>
                <a:gd name="T30" fmla="*/ 44 w 391"/>
                <a:gd name="T31" fmla="*/ 30 h 327"/>
                <a:gd name="T32" fmla="*/ 45 w 391"/>
                <a:gd name="T33" fmla="*/ 32 h 327"/>
                <a:gd name="T34" fmla="*/ 44 w 391"/>
                <a:gd name="T35" fmla="*/ 33 h 327"/>
                <a:gd name="T36" fmla="*/ 41 w 391"/>
                <a:gd name="T37" fmla="*/ 35 h 327"/>
                <a:gd name="T38" fmla="*/ 42 w 391"/>
                <a:gd name="T39" fmla="*/ 37 h 327"/>
                <a:gd name="T40" fmla="*/ 44 w 391"/>
                <a:gd name="T41" fmla="*/ 39 h 327"/>
                <a:gd name="T42" fmla="*/ 43 w 391"/>
                <a:gd name="T43" fmla="*/ 40 h 327"/>
                <a:gd name="T44" fmla="*/ 38 w 391"/>
                <a:gd name="T45" fmla="*/ 44 h 327"/>
                <a:gd name="T46" fmla="*/ 38 w 391"/>
                <a:gd name="T47" fmla="*/ 44 h 327"/>
                <a:gd name="T48" fmla="*/ 40 w 391"/>
                <a:gd name="T49" fmla="*/ 47 h 327"/>
                <a:gd name="T50" fmla="*/ 39 w 391"/>
                <a:gd name="T51" fmla="*/ 50 h 327"/>
                <a:gd name="T52" fmla="*/ 40 w 391"/>
                <a:gd name="T53" fmla="*/ 55 h 327"/>
                <a:gd name="T54" fmla="*/ 40 w 391"/>
                <a:gd name="T55" fmla="*/ 56 h 327"/>
                <a:gd name="T56" fmla="*/ 11 w 391"/>
                <a:gd name="T57" fmla="*/ 210 h 327"/>
                <a:gd name="T58" fmla="*/ 0 w 391"/>
                <a:gd name="T59" fmla="*/ 278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91" h="327">
                  <a:moveTo>
                    <a:pt x="0" y="278"/>
                  </a:moveTo>
                  <a:cubicBezTo>
                    <a:pt x="100" y="295"/>
                    <a:pt x="100" y="295"/>
                    <a:pt x="100" y="295"/>
                  </a:cubicBezTo>
                  <a:cubicBezTo>
                    <a:pt x="362" y="327"/>
                    <a:pt x="362" y="327"/>
                    <a:pt x="362" y="327"/>
                  </a:cubicBezTo>
                  <a:cubicBezTo>
                    <a:pt x="391" y="47"/>
                    <a:pt x="391" y="47"/>
                    <a:pt x="391" y="47"/>
                  </a:cubicBezTo>
                  <a:cubicBezTo>
                    <a:pt x="380" y="46"/>
                    <a:pt x="284" y="37"/>
                    <a:pt x="211" y="28"/>
                  </a:cubicBezTo>
                  <a:cubicBezTo>
                    <a:pt x="137" y="18"/>
                    <a:pt x="54" y="1"/>
                    <a:pt x="49" y="0"/>
                  </a:cubicBezTo>
                  <a:cubicBezTo>
                    <a:pt x="48" y="0"/>
                    <a:pt x="48" y="1"/>
                    <a:pt x="47" y="1"/>
                  </a:cubicBezTo>
                  <a:cubicBezTo>
                    <a:pt x="47" y="3"/>
                    <a:pt x="47" y="4"/>
                    <a:pt x="47" y="4"/>
                  </a:cubicBezTo>
                  <a:cubicBezTo>
                    <a:pt x="48" y="7"/>
                    <a:pt x="50" y="10"/>
                    <a:pt x="48" y="11"/>
                  </a:cubicBezTo>
                  <a:cubicBezTo>
                    <a:pt x="48" y="12"/>
                    <a:pt x="47" y="12"/>
                    <a:pt x="45" y="12"/>
                  </a:cubicBezTo>
                  <a:cubicBezTo>
                    <a:pt x="44" y="13"/>
                    <a:pt x="43" y="13"/>
                    <a:pt x="43" y="14"/>
                  </a:cubicBezTo>
                  <a:cubicBezTo>
                    <a:pt x="43" y="14"/>
                    <a:pt x="44" y="15"/>
                    <a:pt x="45" y="16"/>
                  </a:cubicBezTo>
                  <a:cubicBezTo>
                    <a:pt x="46" y="17"/>
                    <a:pt x="48" y="19"/>
                    <a:pt x="48" y="21"/>
                  </a:cubicBezTo>
                  <a:cubicBezTo>
                    <a:pt x="48" y="22"/>
                    <a:pt x="47" y="23"/>
                    <a:pt x="45" y="24"/>
                  </a:cubicBezTo>
                  <a:cubicBezTo>
                    <a:pt x="44" y="25"/>
                    <a:pt x="43" y="26"/>
                    <a:pt x="43" y="27"/>
                  </a:cubicBezTo>
                  <a:cubicBezTo>
                    <a:pt x="43" y="28"/>
                    <a:pt x="43" y="29"/>
                    <a:pt x="44" y="30"/>
                  </a:cubicBezTo>
                  <a:cubicBezTo>
                    <a:pt x="44" y="31"/>
                    <a:pt x="45" y="32"/>
                    <a:pt x="45" y="32"/>
                  </a:cubicBezTo>
                  <a:cubicBezTo>
                    <a:pt x="45" y="32"/>
                    <a:pt x="44" y="33"/>
                    <a:pt x="44" y="33"/>
                  </a:cubicBezTo>
                  <a:cubicBezTo>
                    <a:pt x="43" y="33"/>
                    <a:pt x="41" y="34"/>
                    <a:pt x="41" y="35"/>
                  </a:cubicBezTo>
                  <a:cubicBezTo>
                    <a:pt x="41" y="36"/>
                    <a:pt x="42" y="37"/>
                    <a:pt x="42" y="37"/>
                  </a:cubicBezTo>
                  <a:cubicBezTo>
                    <a:pt x="43" y="38"/>
                    <a:pt x="44" y="38"/>
                    <a:pt x="44" y="39"/>
                  </a:cubicBezTo>
                  <a:cubicBezTo>
                    <a:pt x="44" y="40"/>
                    <a:pt x="43" y="40"/>
                    <a:pt x="43" y="40"/>
                  </a:cubicBezTo>
                  <a:cubicBezTo>
                    <a:pt x="41" y="40"/>
                    <a:pt x="39" y="43"/>
                    <a:pt x="38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9" y="45"/>
                    <a:pt x="40" y="46"/>
                    <a:pt x="40" y="47"/>
                  </a:cubicBezTo>
                  <a:cubicBezTo>
                    <a:pt x="40" y="48"/>
                    <a:pt x="40" y="49"/>
                    <a:pt x="39" y="50"/>
                  </a:cubicBezTo>
                  <a:cubicBezTo>
                    <a:pt x="37" y="52"/>
                    <a:pt x="40" y="55"/>
                    <a:pt x="40" y="55"/>
                  </a:cubicBezTo>
                  <a:cubicBezTo>
                    <a:pt x="40" y="55"/>
                    <a:pt x="40" y="56"/>
                    <a:pt x="40" y="56"/>
                  </a:cubicBezTo>
                  <a:cubicBezTo>
                    <a:pt x="11" y="210"/>
                    <a:pt x="11" y="210"/>
                    <a:pt x="11" y="210"/>
                  </a:cubicBezTo>
                  <a:cubicBezTo>
                    <a:pt x="0" y="278"/>
                    <a:pt x="0" y="278"/>
                    <a:pt x="0" y="278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72"/>
            <p:cNvSpPr>
              <a:spLocks/>
            </p:cNvSpPr>
            <p:nvPr/>
          </p:nvSpPr>
          <p:spPr bwMode="auto">
            <a:xfrm>
              <a:off x="5797550" y="2020888"/>
              <a:ext cx="995363" cy="833438"/>
            </a:xfrm>
            <a:custGeom>
              <a:avLst/>
              <a:gdLst>
                <a:gd name="T0" fmla="*/ 0 w 391"/>
                <a:gd name="T1" fmla="*/ 278 h 327"/>
                <a:gd name="T2" fmla="*/ 100 w 391"/>
                <a:gd name="T3" fmla="*/ 295 h 327"/>
                <a:gd name="T4" fmla="*/ 362 w 391"/>
                <a:gd name="T5" fmla="*/ 327 h 327"/>
                <a:gd name="T6" fmla="*/ 391 w 391"/>
                <a:gd name="T7" fmla="*/ 47 h 327"/>
                <a:gd name="T8" fmla="*/ 211 w 391"/>
                <a:gd name="T9" fmla="*/ 28 h 327"/>
                <a:gd name="T10" fmla="*/ 49 w 391"/>
                <a:gd name="T11" fmla="*/ 0 h 327"/>
                <a:gd name="T12" fmla="*/ 47 w 391"/>
                <a:gd name="T13" fmla="*/ 1 h 327"/>
                <a:gd name="T14" fmla="*/ 47 w 391"/>
                <a:gd name="T15" fmla="*/ 4 h 327"/>
                <a:gd name="T16" fmla="*/ 48 w 391"/>
                <a:gd name="T17" fmla="*/ 11 h 327"/>
                <a:gd name="T18" fmla="*/ 45 w 391"/>
                <a:gd name="T19" fmla="*/ 12 h 327"/>
                <a:gd name="T20" fmla="*/ 43 w 391"/>
                <a:gd name="T21" fmla="*/ 14 h 327"/>
                <a:gd name="T22" fmla="*/ 45 w 391"/>
                <a:gd name="T23" fmla="*/ 16 h 327"/>
                <a:gd name="T24" fmla="*/ 48 w 391"/>
                <a:gd name="T25" fmla="*/ 21 h 327"/>
                <a:gd name="T26" fmla="*/ 45 w 391"/>
                <a:gd name="T27" fmla="*/ 24 h 327"/>
                <a:gd name="T28" fmla="*/ 43 w 391"/>
                <a:gd name="T29" fmla="*/ 27 h 327"/>
                <a:gd name="T30" fmla="*/ 44 w 391"/>
                <a:gd name="T31" fmla="*/ 30 h 327"/>
                <a:gd name="T32" fmla="*/ 45 w 391"/>
                <a:gd name="T33" fmla="*/ 32 h 327"/>
                <a:gd name="T34" fmla="*/ 44 w 391"/>
                <a:gd name="T35" fmla="*/ 33 h 327"/>
                <a:gd name="T36" fmla="*/ 41 w 391"/>
                <a:gd name="T37" fmla="*/ 35 h 327"/>
                <a:gd name="T38" fmla="*/ 42 w 391"/>
                <a:gd name="T39" fmla="*/ 37 h 327"/>
                <a:gd name="T40" fmla="*/ 44 w 391"/>
                <a:gd name="T41" fmla="*/ 39 h 327"/>
                <a:gd name="T42" fmla="*/ 43 w 391"/>
                <a:gd name="T43" fmla="*/ 40 h 327"/>
                <a:gd name="T44" fmla="*/ 38 w 391"/>
                <a:gd name="T45" fmla="*/ 44 h 327"/>
                <a:gd name="T46" fmla="*/ 38 w 391"/>
                <a:gd name="T47" fmla="*/ 44 h 327"/>
                <a:gd name="T48" fmla="*/ 40 w 391"/>
                <a:gd name="T49" fmla="*/ 47 h 327"/>
                <a:gd name="T50" fmla="*/ 39 w 391"/>
                <a:gd name="T51" fmla="*/ 50 h 327"/>
                <a:gd name="T52" fmla="*/ 40 w 391"/>
                <a:gd name="T53" fmla="*/ 55 h 327"/>
                <a:gd name="T54" fmla="*/ 40 w 391"/>
                <a:gd name="T55" fmla="*/ 56 h 327"/>
                <a:gd name="T56" fmla="*/ 11 w 391"/>
                <a:gd name="T57" fmla="*/ 210 h 327"/>
                <a:gd name="T58" fmla="*/ 0 w 391"/>
                <a:gd name="T59" fmla="*/ 278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91" h="327">
                  <a:moveTo>
                    <a:pt x="0" y="278"/>
                  </a:moveTo>
                  <a:cubicBezTo>
                    <a:pt x="100" y="295"/>
                    <a:pt x="100" y="295"/>
                    <a:pt x="100" y="295"/>
                  </a:cubicBezTo>
                  <a:cubicBezTo>
                    <a:pt x="362" y="327"/>
                    <a:pt x="362" y="327"/>
                    <a:pt x="362" y="327"/>
                  </a:cubicBezTo>
                  <a:cubicBezTo>
                    <a:pt x="391" y="47"/>
                    <a:pt x="391" y="47"/>
                    <a:pt x="391" y="47"/>
                  </a:cubicBezTo>
                  <a:cubicBezTo>
                    <a:pt x="380" y="46"/>
                    <a:pt x="284" y="37"/>
                    <a:pt x="211" y="28"/>
                  </a:cubicBezTo>
                  <a:cubicBezTo>
                    <a:pt x="137" y="18"/>
                    <a:pt x="54" y="1"/>
                    <a:pt x="49" y="0"/>
                  </a:cubicBezTo>
                  <a:cubicBezTo>
                    <a:pt x="48" y="0"/>
                    <a:pt x="48" y="1"/>
                    <a:pt x="47" y="1"/>
                  </a:cubicBezTo>
                  <a:cubicBezTo>
                    <a:pt x="47" y="3"/>
                    <a:pt x="47" y="4"/>
                    <a:pt x="47" y="4"/>
                  </a:cubicBezTo>
                  <a:cubicBezTo>
                    <a:pt x="48" y="7"/>
                    <a:pt x="50" y="10"/>
                    <a:pt x="48" y="11"/>
                  </a:cubicBezTo>
                  <a:cubicBezTo>
                    <a:pt x="48" y="12"/>
                    <a:pt x="47" y="12"/>
                    <a:pt x="45" y="12"/>
                  </a:cubicBezTo>
                  <a:cubicBezTo>
                    <a:pt x="44" y="13"/>
                    <a:pt x="43" y="13"/>
                    <a:pt x="43" y="14"/>
                  </a:cubicBezTo>
                  <a:cubicBezTo>
                    <a:pt x="43" y="14"/>
                    <a:pt x="44" y="15"/>
                    <a:pt x="45" y="16"/>
                  </a:cubicBezTo>
                  <a:cubicBezTo>
                    <a:pt x="46" y="17"/>
                    <a:pt x="48" y="19"/>
                    <a:pt x="48" y="21"/>
                  </a:cubicBezTo>
                  <a:cubicBezTo>
                    <a:pt x="48" y="22"/>
                    <a:pt x="47" y="23"/>
                    <a:pt x="45" y="24"/>
                  </a:cubicBezTo>
                  <a:cubicBezTo>
                    <a:pt x="44" y="25"/>
                    <a:pt x="43" y="26"/>
                    <a:pt x="43" y="27"/>
                  </a:cubicBezTo>
                  <a:cubicBezTo>
                    <a:pt x="43" y="28"/>
                    <a:pt x="43" y="29"/>
                    <a:pt x="44" y="30"/>
                  </a:cubicBezTo>
                  <a:cubicBezTo>
                    <a:pt x="44" y="31"/>
                    <a:pt x="45" y="32"/>
                    <a:pt x="45" y="32"/>
                  </a:cubicBezTo>
                  <a:cubicBezTo>
                    <a:pt x="45" y="32"/>
                    <a:pt x="44" y="33"/>
                    <a:pt x="44" y="33"/>
                  </a:cubicBezTo>
                  <a:cubicBezTo>
                    <a:pt x="43" y="33"/>
                    <a:pt x="41" y="34"/>
                    <a:pt x="41" y="35"/>
                  </a:cubicBezTo>
                  <a:cubicBezTo>
                    <a:pt x="41" y="36"/>
                    <a:pt x="42" y="37"/>
                    <a:pt x="42" y="37"/>
                  </a:cubicBezTo>
                  <a:cubicBezTo>
                    <a:pt x="43" y="38"/>
                    <a:pt x="44" y="38"/>
                    <a:pt x="44" y="39"/>
                  </a:cubicBezTo>
                  <a:cubicBezTo>
                    <a:pt x="44" y="40"/>
                    <a:pt x="43" y="40"/>
                    <a:pt x="43" y="40"/>
                  </a:cubicBezTo>
                  <a:cubicBezTo>
                    <a:pt x="41" y="40"/>
                    <a:pt x="39" y="43"/>
                    <a:pt x="38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9" y="45"/>
                    <a:pt x="40" y="46"/>
                    <a:pt x="40" y="47"/>
                  </a:cubicBezTo>
                  <a:cubicBezTo>
                    <a:pt x="40" y="48"/>
                    <a:pt x="40" y="49"/>
                    <a:pt x="39" y="50"/>
                  </a:cubicBezTo>
                  <a:cubicBezTo>
                    <a:pt x="37" y="52"/>
                    <a:pt x="40" y="55"/>
                    <a:pt x="40" y="55"/>
                  </a:cubicBezTo>
                  <a:cubicBezTo>
                    <a:pt x="40" y="55"/>
                    <a:pt x="40" y="56"/>
                    <a:pt x="40" y="56"/>
                  </a:cubicBezTo>
                  <a:cubicBezTo>
                    <a:pt x="11" y="210"/>
                    <a:pt x="11" y="210"/>
                    <a:pt x="11" y="210"/>
                  </a:cubicBezTo>
                  <a:cubicBezTo>
                    <a:pt x="0" y="278"/>
                    <a:pt x="0" y="278"/>
                    <a:pt x="0" y="278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73"/>
            <p:cNvSpPr>
              <a:spLocks/>
            </p:cNvSpPr>
            <p:nvPr/>
          </p:nvSpPr>
          <p:spPr bwMode="auto">
            <a:xfrm>
              <a:off x="6724650" y="2503488"/>
              <a:ext cx="1163638" cy="592138"/>
            </a:xfrm>
            <a:custGeom>
              <a:avLst/>
              <a:gdLst>
                <a:gd name="T0" fmla="*/ 452 w 457"/>
                <a:gd name="T1" fmla="*/ 219 h 233"/>
                <a:gd name="T2" fmla="*/ 446 w 457"/>
                <a:gd name="T3" fmla="*/ 210 h 233"/>
                <a:gd name="T4" fmla="*/ 441 w 457"/>
                <a:gd name="T5" fmla="*/ 204 h 233"/>
                <a:gd name="T6" fmla="*/ 436 w 457"/>
                <a:gd name="T7" fmla="*/ 195 h 233"/>
                <a:gd name="T8" fmla="*/ 431 w 457"/>
                <a:gd name="T9" fmla="*/ 184 h 233"/>
                <a:gd name="T10" fmla="*/ 426 w 457"/>
                <a:gd name="T11" fmla="*/ 164 h 233"/>
                <a:gd name="T12" fmla="*/ 427 w 457"/>
                <a:gd name="T13" fmla="*/ 151 h 233"/>
                <a:gd name="T14" fmla="*/ 430 w 457"/>
                <a:gd name="T15" fmla="*/ 145 h 233"/>
                <a:gd name="T16" fmla="*/ 426 w 457"/>
                <a:gd name="T17" fmla="*/ 140 h 233"/>
                <a:gd name="T18" fmla="*/ 418 w 457"/>
                <a:gd name="T19" fmla="*/ 120 h 233"/>
                <a:gd name="T20" fmla="*/ 411 w 457"/>
                <a:gd name="T21" fmla="*/ 106 h 233"/>
                <a:gd name="T22" fmla="*/ 413 w 457"/>
                <a:gd name="T23" fmla="*/ 97 h 233"/>
                <a:gd name="T24" fmla="*/ 410 w 457"/>
                <a:gd name="T25" fmla="*/ 86 h 233"/>
                <a:gd name="T26" fmla="*/ 401 w 457"/>
                <a:gd name="T27" fmla="*/ 82 h 233"/>
                <a:gd name="T28" fmla="*/ 401 w 457"/>
                <a:gd name="T29" fmla="*/ 77 h 233"/>
                <a:gd name="T30" fmla="*/ 398 w 457"/>
                <a:gd name="T31" fmla="*/ 74 h 233"/>
                <a:gd name="T32" fmla="*/ 402 w 457"/>
                <a:gd name="T33" fmla="*/ 68 h 233"/>
                <a:gd name="T34" fmla="*/ 399 w 457"/>
                <a:gd name="T35" fmla="*/ 63 h 233"/>
                <a:gd name="T36" fmla="*/ 394 w 457"/>
                <a:gd name="T37" fmla="*/ 56 h 233"/>
                <a:gd name="T38" fmla="*/ 389 w 457"/>
                <a:gd name="T39" fmla="*/ 53 h 233"/>
                <a:gd name="T40" fmla="*/ 384 w 457"/>
                <a:gd name="T41" fmla="*/ 46 h 233"/>
                <a:gd name="T42" fmla="*/ 375 w 457"/>
                <a:gd name="T43" fmla="*/ 39 h 233"/>
                <a:gd name="T44" fmla="*/ 370 w 457"/>
                <a:gd name="T45" fmla="*/ 38 h 233"/>
                <a:gd name="T46" fmla="*/ 366 w 457"/>
                <a:gd name="T47" fmla="*/ 36 h 233"/>
                <a:gd name="T48" fmla="*/ 359 w 457"/>
                <a:gd name="T49" fmla="*/ 34 h 233"/>
                <a:gd name="T50" fmla="*/ 351 w 457"/>
                <a:gd name="T51" fmla="*/ 26 h 233"/>
                <a:gd name="T52" fmla="*/ 341 w 457"/>
                <a:gd name="T53" fmla="*/ 27 h 233"/>
                <a:gd name="T54" fmla="*/ 336 w 457"/>
                <a:gd name="T55" fmla="*/ 27 h 233"/>
                <a:gd name="T56" fmla="*/ 313 w 457"/>
                <a:gd name="T57" fmla="*/ 27 h 233"/>
                <a:gd name="T58" fmla="*/ 14 w 457"/>
                <a:gd name="T59" fmla="*/ 0 h 233"/>
                <a:gd name="T60" fmla="*/ 100 w 457"/>
                <a:gd name="T61" fmla="*/ 147 h 233"/>
                <a:gd name="T62" fmla="*/ 97 w 457"/>
                <a:gd name="T63" fmla="*/ 21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57" h="233">
                  <a:moveTo>
                    <a:pt x="457" y="225"/>
                  </a:moveTo>
                  <a:cubicBezTo>
                    <a:pt x="456" y="224"/>
                    <a:pt x="455" y="221"/>
                    <a:pt x="452" y="219"/>
                  </a:cubicBezTo>
                  <a:cubicBezTo>
                    <a:pt x="447" y="217"/>
                    <a:pt x="446" y="212"/>
                    <a:pt x="446" y="210"/>
                  </a:cubicBezTo>
                  <a:cubicBezTo>
                    <a:pt x="446" y="210"/>
                    <a:pt x="446" y="210"/>
                    <a:pt x="446" y="210"/>
                  </a:cubicBezTo>
                  <a:cubicBezTo>
                    <a:pt x="446" y="210"/>
                    <a:pt x="446" y="210"/>
                    <a:pt x="446" y="209"/>
                  </a:cubicBezTo>
                  <a:cubicBezTo>
                    <a:pt x="446" y="208"/>
                    <a:pt x="446" y="206"/>
                    <a:pt x="441" y="204"/>
                  </a:cubicBezTo>
                  <a:cubicBezTo>
                    <a:pt x="438" y="203"/>
                    <a:pt x="436" y="202"/>
                    <a:pt x="435" y="200"/>
                  </a:cubicBezTo>
                  <a:cubicBezTo>
                    <a:pt x="434" y="198"/>
                    <a:pt x="435" y="196"/>
                    <a:pt x="436" y="195"/>
                  </a:cubicBezTo>
                  <a:cubicBezTo>
                    <a:pt x="436" y="194"/>
                    <a:pt x="437" y="193"/>
                    <a:pt x="436" y="191"/>
                  </a:cubicBezTo>
                  <a:cubicBezTo>
                    <a:pt x="436" y="189"/>
                    <a:pt x="435" y="186"/>
                    <a:pt x="431" y="184"/>
                  </a:cubicBezTo>
                  <a:cubicBezTo>
                    <a:pt x="425" y="180"/>
                    <a:pt x="422" y="178"/>
                    <a:pt x="426" y="170"/>
                  </a:cubicBezTo>
                  <a:cubicBezTo>
                    <a:pt x="428" y="167"/>
                    <a:pt x="427" y="165"/>
                    <a:pt x="426" y="164"/>
                  </a:cubicBezTo>
                  <a:cubicBezTo>
                    <a:pt x="426" y="162"/>
                    <a:pt x="425" y="160"/>
                    <a:pt x="426" y="157"/>
                  </a:cubicBezTo>
                  <a:cubicBezTo>
                    <a:pt x="427" y="154"/>
                    <a:pt x="427" y="152"/>
                    <a:pt x="427" y="151"/>
                  </a:cubicBezTo>
                  <a:cubicBezTo>
                    <a:pt x="427" y="149"/>
                    <a:pt x="427" y="148"/>
                    <a:pt x="429" y="146"/>
                  </a:cubicBezTo>
                  <a:cubicBezTo>
                    <a:pt x="429" y="146"/>
                    <a:pt x="430" y="145"/>
                    <a:pt x="430" y="145"/>
                  </a:cubicBezTo>
                  <a:cubicBezTo>
                    <a:pt x="430" y="144"/>
                    <a:pt x="429" y="143"/>
                    <a:pt x="427" y="141"/>
                  </a:cubicBezTo>
                  <a:cubicBezTo>
                    <a:pt x="427" y="141"/>
                    <a:pt x="427" y="141"/>
                    <a:pt x="426" y="140"/>
                  </a:cubicBezTo>
                  <a:cubicBezTo>
                    <a:pt x="424" y="138"/>
                    <a:pt x="422" y="136"/>
                    <a:pt x="423" y="130"/>
                  </a:cubicBezTo>
                  <a:cubicBezTo>
                    <a:pt x="425" y="124"/>
                    <a:pt x="423" y="122"/>
                    <a:pt x="418" y="120"/>
                  </a:cubicBezTo>
                  <a:cubicBezTo>
                    <a:pt x="418" y="119"/>
                    <a:pt x="417" y="119"/>
                    <a:pt x="417" y="119"/>
                  </a:cubicBezTo>
                  <a:cubicBezTo>
                    <a:pt x="412" y="117"/>
                    <a:pt x="407" y="115"/>
                    <a:pt x="411" y="106"/>
                  </a:cubicBezTo>
                  <a:cubicBezTo>
                    <a:pt x="415" y="98"/>
                    <a:pt x="414" y="98"/>
                    <a:pt x="414" y="97"/>
                  </a:cubicBezTo>
                  <a:cubicBezTo>
                    <a:pt x="413" y="97"/>
                    <a:pt x="413" y="97"/>
                    <a:pt x="413" y="97"/>
                  </a:cubicBezTo>
                  <a:cubicBezTo>
                    <a:pt x="412" y="96"/>
                    <a:pt x="410" y="93"/>
                    <a:pt x="410" y="90"/>
                  </a:cubicBezTo>
                  <a:cubicBezTo>
                    <a:pt x="411" y="88"/>
                    <a:pt x="411" y="87"/>
                    <a:pt x="410" y="86"/>
                  </a:cubicBezTo>
                  <a:cubicBezTo>
                    <a:pt x="409" y="85"/>
                    <a:pt x="408" y="84"/>
                    <a:pt x="406" y="84"/>
                  </a:cubicBezTo>
                  <a:cubicBezTo>
                    <a:pt x="404" y="84"/>
                    <a:pt x="402" y="83"/>
                    <a:pt x="401" y="82"/>
                  </a:cubicBezTo>
                  <a:cubicBezTo>
                    <a:pt x="400" y="80"/>
                    <a:pt x="401" y="79"/>
                    <a:pt x="401" y="78"/>
                  </a:cubicBezTo>
                  <a:cubicBezTo>
                    <a:pt x="401" y="77"/>
                    <a:pt x="401" y="77"/>
                    <a:pt x="401" y="77"/>
                  </a:cubicBezTo>
                  <a:cubicBezTo>
                    <a:pt x="401" y="77"/>
                    <a:pt x="400" y="77"/>
                    <a:pt x="400" y="76"/>
                  </a:cubicBezTo>
                  <a:cubicBezTo>
                    <a:pt x="399" y="76"/>
                    <a:pt x="397" y="75"/>
                    <a:pt x="398" y="74"/>
                  </a:cubicBezTo>
                  <a:cubicBezTo>
                    <a:pt x="398" y="72"/>
                    <a:pt x="400" y="70"/>
                    <a:pt x="402" y="68"/>
                  </a:cubicBezTo>
                  <a:cubicBezTo>
                    <a:pt x="402" y="68"/>
                    <a:pt x="402" y="68"/>
                    <a:pt x="402" y="68"/>
                  </a:cubicBezTo>
                  <a:cubicBezTo>
                    <a:pt x="403" y="67"/>
                    <a:pt x="403" y="67"/>
                    <a:pt x="403" y="66"/>
                  </a:cubicBezTo>
                  <a:cubicBezTo>
                    <a:pt x="403" y="66"/>
                    <a:pt x="402" y="65"/>
                    <a:pt x="399" y="63"/>
                  </a:cubicBezTo>
                  <a:cubicBezTo>
                    <a:pt x="395" y="61"/>
                    <a:pt x="394" y="58"/>
                    <a:pt x="394" y="56"/>
                  </a:cubicBezTo>
                  <a:cubicBezTo>
                    <a:pt x="394" y="56"/>
                    <a:pt x="394" y="56"/>
                    <a:pt x="394" y="56"/>
                  </a:cubicBezTo>
                  <a:cubicBezTo>
                    <a:pt x="394" y="56"/>
                    <a:pt x="393" y="56"/>
                    <a:pt x="393" y="56"/>
                  </a:cubicBezTo>
                  <a:cubicBezTo>
                    <a:pt x="391" y="56"/>
                    <a:pt x="391" y="55"/>
                    <a:pt x="389" y="53"/>
                  </a:cubicBezTo>
                  <a:cubicBezTo>
                    <a:pt x="389" y="53"/>
                    <a:pt x="388" y="52"/>
                    <a:pt x="388" y="51"/>
                  </a:cubicBezTo>
                  <a:cubicBezTo>
                    <a:pt x="386" y="49"/>
                    <a:pt x="385" y="47"/>
                    <a:pt x="384" y="46"/>
                  </a:cubicBezTo>
                  <a:cubicBezTo>
                    <a:pt x="382" y="43"/>
                    <a:pt x="381" y="41"/>
                    <a:pt x="380" y="41"/>
                  </a:cubicBezTo>
                  <a:cubicBezTo>
                    <a:pt x="379" y="40"/>
                    <a:pt x="377" y="39"/>
                    <a:pt x="375" y="39"/>
                  </a:cubicBezTo>
                  <a:cubicBezTo>
                    <a:pt x="373" y="39"/>
                    <a:pt x="372" y="39"/>
                    <a:pt x="371" y="38"/>
                  </a:cubicBezTo>
                  <a:cubicBezTo>
                    <a:pt x="370" y="38"/>
                    <a:pt x="370" y="38"/>
                    <a:pt x="370" y="38"/>
                  </a:cubicBezTo>
                  <a:cubicBezTo>
                    <a:pt x="369" y="37"/>
                    <a:pt x="369" y="36"/>
                    <a:pt x="366" y="36"/>
                  </a:cubicBezTo>
                  <a:cubicBezTo>
                    <a:pt x="366" y="36"/>
                    <a:pt x="366" y="36"/>
                    <a:pt x="366" y="36"/>
                  </a:cubicBezTo>
                  <a:cubicBezTo>
                    <a:pt x="364" y="36"/>
                    <a:pt x="362" y="35"/>
                    <a:pt x="360" y="34"/>
                  </a:cubicBezTo>
                  <a:cubicBezTo>
                    <a:pt x="360" y="34"/>
                    <a:pt x="359" y="34"/>
                    <a:pt x="359" y="34"/>
                  </a:cubicBezTo>
                  <a:cubicBezTo>
                    <a:pt x="357" y="33"/>
                    <a:pt x="356" y="31"/>
                    <a:pt x="354" y="29"/>
                  </a:cubicBezTo>
                  <a:cubicBezTo>
                    <a:pt x="353" y="28"/>
                    <a:pt x="352" y="26"/>
                    <a:pt x="351" y="26"/>
                  </a:cubicBezTo>
                  <a:cubicBezTo>
                    <a:pt x="350" y="25"/>
                    <a:pt x="348" y="24"/>
                    <a:pt x="347" y="25"/>
                  </a:cubicBezTo>
                  <a:cubicBezTo>
                    <a:pt x="347" y="25"/>
                    <a:pt x="343" y="28"/>
                    <a:pt x="341" y="27"/>
                  </a:cubicBezTo>
                  <a:cubicBezTo>
                    <a:pt x="340" y="27"/>
                    <a:pt x="339" y="27"/>
                    <a:pt x="339" y="27"/>
                  </a:cubicBezTo>
                  <a:cubicBezTo>
                    <a:pt x="338" y="26"/>
                    <a:pt x="337" y="26"/>
                    <a:pt x="336" y="27"/>
                  </a:cubicBezTo>
                  <a:cubicBezTo>
                    <a:pt x="336" y="27"/>
                    <a:pt x="335" y="27"/>
                    <a:pt x="335" y="28"/>
                  </a:cubicBezTo>
                  <a:cubicBezTo>
                    <a:pt x="331" y="30"/>
                    <a:pt x="324" y="35"/>
                    <a:pt x="313" y="27"/>
                  </a:cubicBezTo>
                  <a:cubicBezTo>
                    <a:pt x="301" y="18"/>
                    <a:pt x="286" y="19"/>
                    <a:pt x="286" y="19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100" y="147"/>
                    <a:pt x="100" y="147"/>
                    <a:pt x="100" y="147"/>
                  </a:cubicBezTo>
                  <a:cubicBezTo>
                    <a:pt x="101" y="147"/>
                    <a:pt x="101" y="147"/>
                    <a:pt x="101" y="148"/>
                  </a:cubicBezTo>
                  <a:cubicBezTo>
                    <a:pt x="97" y="217"/>
                    <a:pt x="97" y="217"/>
                    <a:pt x="97" y="217"/>
                  </a:cubicBezTo>
                  <a:cubicBezTo>
                    <a:pt x="113" y="218"/>
                    <a:pt x="362" y="233"/>
                    <a:pt x="457" y="225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74"/>
            <p:cNvSpPr>
              <a:spLocks/>
            </p:cNvSpPr>
            <p:nvPr/>
          </p:nvSpPr>
          <p:spPr bwMode="auto">
            <a:xfrm>
              <a:off x="6699253" y="2503488"/>
              <a:ext cx="1275183" cy="644525"/>
            </a:xfrm>
            <a:custGeom>
              <a:avLst/>
              <a:gdLst>
                <a:gd name="T0" fmla="*/ 452 w 457"/>
                <a:gd name="T1" fmla="*/ 219 h 233"/>
                <a:gd name="T2" fmla="*/ 446 w 457"/>
                <a:gd name="T3" fmla="*/ 210 h 233"/>
                <a:gd name="T4" fmla="*/ 441 w 457"/>
                <a:gd name="T5" fmla="*/ 204 h 233"/>
                <a:gd name="T6" fmla="*/ 436 w 457"/>
                <a:gd name="T7" fmla="*/ 195 h 233"/>
                <a:gd name="T8" fmla="*/ 431 w 457"/>
                <a:gd name="T9" fmla="*/ 184 h 233"/>
                <a:gd name="T10" fmla="*/ 426 w 457"/>
                <a:gd name="T11" fmla="*/ 164 h 233"/>
                <a:gd name="T12" fmla="*/ 427 w 457"/>
                <a:gd name="T13" fmla="*/ 151 h 233"/>
                <a:gd name="T14" fmla="*/ 430 w 457"/>
                <a:gd name="T15" fmla="*/ 145 h 233"/>
                <a:gd name="T16" fmla="*/ 426 w 457"/>
                <a:gd name="T17" fmla="*/ 140 h 233"/>
                <a:gd name="T18" fmla="*/ 418 w 457"/>
                <a:gd name="T19" fmla="*/ 120 h 233"/>
                <a:gd name="T20" fmla="*/ 411 w 457"/>
                <a:gd name="T21" fmla="*/ 106 h 233"/>
                <a:gd name="T22" fmla="*/ 413 w 457"/>
                <a:gd name="T23" fmla="*/ 97 h 233"/>
                <a:gd name="T24" fmla="*/ 410 w 457"/>
                <a:gd name="T25" fmla="*/ 86 h 233"/>
                <a:gd name="T26" fmla="*/ 401 w 457"/>
                <a:gd name="T27" fmla="*/ 82 h 233"/>
                <a:gd name="T28" fmla="*/ 401 w 457"/>
                <a:gd name="T29" fmla="*/ 77 h 233"/>
                <a:gd name="T30" fmla="*/ 398 w 457"/>
                <a:gd name="T31" fmla="*/ 74 h 233"/>
                <a:gd name="T32" fmla="*/ 402 w 457"/>
                <a:gd name="T33" fmla="*/ 68 h 233"/>
                <a:gd name="T34" fmla="*/ 399 w 457"/>
                <a:gd name="T35" fmla="*/ 63 h 233"/>
                <a:gd name="T36" fmla="*/ 394 w 457"/>
                <a:gd name="T37" fmla="*/ 56 h 233"/>
                <a:gd name="T38" fmla="*/ 389 w 457"/>
                <a:gd name="T39" fmla="*/ 53 h 233"/>
                <a:gd name="T40" fmla="*/ 384 w 457"/>
                <a:gd name="T41" fmla="*/ 46 h 233"/>
                <a:gd name="T42" fmla="*/ 375 w 457"/>
                <a:gd name="T43" fmla="*/ 39 h 233"/>
                <a:gd name="T44" fmla="*/ 370 w 457"/>
                <a:gd name="T45" fmla="*/ 38 h 233"/>
                <a:gd name="T46" fmla="*/ 366 w 457"/>
                <a:gd name="T47" fmla="*/ 36 h 233"/>
                <a:gd name="T48" fmla="*/ 359 w 457"/>
                <a:gd name="T49" fmla="*/ 34 h 233"/>
                <a:gd name="T50" fmla="*/ 351 w 457"/>
                <a:gd name="T51" fmla="*/ 26 h 233"/>
                <a:gd name="T52" fmla="*/ 341 w 457"/>
                <a:gd name="T53" fmla="*/ 27 h 233"/>
                <a:gd name="T54" fmla="*/ 336 w 457"/>
                <a:gd name="T55" fmla="*/ 27 h 233"/>
                <a:gd name="T56" fmla="*/ 313 w 457"/>
                <a:gd name="T57" fmla="*/ 27 h 233"/>
                <a:gd name="T58" fmla="*/ 14 w 457"/>
                <a:gd name="T59" fmla="*/ 0 h 233"/>
                <a:gd name="T60" fmla="*/ 100 w 457"/>
                <a:gd name="T61" fmla="*/ 147 h 233"/>
                <a:gd name="T62" fmla="*/ 97 w 457"/>
                <a:gd name="T63" fmla="*/ 21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57" h="233">
                  <a:moveTo>
                    <a:pt x="457" y="225"/>
                  </a:moveTo>
                  <a:cubicBezTo>
                    <a:pt x="456" y="224"/>
                    <a:pt x="455" y="221"/>
                    <a:pt x="452" y="219"/>
                  </a:cubicBezTo>
                  <a:cubicBezTo>
                    <a:pt x="447" y="217"/>
                    <a:pt x="446" y="212"/>
                    <a:pt x="446" y="210"/>
                  </a:cubicBezTo>
                  <a:cubicBezTo>
                    <a:pt x="446" y="210"/>
                    <a:pt x="446" y="210"/>
                    <a:pt x="446" y="210"/>
                  </a:cubicBezTo>
                  <a:cubicBezTo>
                    <a:pt x="446" y="210"/>
                    <a:pt x="446" y="210"/>
                    <a:pt x="446" y="209"/>
                  </a:cubicBezTo>
                  <a:cubicBezTo>
                    <a:pt x="446" y="208"/>
                    <a:pt x="446" y="206"/>
                    <a:pt x="441" y="204"/>
                  </a:cubicBezTo>
                  <a:cubicBezTo>
                    <a:pt x="438" y="203"/>
                    <a:pt x="436" y="202"/>
                    <a:pt x="435" y="200"/>
                  </a:cubicBezTo>
                  <a:cubicBezTo>
                    <a:pt x="434" y="198"/>
                    <a:pt x="435" y="196"/>
                    <a:pt x="436" y="195"/>
                  </a:cubicBezTo>
                  <a:cubicBezTo>
                    <a:pt x="436" y="194"/>
                    <a:pt x="437" y="193"/>
                    <a:pt x="436" y="191"/>
                  </a:cubicBezTo>
                  <a:cubicBezTo>
                    <a:pt x="436" y="189"/>
                    <a:pt x="435" y="186"/>
                    <a:pt x="431" y="184"/>
                  </a:cubicBezTo>
                  <a:cubicBezTo>
                    <a:pt x="425" y="180"/>
                    <a:pt x="422" y="178"/>
                    <a:pt x="426" y="170"/>
                  </a:cubicBezTo>
                  <a:cubicBezTo>
                    <a:pt x="428" y="167"/>
                    <a:pt x="427" y="165"/>
                    <a:pt x="426" y="164"/>
                  </a:cubicBezTo>
                  <a:cubicBezTo>
                    <a:pt x="426" y="162"/>
                    <a:pt x="425" y="160"/>
                    <a:pt x="426" y="157"/>
                  </a:cubicBezTo>
                  <a:cubicBezTo>
                    <a:pt x="427" y="154"/>
                    <a:pt x="427" y="152"/>
                    <a:pt x="427" y="151"/>
                  </a:cubicBezTo>
                  <a:cubicBezTo>
                    <a:pt x="427" y="149"/>
                    <a:pt x="427" y="148"/>
                    <a:pt x="429" y="146"/>
                  </a:cubicBezTo>
                  <a:cubicBezTo>
                    <a:pt x="429" y="146"/>
                    <a:pt x="430" y="145"/>
                    <a:pt x="430" y="145"/>
                  </a:cubicBezTo>
                  <a:cubicBezTo>
                    <a:pt x="430" y="144"/>
                    <a:pt x="429" y="143"/>
                    <a:pt x="427" y="141"/>
                  </a:cubicBezTo>
                  <a:cubicBezTo>
                    <a:pt x="427" y="141"/>
                    <a:pt x="427" y="141"/>
                    <a:pt x="426" y="140"/>
                  </a:cubicBezTo>
                  <a:cubicBezTo>
                    <a:pt x="424" y="138"/>
                    <a:pt x="422" y="136"/>
                    <a:pt x="423" y="130"/>
                  </a:cubicBezTo>
                  <a:cubicBezTo>
                    <a:pt x="425" y="124"/>
                    <a:pt x="423" y="122"/>
                    <a:pt x="418" y="120"/>
                  </a:cubicBezTo>
                  <a:cubicBezTo>
                    <a:pt x="418" y="119"/>
                    <a:pt x="417" y="119"/>
                    <a:pt x="417" y="119"/>
                  </a:cubicBezTo>
                  <a:cubicBezTo>
                    <a:pt x="412" y="117"/>
                    <a:pt x="407" y="115"/>
                    <a:pt x="411" y="106"/>
                  </a:cubicBezTo>
                  <a:cubicBezTo>
                    <a:pt x="415" y="98"/>
                    <a:pt x="414" y="98"/>
                    <a:pt x="414" y="97"/>
                  </a:cubicBezTo>
                  <a:cubicBezTo>
                    <a:pt x="413" y="97"/>
                    <a:pt x="413" y="97"/>
                    <a:pt x="413" y="97"/>
                  </a:cubicBezTo>
                  <a:cubicBezTo>
                    <a:pt x="412" y="96"/>
                    <a:pt x="410" y="93"/>
                    <a:pt x="410" y="90"/>
                  </a:cubicBezTo>
                  <a:cubicBezTo>
                    <a:pt x="411" y="88"/>
                    <a:pt x="411" y="87"/>
                    <a:pt x="410" y="86"/>
                  </a:cubicBezTo>
                  <a:cubicBezTo>
                    <a:pt x="409" y="85"/>
                    <a:pt x="408" y="84"/>
                    <a:pt x="406" y="84"/>
                  </a:cubicBezTo>
                  <a:cubicBezTo>
                    <a:pt x="404" y="84"/>
                    <a:pt x="402" y="83"/>
                    <a:pt x="401" y="82"/>
                  </a:cubicBezTo>
                  <a:cubicBezTo>
                    <a:pt x="400" y="80"/>
                    <a:pt x="401" y="79"/>
                    <a:pt x="401" y="78"/>
                  </a:cubicBezTo>
                  <a:cubicBezTo>
                    <a:pt x="401" y="77"/>
                    <a:pt x="401" y="77"/>
                    <a:pt x="401" y="77"/>
                  </a:cubicBezTo>
                  <a:cubicBezTo>
                    <a:pt x="401" y="77"/>
                    <a:pt x="400" y="77"/>
                    <a:pt x="400" y="76"/>
                  </a:cubicBezTo>
                  <a:cubicBezTo>
                    <a:pt x="399" y="76"/>
                    <a:pt x="397" y="75"/>
                    <a:pt x="398" y="74"/>
                  </a:cubicBezTo>
                  <a:cubicBezTo>
                    <a:pt x="398" y="72"/>
                    <a:pt x="400" y="70"/>
                    <a:pt x="402" y="68"/>
                  </a:cubicBezTo>
                  <a:cubicBezTo>
                    <a:pt x="402" y="68"/>
                    <a:pt x="402" y="68"/>
                    <a:pt x="402" y="68"/>
                  </a:cubicBezTo>
                  <a:cubicBezTo>
                    <a:pt x="403" y="67"/>
                    <a:pt x="403" y="67"/>
                    <a:pt x="403" y="66"/>
                  </a:cubicBezTo>
                  <a:cubicBezTo>
                    <a:pt x="403" y="66"/>
                    <a:pt x="402" y="65"/>
                    <a:pt x="399" y="63"/>
                  </a:cubicBezTo>
                  <a:cubicBezTo>
                    <a:pt x="395" y="61"/>
                    <a:pt x="394" y="58"/>
                    <a:pt x="394" y="56"/>
                  </a:cubicBezTo>
                  <a:cubicBezTo>
                    <a:pt x="394" y="56"/>
                    <a:pt x="394" y="56"/>
                    <a:pt x="394" y="56"/>
                  </a:cubicBezTo>
                  <a:cubicBezTo>
                    <a:pt x="394" y="56"/>
                    <a:pt x="393" y="56"/>
                    <a:pt x="393" y="56"/>
                  </a:cubicBezTo>
                  <a:cubicBezTo>
                    <a:pt x="391" y="56"/>
                    <a:pt x="391" y="55"/>
                    <a:pt x="389" y="53"/>
                  </a:cubicBezTo>
                  <a:cubicBezTo>
                    <a:pt x="389" y="53"/>
                    <a:pt x="388" y="52"/>
                    <a:pt x="388" y="51"/>
                  </a:cubicBezTo>
                  <a:cubicBezTo>
                    <a:pt x="386" y="49"/>
                    <a:pt x="385" y="47"/>
                    <a:pt x="384" y="46"/>
                  </a:cubicBezTo>
                  <a:cubicBezTo>
                    <a:pt x="382" y="43"/>
                    <a:pt x="381" y="41"/>
                    <a:pt x="380" y="41"/>
                  </a:cubicBezTo>
                  <a:cubicBezTo>
                    <a:pt x="379" y="40"/>
                    <a:pt x="377" y="39"/>
                    <a:pt x="375" y="39"/>
                  </a:cubicBezTo>
                  <a:cubicBezTo>
                    <a:pt x="373" y="39"/>
                    <a:pt x="372" y="39"/>
                    <a:pt x="371" y="38"/>
                  </a:cubicBezTo>
                  <a:cubicBezTo>
                    <a:pt x="370" y="38"/>
                    <a:pt x="370" y="38"/>
                    <a:pt x="370" y="38"/>
                  </a:cubicBezTo>
                  <a:cubicBezTo>
                    <a:pt x="369" y="37"/>
                    <a:pt x="369" y="36"/>
                    <a:pt x="366" y="36"/>
                  </a:cubicBezTo>
                  <a:cubicBezTo>
                    <a:pt x="366" y="36"/>
                    <a:pt x="366" y="36"/>
                    <a:pt x="366" y="36"/>
                  </a:cubicBezTo>
                  <a:cubicBezTo>
                    <a:pt x="364" y="36"/>
                    <a:pt x="362" y="35"/>
                    <a:pt x="360" y="34"/>
                  </a:cubicBezTo>
                  <a:cubicBezTo>
                    <a:pt x="360" y="34"/>
                    <a:pt x="359" y="34"/>
                    <a:pt x="359" y="34"/>
                  </a:cubicBezTo>
                  <a:cubicBezTo>
                    <a:pt x="357" y="33"/>
                    <a:pt x="356" y="31"/>
                    <a:pt x="354" y="29"/>
                  </a:cubicBezTo>
                  <a:cubicBezTo>
                    <a:pt x="353" y="28"/>
                    <a:pt x="352" y="26"/>
                    <a:pt x="351" y="26"/>
                  </a:cubicBezTo>
                  <a:cubicBezTo>
                    <a:pt x="350" y="25"/>
                    <a:pt x="348" y="24"/>
                    <a:pt x="347" y="25"/>
                  </a:cubicBezTo>
                  <a:cubicBezTo>
                    <a:pt x="347" y="25"/>
                    <a:pt x="343" y="28"/>
                    <a:pt x="341" y="27"/>
                  </a:cubicBezTo>
                  <a:cubicBezTo>
                    <a:pt x="340" y="27"/>
                    <a:pt x="339" y="27"/>
                    <a:pt x="339" y="27"/>
                  </a:cubicBezTo>
                  <a:cubicBezTo>
                    <a:pt x="338" y="26"/>
                    <a:pt x="337" y="26"/>
                    <a:pt x="336" y="27"/>
                  </a:cubicBezTo>
                  <a:cubicBezTo>
                    <a:pt x="336" y="27"/>
                    <a:pt x="335" y="27"/>
                    <a:pt x="335" y="28"/>
                  </a:cubicBezTo>
                  <a:cubicBezTo>
                    <a:pt x="331" y="30"/>
                    <a:pt x="324" y="35"/>
                    <a:pt x="313" y="27"/>
                  </a:cubicBezTo>
                  <a:cubicBezTo>
                    <a:pt x="301" y="18"/>
                    <a:pt x="286" y="19"/>
                    <a:pt x="286" y="19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100" y="147"/>
                    <a:pt x="100" y="147"/>
                    <a:pt x="100" y="147"/>
                  </a:cubicBezTo>
                  <a:cubicBezTo>
                    <a:pt x="101" y="147"/>
                    <a:pt x="101" y="147"/>
                    <a:pt x="101" y="148"/>
                  </a:cubicBezTo>
                  <a:cubicBezTo>
                    <a:pt x="97" y="217"/>
                    <a:pt x="97" y="217"/>
                    <a:pt x="97" y="217"/>
                  </a:cubicBezTo>
                  <a:cubicBezTo>
                    <a:pt x="113" y="218"/>
                    <a:pt x="362" y="233"/>
                    <a:pt x="457" y="225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75"/>
            <p:cNvSpPr>
              <a:spLocks/>
            </p:cNvSpPr>
            <p:nvPr/>
          </p:nvSpPr>
          <p:spPr bwMode="auto">
            <a:xfrm>
              <a:off x="5253038" y="2482851"/>
              <a:ext cx="796925" cy="1004888"/>
            </a:xfrm>
            <a:custGeom>
              <a:avLst/>
              <a:gdLst>
                <a:gd name="T0" fmla="*/ 313 w 313"/>
                <a:gd name="T1" fmla="*/ 115 h 395"/>
                <a:gd name="T2" fmla="*/ 213 w 313"/>
                <a:gd name="T3" fmla="*/ 99 h 395"/>
                <a:gd name="T4" fmla="*/ 212 w 313"/>
                <a:gd name="T5" fmla="*/ 98 h 395"/>
                <a:gd name="T6" fmla="*/ 223 w 313"/>
                <a:gd name="T7" fmla="*/ 30 h 395"/>
                <a:gd name="T8" fmla="*/ 71 w 313"/>
                <a:gd name="T9" fmla="*/ 0 h 395"/>
                <a:gd name="T10" fmla="*/ 0 w 313"/>
                <a:gd name="T11" fmla="*/ 348 h 395"/>
                <a:gd name="T12" fmla="*/ 277 w 313"/>
                <a:gd name="T13" fmla="*/ 395 h 395"/>
                <a:gd name="T14" fmla="*/ 313 w 313"/>
                <a:gd name="T15" fmla="*/ 11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3" h="395">
                  <a:moveTo>
                    <a:pt x="313" y="115"/>
                  </a:moveTo>
                  <a:cubicBezTo>
                    <a:pt x="213" y="99"/>
                    <a:pt x="213" y="99"/>
                    <a:pt x="213" y="99"/>
                  </a:cubicBezTo>
                  <a:cubicBezTo>
                    <a:pt x="213" y="99"/>
                    <a:pt x="212" y="98"/>
                    <a:pt x="212" y="98"/>
                  </a:cubicBezTo>
                  <a:cubicBezTo>
                    <a:pt x="223" y="30"/>
                    <a:pt x="223" y="30"/>
                    <a:pt x="223" y="30"/>
                  </a:cubicBezTo>
                  <a:cubicBezTo>
                    <a:pt x="216" y="29"/>
                    <a:pt x="161" y="19"/>
                    <a:pt x="71" y="0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83" y="368"/>
                    <a:pt x="181" y="383"/>
                    <a:pt x="277" y="395"/>
                  </a:cubicBezTo>
                  <a:cubicBezTo>
                    <a:pt x="313" y="115"/>
                    <a:pt x="313" y="115"/>
                    <a:pt x="313" y="115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76"/>
            <p:cNvSpPr>
              <a:spLocks/>
            </p:cNvSpPr>
            <p:nvPr/>
          </p:nvSpPr>
          <p:spPr bwMode="auto">
            <a:xfrm>
              <a:off x="5267448" y="2497261"/>
              <a:ext cx="796926" cy="1004888"/>
            </a:xfrm>
            <a:custGeom>
              <a:avLst/>
              <a:gdLst>
                <a:gd name="T0" fmla="*/ 313 w 313"/>
                <a:gd name="T1" fmla="*/ 115 h 395"/>
                <a:gd name="T2" fmla="*/ 213 w 313"/>
                <a:gd name="T3" fmla="*/ 99 h 395"/>
                <a:gd name="T4" fmla="*/ 212 w 313"/>
                <a:gd name="T5" fmla="*/ 98 h 395"/>
                <a:gd name="T6" fmla="*/ 223 w 313"/>
                <a:gd name="T7" fmla="*/ 30 h 395"/>
                <a:gd name="T8" fmla="*/ 71 w 313"/>
                <a:gd name="T9" fmla="*/ 0 h 395"/>
                <a:gd name="T10" fmla="*/ 0 w 313"/>
                <a:gd name="T11" fmla="*/ 348 h 395"/>
                <a:gd name="T12" fmla="*/ 277 w 313"/>
                <a:gd name="T13" fmla="*/ 395 h 395"/>
                <a:gd name="T14" fmla="*/ 313 w 313"/>
                <a:gd name="T15" fmla="*/ 11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3" h="395">
                  <a:moveTo>
                    <a:pt x="313" y="115"/>
                  </a:moveTo>
                  <a:cubicBezTo>
                    <a:pt x="213" y="99"/>
                    <a:pt x="213" y="99"/>
                    <a:pt x="213" y="99"/>
                  </a:cubicBezTo>
                  <a:cubicBezTo>
                    <a:pt x="213" y="99"/>
                    <a:pt x="212" y="98"/>
                    <a:pt x="212" y="98"/>
                  </a:cubicBezTo>
                  <a:cubicBezTo>
                    <a:pt x="223" y="30"/>
                    <a:pt x="223" y="30"/>
                    <a:pt x="223" y="30"/>
                  </a:cubicBezTo>
                  <a:cubicBezTo>
                    <a:pt x="216" y="29"/>
                    <a:pt x="161" y="19"/>
                    <a:pt x="71" y="0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83" y="368"/>
                    <a:pt x="181" y="383"/>
                    <a:pt x="277" y="395"/>
                  </a:cubicBezTo>
                  <a:cubicBezTo>
                    <a:pt x="313" y="115"/>
                    <a:pt x="313" y="115"/>
                    <a:pt x="313" y="115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77"/>
            <p:cNvSpPr>
              <a:spLocks/>
            </p:cNvSpPr>
            <p:nvPr/>
          </p:nvSpPr>
          <p:spPr bwMode="auto">
            <a:xfrm>
              <a:off x="7986713" y="3671888"/>
              <a:ext cx="703263" cy="654050"/>
            </a:xfrm>
            <a:custGeom>
              <a:avLst/>
              <a:gdLst>
                <a:gd name="T0" fmla="*/ 241 w 276"/>
                <a:gd name="T1" fmla="*/ 122 h 257"/>
                <a:gd name="T2" fmla="*/ 246 w 276"/>
                <a:gd name="T3" fmla="*/ 117 h 257"/>
                <a:gd name="T4" fmla="*/ 251 w 276"/>
                <a:gd name="T5" fmla="*/ 116 h 257"/>
                <a:gd name="T6" fmla="*/ 247 w 276"/>
                <a:gd name="T7" fmla="*/ 109 h 257"/>
                <a:gd name="T8" fmla="*/ 246 w 276"/>
                <a:gd name="T9" fmla="*/ 108 h 257"/>
                <a:gd name="T10" fmla="*/ 246 w 276"/>
                <a:gd name="T11" fmla="*/ 108 h 257"/>
                <a:gd name="T12" fmla="*/ 252 w 276"/>
                <a:gd name="T13" fmla="*/ 101 h 257"/>
                <a:gd name="T14" fmla="*/ 256 w 276"/>
                <a:gd name="T15" fmla="*/ 94 h 257"/>
                <a:gd name="T16" fmla="*/ 253 w 276"/>
                <a:gd name="T17" fmla="*/ 83 h 257"/>
                <a:gd name="T18" fmla="*/ 258 w 276"/>
                <a:gd name="T19" fmla="*/ 78 h 257"/>
                <a:gd name="T20" fmla="*/ 257 w 276"/>
                <a:gd name="T21" fmla="*/ 66 h 257"/>
                <a:gd name="T22" fmla="*/ 265 w 276"/>
                <a:gd name="T23" fmla="*/ 66 h 257"/>
                <a:gd name="T24" fmla="*/ 265 w 276"/>
                <a:gd name="T25" fmla="*/ 56 h 257"/>
                <a:gd name="T26" fmla="*/ 263 w 276"/>
                <a:gd name="T27" fmla="*/ 50 h 257"/>
                <a:gd name="T28" fmla="*/ 271 w 276"/>
                <a:gd name="T29" fmla="*/ 45 h 257"/>
                <a:gd name="T30" fmla="*/ 276 w 276"/>
                <a:gd name="T31" fmla="*/ 39 h 257"/>
                <a:gd name="T32" fmla="*/ 247 w 276"/>
                <a:gd name="T33" fmla="*/ 38 h 257"/>
                <a:gd name="T34" fmla="*/ 242 w 276"/>
                <a:gd name="T35" fmla="*/ 42 h 257"/>
                <a:gd name="T36" fmla="*/ 241 w 276"/>
                <a:gd name="T37" fmla="*/ 58 h 257"/>
                <a:gd name="T38" fmla="*/ 236 w 276"/>
                <a:gd name="T39" fmla="*/ 66 h 257"/>
                <a:gd name="T40" fmla="*/ 234 w 276"/>
                <a:gd name="T41" fmla="*/ 58 h 257"/>
                <a:gd name="T42" fmla="*/ 234 w 276"/>
                <a:gd name="T43" fmla="*/ 47 h 257"/>
                <a:gd name="T44" fmla="*/ 235 w 276"/>
                <a:gd name="T45" fmla="*/ 40 h 257"/>
                <a:gd name="T46" fmla="*/ 240 w 276"/>
                <a:gd name="T47" fmla="*/ 30 h 257"/>
                <a:gd name="T48" fmla="*/ 244 w 276"/>
                <a:gd name="T49" fmla="*/ 25 h 257"/>
                <a:gd name="T50" fmla="*/ 250 w 276"/>
                <a:gd name="T51" fmla="*/ 18 h 257"/>
                <a:gd name="T52" fmla="*/ 250 w 276"/>
                <a:gd name="T53" fmla="*/ 10 h 257"/>
                <a:gd name="T54" fmla="*/ 244 w 276"/>
                <a:gd name="T55" fmla="*/ 6 h 257"/>
                <a:gd name="T56" fmla="*/ 0 w 276"/>
                <a:gd name="T57" fmla="*/ 9 h 257"/>
                <a:gd name="T58" fmla="*/ 9 w 276"/>
                <a:gd name="T59" fmla="*/ 212 h 257"/>
                <a:gd name="T60" fmla="*/ 25 w 276"/>
                <a:gd name="T61" fmla="*/ 217 h 257"/>
                <a:gd name="T62" fmla="*/ 32 w 276"/>
                <a:gd name="T63" fmla="*/ 216 h 257"/>
                <a:gd name="T64" fmla="*/ 33 w 276"/>
                <a:gd name="T65" fmla="*/ 257 h 257"/>
                <a:gd name="T66" fmla="*/ 200 w 276"/>
                <a:gd name="T67" fmla="*/ 242 h 257"/>
                <a:gd name="T68" fmla="*/ 202 w 276"/>
                <a:gd name="T69" fmla="*/ 233 h 257"/>
                <a:gd name="T70" fmla="*/ 204 w 276"/>
                <a:gd name="T71" fmla="*/ 226 h 257"/>
                <a:gd name="T72" fmla="*/ 203 w 276"/>
                <a:gd name="T73" fmla="*/ 222 h 257"/>
                <a:gd name="T74" fmla="*/ 196 w 276"/>
                <a:gd name="T75" fmla="*/ 219 h 257"/>
                <a:gd name="T76" fmla="*/ 196 w 276"/>
                <a:gd name="T77" fmla="*/ 212 h 257"/>
                <a:gd name="T78" fmla="*/ 195 w 276"/>
                <a:gd name="T79" fmla="*/ 207 h 257"/>
                <a:gd name="T80" fmla="*/ 200 w 276"/>
                <a:gd name="T81" fmla="*/ 204 h 257"/>
                <a:gd name="T82" fmla="*/ 203 w 276"/>
                <a:gd name="T83" fmla="*/ 202 h 257"/>
                <a:gd name="T84" fmla="*/ 199 w 276"/>
                <a:gd name="T85" fmla="*/ 197 h 257"/>
                <a:gd name="T86" fmla="*/ 204 w 276"/>
                <a:gd name="T87" fmla="*/ 193 h 257"/>
                <a:gd name="T88" fmla="*/ 201 w 276"/>
                <a:gd name="T89" fmla="*/ 188 h 257"/>
                <a:gd name="T90" fmla="*/ 201 w 276"/>
                <a:gd name="T91" fmla="*/ 180 h 257"/>
                <a:gd name="T92" fmla="*/ 205 w 276"/>
                <a:gd name="T93" fmla="*/ 181 h 257"/>
                <a:gd name="T94" fmla="*/ 209 w 276"/>
                <a:gd name="T95" fmla="*/ 183 h 257"/>
                <a:gd name="T96" fmla="*/ 210 w 276"/>
                <a:gd name="T97" fmla="*/ 179 h 257"/>
                <a:gd name="T98" fmla="*/ 212 w 276"/>
                <a:gd name="T99" fmla="*/ 173 h 257"/>
                <a:gd name="T100" fmla="*/ 211 w 276"/>
                <a:gd name="T101" fmla="*/ 168 h 257"/>
                <a:gd name="T102" fmla="*/ 217 w 276"/>
                <a:gd name="T103" fmla="*/ 164 h 257"/>
                <a:gd name="T104" fmla="*/ 220 w 276"/>
                <a:gd name="T105" fmla="*/ 155 h 257"/>
                <a:gd name="T106" fmla="*/ 231 w 276"/>
                <a:gd name="T107" fmla="*/ 152 h 257"/>
                <a:gd name="T108" fmla="*/ 232 w 276"/>
                <a:gd name="T109" fmla="*/ 146 h 257"/>
                <a:gd name="T110" fmla="*/ 232 w 276"/>
                <a:gd name="T111" fmla="*/ 144 h 257"/>
                <a:gd name="T112" fmla="*/ 236 w 276"/>
                <a:gd name="T113" fmla="*/ 138 h 257"/>
                <a:gd name="T114" fmla="*/ 234 w 276"/>
                <a:gd name="T115" fmla="*/ 134 h 257"/>
                <a:gd name="T116" fmla="*/ 234 w 276"/>
                <a:gd name="T117" fmla="*/ 130 h 257"/>
                <a:gd name="T118" fmla="*/ 235 w 276"/>
                <a:gd name="T119" fmla="*/ 12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6" h="257">
                  <a:moveTo>
                    <a:pt x="239" y="124"/>
                  </a:moveTo>
                  <a:cubicBezTo>
                    <a:pt x="240" y="124"/>
                    <a:pt x="241" y="123"/>
                    <a:pt x="241" y="122"/>
                  </a:cubicBezTo>
                  <a:cubicBezTo>
                    <a:pt x="244" y="117"/>
                    <a:pt x="245" y="117"/>
                    <a:pt x="245" y="117"/>
                  </a:cubicBezTo>
                  <a:cubicBezTo>
                    <a:pt x="245" y="117"/>
                    <a:pt x="246" y="117"/>
                    <a:pt x="246" y="117"/>
                  </a:cubicBezTo>
                  <a:cubicBezTo>
                    <a:pt x="246" y="118"/>
                    <a:pt x="249" y="119"/>
                    <a:pt x="249" y="119"/>
                  </a:cubicBezTo>
                  <a:cubicBezTo>
                    <a:pt x="250" y="118"/>
                    <a:pt x="251" y="117"/>
                    <a:pt x="251" y="116"/>
                  </a:cubicBezTo>
                  <a:cubicBezTo>
                    <a:pt x="252" y="115"/>
                    <a:pt x="250" y="115"/>
                    <a:pt x="250" y="114"/>
                  </a:cubicBezTo>
                  <a:cubicBezTo>
                    <a:pt x="248" y="113"/>
                    <a:pt x="247" y="111"/>
                    <a:pt x="247" y="109"/>
                  </a:cubicBezTo>
                  <a:cubicBezTo>
                    <a:pt x="247" y="109"/>
                    <a:pt x="246" y="109"/>
                    <a:pt x="246" y="109"/>
                  </a:cubicBezTo>
                  <a:cubicBezTo>
                    <a:pt x="246" y="109"/>
                    <a:pt x="246" y="109"/>
                    <a:pt x="246" y="108"/>
                  </a:cubicBezTo>
                  <a:cubicBezTo>
                    <a:pt x="246" y="108"/>
                    <a:pt x="246" y="108"/>
                    <a:pt x="246" y="108"/>
                  </a:cubicBezTo>
                  <a:cubicBezTo>
                    <a:pt x="246" y="108"/>
                    <a:pt x="246" y="108"/>
                    <a:pt x="246" y="108"/>
                  </a:cubicBezTo>
                  <a:cubicBezTo>
                    <a:pt x="246" y="107"/>
                    <a:pt x="248" y="105"/>
                    <a:pt x="250" y="104"/>
                  </a:cubicBezTo>
                  <a:cubicBezTo>
                    <a:pt x="251" y="103"/>
                    <a:pt x="251" y="102"/>
                    <a:pt x="252" y="101"/>
                  </a:cubicBezTo>
                  <a:cubicBezTo>
                    <a:pt x="252" y="100"/>
                    <a:pt x="253" y="100"/>
                    <a:pt x="254" y="99"/>
                  </a:cubicBezTo>
                  <a:cubicBezTo>
                    <a:pt x="255" y="98"/>
                    <a:pt x="256" y="95"/>
                    <a:pt x="256" y="94"/>
                  </a:cubicBezTo>
                  <a:cubicBezTo>
                    <a:pt x="256" y="93"/>
                    <a:pt x="255" y="90"/>
                    <a:pt x="254" y="89"/>
                  </a:cubicBezTo>
                  <a:cubicBezTo>
                    <a:pt x="253" y="88"/>
                    <a:pt x="253" y="85"/>
                    <a:pt x="253" y="83"/>
                  </a:cubicBezTo>
                  <a:cubicBezTo>
                    <a:pt x="254" y="81"/>
                    <a:pt x="255" y="80"/>
                    <a:pt x="257" y="79"/>
                  </a:cubicBezTo>
                  <a:cubicBezTo>
                    <a:pt x="257" y="79"/>
                    <a:pt x="258" y="78"/>
                    <a:pt x="258" y="78"/>
                  </a:cubicBezTo>
                  <a:cubicBezTo>
                    <a:pt x="259" y="77"/>
                    <a:pt x="258" y="73"/>
                    <a:pt x="256" y="72"/>
                  </a:cubicBezTo>
                  <a:cubicBezTo>
                    <a:pt x="255" y="70"/>
                    <a:pt x="255" y="68"/>
                    <a:pt x="257" y="66"/>
                  </a:cubicBezTo>
                  <a:cubicBezTo>
                    <a:pt x="258" y="64"/>
                    <a:pt x="261" y="65"/>
                    <a:pt x="264" y="66"/>
                  </a:cubicBezTo>
                  <a:cubicBezTo>
                    <a:pt x="264" y="66"/>
                    <a:pt x="265" y="66"/>
                    <a:pt x="265" y="66"/>
                  </a:cubicBezTo>
                  <a:cubicBezTo>
                    <a:pt x="266" y="66"/>
                    <a:pt x="267" y="64"/>
                    <a:pt x="268" y="61"/>
                  </a:cubicBezTo>
                  <a:cubicBezTo>
                    <a:pt x="268" y="58"/>
                    <a:pt x="267" y="57"/>
                    <a:pt x="265" y="56"/>
                  </a:cubicBezTo>
                  <a:cubicBezTo>
                    <a:pt x="263" y="55"/>
                    <a:pt x="263" y="53"/>
                    <a:pt x="263" y="52"/>
                  </a:cubicBezTo>
                  <a:cubicBezTo>
                    <a:pt x="263" y="51"/>
                    <a:pt x="263" y="50"/>
                    <a:pt x="263" y="50"/>
                  </a:cubicBezTo>
                  <a:cubicBezTo>
                    <a:pt x="263" y="48"/>
                    <a:pt x="266" y="47"/>
                    <a:pt x="269" y="46"/>
                  </a:cubicBezTo>
                  <a:cubicBezTo>
                    <a:pt x="270" y="46"/>
                    <a:pt x="271" y="45"/>
                    <a:pt x="271" y="45"/>
                  </a:cubicBezTo>
                  <a:cubicBezTo>
                    <a:pt x="273" y="45"/>
                    <a:pt x="274" y="43"/>
                    <a:pt x="275" y="42"/>
                  </a:cubicBezTo>
                  <a:cubicBezTo>
                    <a:pt x="275" y="41"/>
                    <a:pt x="275" y="40"/>
                    <a:pt x="276" y="39"/>
                  </a:cubicBezTo>
                  <a:cubicBezTo>
                    <a:pt x="276" y="39"/>
                    <a:pt x="276" y="38"/>
                    <a:pt x="276" y="37"/>
                  </a:cubicBezTo>
                  <a:cubicBezTo>
                    <a:pt x="272" y="37"/>
                    <a:pt x="249" y="38"/>
                    <a:pt x="247" y="38"/>
                  </a:cubicBezTo>
                  <a:cubicBezTo>
                    <a:pt x="246" y="38"/>
                    <a:pt x="245" y="39"/>
                    <a:pt x="244" y="40"/>
                  </a:cubicBezTo>
                  <a:cubicBezTo>
                    <a:pt x="243" y="41"/>
                    <a:pt x="243" y="41"/>
                    <a:pt x="242" y="42"/>
                  </a:cubicBezTo>
                  <a:cubicBezTo>
                    <a:pt x="240" y="42"/>
                    <a:pt x="240" y="43"/>
                    <a:pt x="241" y="47"/>
                  </a:cubicBezTo>
                  <a:cubicBezTo>
                    <a:pt x="241" y="50"/>
                    <a:pt x="241" y="56"/>
                    <a:pt x="241" y="58"/>
                  </a:cubicBezTo>
                  <a:cubicBezTo>
                    <a:pt x="241" y="61"/>
                    <a:pt x="238" y="65"/>
                    <a:pt x="237" y="66"/>
                  </a:cubicBezTo>
                  <a:cubicBezTo>
                    <a:pt x="236" y="66"/>
                    <a:pt x="236" y="66"/>
                    <a:pt x="236" y="66"/>
                  </a:cubicBezTo>
                  <a:cubicBezTo>
                    <a:pt x="236" y="66"/>
                    <a:pt x="235" y="66"/>
                    <a:pt x="235" y="66"/>
                  </a:cubicBezTo>
                  <a:cubicBezTo>
                    <a:pt x="234" y="64"/>
                    <a:pt x="233" y="59"/>
                    <a:pt x="234" y="58"/>
                  </a:cubicBezTo>
                  <a:cubicBezTo>
                    <a:pt x="234" y="57"/>
                    <a:pt x="235" y="54"/>
                    <a:pt x="234" y="53"/>
                  </a:cubicBezTo>
                  <a:cubicBezTo>
                    <a:pt x="233" y="51"/>
                    <a:pt x="233" y="49"/>
                    <a:pt x="234" y="47"/>
                  </a:cubicBezTo>
                  <a:cubicBezTo>
                    <a:pt x="234" y="46"/>
                    <a:pt x="234" y="44"/>
                    <a:pt x="234" y="44"/>
                  </a:cubicBezTo>
                  <a:cubicBezTo>
                    <a:pt x="234" y="42"/>
                    <a:pt x="235" y="41"/>
                    <a:pt x="235" y="40"/>
                  </a:cubicBezTo>
                  <a:cubicBezTo>
                    <a:pt x="235" y="39"/>
                    <a:pt x="236" y="38"/>
                    <a:pt x="236" y="37"/>
                  </a:cubicBezTo>
                  <a:cubicBezTo>
                    <a:pt x="236" y="35"/>
                    <a:pt x="238" y="31"/>
                    <a:pt x="240" y="30"/>
                  </a:cubicBezTo>
                  <a:cubicBezTo>
                    <a:pt x="241" y="29"/>
                    <a:pt x="242" y="28"/>
                    <a:pt x="242" y="28"/>
                  </a:cubicBezTo>
                  <a:cubicBezTo>
                    <a:pt x="243" y="27"/>
                    <a:pt x="243" y="26"/>
                    <a:pt x="244" y="25"/>
                  </a:cubicBezTo>
                  <a:cubicBezTo>
                    <a:pt x="246" y="24"/>
                    <a:pt x="248" y="23"/>
                    <a:pt x="248" y="21"/>
                  </a:cubicBezTo>
                  <a:cubicBezTo>
                    <a:pt x="249" y="20"/>
                    <a:pt x="249" y="19"/>
                    <a:pt x="250" y="18"/>
                  </a:cubicBezTo>
                  <a:cubicBezTo>
                    <a:pt x="251" y="16"/>
                    <a:pt x="251" y="14"/>
                    <a:pt x="251" y="13"/>
                  </a:cubicBezTo>
                  <a:cubicBezTo>
                    <a:pt x="252" y="12"/>
                    <a:pt x="251" y="11"/>
                    <a:pt x="250" y="10"/>
                  </a:cubicBezTo>
                  <a:cubicBezTo>
                    <a:pt x="249" y="11"/>
                    <a:pt x="246" y="11"/>
                    <a:pt x="244" y="10"/>
                  </a:cubicBezTo>
                  <a:cubicBezTo>
                    <a:pt x="244" y="9"/>
                    <a:pt x="243" y="8"/>
                    <a:pt x="244" y="6"/>
                  </a:cubicBezTo>
                  <a:cubicBezTo>
                    <a:pt x="244" y="3"/>
                    <a:pt x="243" y="1"/>
                    <a:pt x="243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9" y="212"/>
                    <a:pt x="9" y="212"/>
                    <a:pt x="9" y="212"/>
                  </a:cubicBezTo>
                  <a:cubicBezTo>
                    <a:pt x="12" y="216"/>
                    <a:pt x="15" y="220"/>
                    <a:pt x="16" y="220"/>
                  </a:cubicBezTo>
                  <a:cubicBezTo>
                    <a:pt x="17" y="220"/>
                    <a:pt x="24" y="218"/>
                    <a:pt x="25" y="217"/>
                  </a:cubicBezTo>
                  <a:cubicBezTo>
                    <a:pt x="27" y="216"/>
                    <a:pt x="31" y="216"/>
                    <a:pt x="31" y="216"/>
                  </a:cubicBezTo>
                  <a:cubicBezTo>
                    <a:pt x="31" y="216"/>
                    <a:pt x="31" y="216"/>
                    <a:pt x="32" y="216"/>
                  </a:cubicBezTo>
                  <a:cubicBezTo>
                    <a:pt x="32" y="216"/>
                    <a:pt x="32" y="216"/>
                    <a:pt x="32" y="217"/>
                  </a:cubicBezTo>
                  <a:cubicBezTo>
                    <a:pt x="33" y="257"/>
                    <a:pt x="33" y="257"/>
                    <a:pt x="33" y="257"/>
                  </a:cubicBezTo>
                  <a:cubicBezTo>
                    <a:pt x="200" y="248"/>
                    <a:pt x="200" y="248"/>
                    <a:pt x="200" y="248"/>
                  </a:cubicBezTo>
                  <a:cubicBezTo>
                    <a:pt x="199" y="246"/>
                    <a:pt x="199" y="244"/>
                    <a:pt x="200" y="242"/>
                  </a:cubicBezTo>
                  <a:cubicBezTo>
                    <a:pt x="200" y="241"/>
                    <a:pt x="200" y="241"/>
                    <a:pt x="200" y="241"/>
                  </a:cubicBezTo>
                  <a:cubicBezTo>
                    <a:pt x="202" y="239"/>
                    <a:pt x="204" y="237"/>
                    <a:pt x="202" y="233"/>
                  </a:cubicBezTo>
                  <a:cubicBezTo>
                    <a:pt x="199" y="230"/>
                    <a:pt x="201" y="228"/>
                    <a:pt x="203" y="227"/>
                  </a:cubicBezTo>
                  <a:cubicBezTo>
                    <a:pt x="203" y="226"/>
                    <a:pt x="203" y="226"/>
                    <a:pt x="204" y="226"/>
                  </a:cubicBezTo>
                  <a:cubicBezTo>
                    <a:pt x="204" y="225"/>
                    <a:pt x="204" y="225"/>
                    <a:pt x="204" y="223"/>
                  </a:cubicBezTo>
                  <a:cubicBezTo>
                    <a:pt x="203" y="223"/>
                    <a:pt x="203" y="222"/>
                    <a:pt x="203" y="222"/>
                  </a:cubicBezTo>
                  <a:cubicBezTo>
                    <a:pt x="202" y="221"/>
                    <a:pt x="201" y="221"/>
                    <a:pt x="199" y="220"/>
                  </a:cubicBezTo>
                  <a:cubicBezTo>
                    <a:pt x="198" y="220"/>
                    <a:pt x="197" y="220"/>
                    <a:pt x="196" y="219"/>
                  </a:cubicBezTo>
                  <a:cubicBezTo>
                    <a:pt x="195" y="219"/>
                    <a:pt x="194" y="218"/>
                    <a:pt x="194" y="217"/>
                  </a:cubicBezTo>
                  <a:cubicBezTo>
                    <a:pt x="194" y="215"/>
                    <a:pt x="194" y="214"/>
                    <a:pt x="196" y="212"/>
                  </a:cubicBezTo>
                  <a:cubicBezTo>
                    <a:pt x="198" y="210"/>
                    <a:pt x="197" y="210"/>
                    <a:pt x="196" y="209"/>
                  </a:cubicBezTo>
                  <a:cubicBezTo>
                    <a:pt x="196" y="208"/>
                    <a:pt x="195" y="208"/>
                    <a:pt x="195" y="207"/>
                  </a:cubicBezTo>
                  <a:cubicBezTo>
                    <a:pt x="195" y="206"/>
                    <a:pt x="195" y="205"/>
                    <a:pt x="196" y="205"/>
                  </a:cubicBezTo>
                  <a:cubicBezTo>
                    <a:pt x="196" y="204"/>
                    <a:pt x="198" y="204"/>
                    <a:pt x="200" y="204"/>
                  </a:cubicBezTo>
                  <a:cubicBezTo>
                    <a:pt x="201" y="204"/>
                    <a:pt x="202" y="204"/>
                    <a:pt x="202" y="203"/>
                  </a:cubicBezTo>
                  <a:cubicBezTo>
                    <a:pt x="203" y="203"/>
                    <a:pt x="203" y="203"/>
                    <a:pt x="203" y="202"/>
                  </a:cubicBezTo>
                  <a:cubicBezTo>
                    <a:pt x="203" y="201"/>
                    <a:pt x="202" y="201"/>
                    <a:pt x="201" y="200"/>
                  </a:cubicBezTo>
                  <a:cubicBezTo>
                    <a:pt x="200" y="199"/>
                    <a:pt x="199" y="198"/>
                    <a:pt x="199" y="197"/>
                  </a:cubicBezTo>
                  <a:cubicBezTo>
                    <a:pt x="200" y="196"/>
                    <a:pt x="201" y="195"/>
                    <a:pt x="202" y="194"/>
                  </a:cubicBezTo>
                  <a:cubicBezTo>
                    <a:pt x="202" y="194"/>
                    <a:pt x="203" y="193"/>
                    <a:pt x="204" y="193"/>
                  </a:cubicBezTo>
                  <a:cubicBezTo>
                    <a:pt x="204" y="193"/>
                    <a:pt x="204" y="192"/>
                    <a:pt x="204" y="192"/>
                  </a:cubicBezTo>
                  <a:cubicBezTo>
                    <a:pt x="204" y="191"/>
                    <a:pt x="201" y="189"/>
                    <a:pt x="201" y="188"/>
                  </a:cubicBezTo>
                  <a:cubicBezTo>
                    <a:pt x="199" y="187"/>
                    <a:pt x="199" y="183"/>
                    <a:pt x="199" y="183"/>
                  </a:cubicBezTo>
                  <a:cubicBezTo>
                    <a:pt x="199" y="182"/>
                    <a:pt x="200" y="181"/>
                    <a:pt x="201" y="180"/>
                  </a:cubicBezTo>
                  <a:cubicBezTo>
                    <a:pt x="202" y="180"/>
                    <a:pt x="202" y="180"/>
                    <a:pt x="203" y="180"/>
                  </a:cubicBezTo>
                  <a:cubicBezTo>
                    <a:pt x="204" y="180"/>
                    <a:pt x="204" y="181"/>
                    <a:pt x="205" y="181"/>
                  </a:cubicBezTo>
                  <a:cubicBezTo>
                    <a:pt x="205" y="182"/>
                    <a:pt x="206" y="183"/>
                    <a:pt x="207" y="183"/>
                  </a:cubicBezTo>
                  <a:cubicBezTo>
                    <a:pt x="208" y="184"/>
                    <a:pt x="209" y="184"/>
                    <a:pt x="209" y="183"/>
                  </a:cubicBezTo>
                  <a:cubicBezTo>
                    <a:pt x="210" y="183"/>
                    <a:pt x="210" y="182"/>
                    <a:pt x="210" y="181"/>
                  </a:cubicBezTo>
                  <a:cubicBezTo>
                    <a:pt x="210" y="180"/>
                    <a:pt x="210" y="180"/>
                    <a:pt x="210" y="179"/>
                  </a:cubicBezTo>
                  <a:cubicBezTo>
                    <a:pt x="210" y="178"/>
                    <a:pt x="209" y="176"/>
                    <a:pt x="211" y="175"/>
                  </a:cubicBezTo>
                  <a:cubicBezTo>
                    <a:pt x="212" y="174"/>
                    <a:pt x="212" y="173"/>
                    <a:pt x="212" y="173"/>
                  </a:cubicBezTo>
                  <a:cubicBezTo>
                    <a:pt x="212" y="173"/>
                    <a:pt x="212" y="173"/>
                    <a:pt x="212" y="173"/>
                  </a:cubicBezTo>
                  <a:cubicBezTo>
                    <a:pt x="211" y="172"/>
                    <a:pt x="211" y="170"/>
                    <a:pt x="211" y="168"/>
                  </a:cubicBezTo>
                  <a:cubicBezTo>
                    <a:pt x="211" y="168"/>
                    <a:pt x="211" y="168"/>
                    <a:pt x="211" y="168"/>
                  </a:cubicBezTo>
                  <a:cubicBezTo>
                    <a:pt x="211" y="166"/>
                    <a:pt x="214" y="165"/>
                    <a:pt x="217" y="164"/>
                  </a:cubicBezTo>
                  <a:cubicBezTo>
                    <a:pt x="219" y="164"/>
                    <a:pt x="219" y="162"/>
                    <a:pt x="219" y="161"/>
                  </a:cubicBezTo>
                  <a:cubicBezTo>
                    <a:pt x="218" y="159"/>
                    <a:pt x="220" y="156"/>
                    <a:pt x="220" y="155"/>
                  </a:cubicBezTo>
                  <a:cubicBezTo>
                    <a:pt x="221" y="153"/>
                    <a:pt x="222" y="152"/>
                    <a:pt x="226" y="153"/>
                  </a:cubicBezTo>
                  <a:cubicBezTo>
                    <a:pt x="229" y="153"/>
                    <a:pt x="230" y="153"/>
                    <a:pt x="231" y="152"/>
                  </a:cubicBezTo>
                  <a:cubicBezTo>
                    <a:pt x="231" y="151"/>
                    <a:pt x="231" y="151"/>
                    <a:pt x="232" y="151"/>
                  </a:cubicBezTo>
                  <a:cubicBezTo>
                    <a:pt x="233" y="150"/>
                    <a:pt x="232" y="147"/>
                    <a:pt x="232" y="146"/>
                  </a:cubicBezTo>
                  <a:cubicBezTo>
                    <a:pt x="232" y="145"/>
                    <a:pt x="232" y="145"/>
                    <a:pt x="232" y="144"/>
                  </a:cubicBezTo>
                  <a:cubicBezTo>
                    <a:pt x="232" y="144"/>
                    <a:pt x="232" y="144"/>
                    <a:pt x="232" y="144"/>
                  </a:cubicBezTo>
                  <a:cubicBezTo>
                    <a:pt x="232" y="142"/>
                    <a:pt x="232" y="140"/>
                    <a:pt x="235" y="139"/>
                  </a:cubicBezTo>
                  <a:cubicBezTo>
                    <a:pt x="236" y="138"/>
                    <a:pt x="236" y="138"/>
                    <a:pt x="236" y="138"/>
                  </a:cubicBezTo>
                  <a:cubicBezTo>
                    <a:pt x="236" y="137"/>
                    <a:pt x="235" y="135"/>
                    <a:pt x="234" y="135"/>
                  </a:cubicBezTo>
                  <a:cubicBezTo>
                    <a:pt x="234" y="134"/>
                    <a:pt x="234" y="134"/>
                    <a:pt x="234" y="134"/>
                  </a:cubicBezTo>
                  <a:cubicBezTo>
                    <a:pt x="234" y="134"/>
                    <a:pt x="233" y="131"/>
                    <a:pt x="233" y="130"/>
                  </a:cubicBezTo>
                  <a:cubicBezTo>
                    <a:pt x="233" y="130"/>
                    <a:pt x="234" y="130"/>
                    <a:pt x="234" y="130"/>
                  </a:cubicBezTo>
                  <a:cubicBezTo>
                    <a:pt x="234" y="130"/>
                    <a:pt x="235" y="129"/>
                    <a:pt x="236" y="129"/>
                  </a:cubicBezTo>
                  <a:cubicBezTo>
                    <a:pt x="235" y="128"/>
                    <a:pt x="235" y="126"/>
                    <a:pt x="235" y="125"/>
                  </a:cubicBezTo>
                  <a:cubicBezTo>
                    <a:pt x="235" y="124"/>
                    <a:pt x="237" y="124"/>
                    <a:pt x="239" y="124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78"/>
            <p:cNvSpPr>
              <a:spLocks/>
            </p:cNvSpPr>
            <p:nvPr/>
          </p:nvSpPr>
          <p:spPr bwMode="auto">
            <a:xfrm>
              <a:off x="7939574" y="3671888"/>
              <a:ext cx="750404" cy="693738"/>
            </a:xfrm>
            <a:custGeom>
              <a:avLst/>
              <a:gdLst>
                <a:gd name="T0" fmla="*/ 241 w 276"/>
                <a:gd name="T1" fmla="*/ 122 h 257"/>
                <a:gd name="T2" fmla="*/ 246 w 276"/>
                <a:gd name="T3" fmla="*/ 117 h 257"/>
                <a:gd name="T4" fmla="*/ 251 w 276"/>
                <a:gd name="T5" fmla="*/ 116 h 257"/>
                <a:gd name="T6" fmla="*/ 247 w 276"/>
                <a:gd name="T7" fmla="*/ 109 h 257"/>
                <a:gd name="T8" fmla="*/ 246 w 276"/>
                <a:gd name="T9" fmla="*/ 108 h 257"/>
                <a:gd name="T10" fmla="*/ 246 w 276"/>
                <a:gd name="T11" fmla="*/ 108 h 257"/>
                <a:gd name="T12" fmla="*/ 252 w 276"/>
                <a:gd name="T13" fmla="*/ 101 h 257"/>
                <a:gd name="T14" fmla="*/ 256 w 276"/>
                <a:gd name="T15" fmla="*/ 94 h 257"/>
                <a:gd name="T16" fmla="*/ 253 w 276"/>
                <a:gd name="T17" fmla="*/ 83 h 257"/>
                <a:gd name="T18" fmla="*/ 258 w 276"/>
                <a:gd name="T19" fmla="*/ 78 h 257"/>
                <a:gd name="T20" fmla="*/ 257 w 276"/>
                <a:gd name="T21" fmla="*/ 66 h 257"/>
                <a:gd name="T22" fmla="*/ 265 w 276"/>
                <a:gd name="T23" fmla="*/ 66 h 257"/>
                <a:gd name="T24" fmla="*/ 265 w 276"/>
                <a:gd name="T25" fmla="*/ 56 h 257"/>
                <a:gd name="T26" fmla="*/ 263 w 276"/>
                <a:gd name="T27" fmla="*/ 50 h 257"/>
                <a:gd name="T28" fmla="*/ 271 w 276"/>
                <a:gd name="T29" fmla="*/ 45 h 257"/>
                <a:gd name="T30" fmla="*/ 276 w 276"/>
                <a:gd name="T31" fmla="*/ 39 h 257"/>
                <a:gd name="T32" fmla="*/ 247 w 276"/>
                <a:gd name="T33" fmla="*/ 38 h 257"/>
                <a:gd name="T34" fmla="*/ 242 w 276"/>
                <a:gd name="T35" fmla="*/ 42 h 257"/>
                <a:gd name="T36" fmla="*/ 241 w 276"/>
                <a:gd name="T37" fmla="*/ 58 h 257"/>
                <a:gd name="T38" fmla="*/ 236 w 276"/>
                <a:gd name="T39" fmla="*/ 66 h 257"/>
                <a:gd name="T40" fmla="*/ 234 w 276"/>
                <a:gd name="T41" fmla="*/ 58 h 257"/>
                <a:gd name="T42" fmla="*/ 234 w 276"/>
                <a:gd name="T43" fmla="*/ 47 h 257"/>
                <a:gd name="T44" fmla="*/ 235 w 276"/>
                <a:gd name="T45" fmla="*/ 40 h 257"/>
                <a:gd name="T46" fmla="*/ 240 w 276"/>
                <a:gd name="T47" fmla="*/ 30 h 257"/>
                <a:gd name="T48" fmla="*/ 244 w 276"/>
                <a:gd name="T49" fmla="*/ 25 h 257"/>
                <a:gd name="T50" fmla="*/ 250 w 276"/>
                <a:gd name="T51" fmla="*/ 18 h 257"/>
                <a:gd name="T52" fmla="*/ 250 w 276"/>
                <a:gd name="T53" fmla="*/ 10 h 257"/>
                <a:gd name="T54" fmla="*/ 244 w 276"/>
                <a:gd name="T55" fmla="*/ 6 h 257"/>
                <a:gd name="T56" fmla="*/ 0 w 276"/>
                <a:gd name="T57" fmla="*/ 9 h 257"/>
                <a:gd name="T58" fmla="*/ 9 w 276"/>
                <a:gd name="T59" fmla="*/ 212 h 257"/>
                <a:gd name="T60" fmla="*/ 25 w 276"/>
                <a:gd name="T61" fmla="*/ 217 h 257"/>
                <a:gd name="T62" fmla="*/ 32 w 276"/>
                <a:gd name="T63" fmla="*/ 216 h 257"/>
                <a:gd name="T64" fmla="*/ 33 w 276"/>
                <a:gd name="T65" fmla="*/ 257 h 257"/>
                <a:gd name="T66" fmla="*/ 200 w 276"/>
                <a:gd name="T67" fmla="*/ 242 h 257"/>
                <a:gd name="T68" fmla="*/ 202 w 276"/>
                <a:gd name="T69" fmla="*/ 233 h 257"/>
                <a:gd name="T70" fmla="*/ 204 w 276"/>
                <a:gd name="T71" fmla="*/ 226 h 257"/>
                <a:gd name="T72" fmla="*/ 203 w 276"/>
                <a:gd name="T73" fmla="*/ 222 h 257"/>
                <a:gd name="T74" fmla="*/ 196 w 276"/>
                <a:gd name="T75" fmla="*/ 219 h 257"/>
                <a:gd name="T76" fmla="*/ 196 w 276"/>
                <a:gd name="T77" fmla="*/ 212 h 257"/>
                <a:gd name="T78" fmla="*/ 195 w 276"/>
                <a:gd name="T79" fmla="*/ 207 h 257"/>
                <a:gd name="T80" fmla="*/ 200 w 276"/>
                <a:gd name="T81" fmla="*/ 204 h 257"/>
                <a:gd name="T82" fmla="*/ 203 w 276"/>
                <a:gd name="T83" fmla="*/ 202 h 257"/>
                <a:gd name="T84" fmla="*/ 199 w 276"/>
                <a:gd name="T85" fmla="*/ 197 h 257"/>
                <a:gd name="T86" fmla="*/ 204 w 276"/>
                <a:gd name="T87" fmla="*/ 193 h 257"/>
                <a:gd name="T88" fmla="*/ 201 w 276"/>
                <a:gd name="T89" fmla="*/ 188 h 257"/>
                <a:gd name="T90" fmla="*/ 201 w 276"/>
                <a:gd name="T91" fmla="*/ 180 h 257"/>
                <a:gd name="T92" fmla="*/ 205 w 276"/>
                <a:gd name="T93" fmla="*/ 181 h 257"/>
                <a:gd name="T94" fmla="*/ 209 w 276"/>
                <a:gd name="T95" fmla="*/ 183 h 257"/>
                <a:gd name="T96" fmla="*/ 210 w 276"/>
                <a:gd name="T97" fmla="*/ 179 h 257"/>
                <a:gd name="T98" fmla="*/ 212 w 276"/>
                <a:gd name="T99" fmla="*/ 173 h 257"/>
                <a:gd name="T100" fmla="*/ 211 w 276"/>
                <a:gd name="T101" fmla="*/ 168 h 257"/>
                <a:gd name="T102" fmla="*/ 217 w 276"/>
                <a:gd name="T103" fmla="*/ 164 h 257"/>
                <a:gd name="T104" fmla="*/ 220 w 276"/>
                <a:gd name="T105" fmla="*/ 155 h 257"/>
                <a:gd name="T106" fmla="*/ 231 w 276"/>
                <a:gd name="T107" fmla="*/ 152 h 257"/>
                <a:gd name="T108" fmla="*/ 232 w 276"/>
                <a:gd name="T109" fmla="*/ 146 h 257"/>
                <a:gd name="T110" fmla="*/ 232 w 276"/>
                <a:gd name="T111" fmla="*/ 144 h 257"/>
                <a:gd name="T112" fmla="*/ 236 w 276"/>
                <a:gd name="T113" fmla="*/ 138 h 257"/>
                <a:gd name="T114" fmla="*/ 234 w 276"/>
                <a:gd name="T115" fmla="*/ 134 h 257"/>
                <a:gd name="T116" fmla="*/ 234 w 276"/>
                <a:gd name="T117" fmla="*/ 130 h 257"/>
                <a:gd name="T118" fmla="*/ 235 w 276"/>
                <a:gd name="T119" fmla="*/ 12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6" h="257">
                  <a:moveTo>
                    <a:pt x="239" y="124"/>
                  </a:moveTo>
                  <a:cubicBezTo>
                    <a:pt x="240" y="124"/>
                    <a:pt x="241" y="123"/>
                    <a:pt x="241" y="122"/>
                  </a:cubicBezTo>
                  <a:cubicBezTo>
                    <a:pt x="244" y="117"/>
                    <a:pt x="245" y="117"/>
                    <a:pt x="245" y="117"/>
                  </a:cubicBezTo>
                  <a:cubicBezTo>
                    <a:pt x="245" y="117"/>
                    <a:pt x="246" y="117"/>
                    <a:pt x="246" y="117"/>
                  </a:cubicBezTo>
                  <a:cubicBezTo>
                    <a:pt x="246" y="118"/>
                    <a:pt x="249" y="119"/>
                    <a:pt x="249" y="119"/>
                  </a:cubicBezTo>
                  <a:cubicBezTo>
                    <a:pt x="250" y="118"/>
                    <a:pt x="251" y="117"/>
                    <a:pt x="251" y="116"/>
                  </a:cubicBezTo>
                  <a:cubicBezTo>
                    <a:pt x="252" y="115"/>
                    <a:pt x="250" y="115"/>
                    <a:pt x="250" y="114"/>
                  </a:cubicBezTo>
                  <a:cubicBezTo>
                    <a:pt x="248" y="113"/>
                    <a:pt x="247" y="111"/>
                    <a:pt x="247" y="109"/>
                  </a:cubicBezTo>
                  <a:cubicBezTo>
                    <a:pt x="247" y="109"/>
                    <a:pt x="246" y="109"/>
                    <a:pt x="246" y="109"/>
                  </a:cubicBezTo>
                  <a:cubicBezTo>
                    <a:pt x="246" y="109"/>
                    <a:pt x="246" y="109"/>
                    <a:pt x="246" y="108"/>
                  </a:cubicBezTo>
                  <a:cubicBezTo>
                    <a:pt x="246" y="108"/>
                    <a:pt x="246" y="108"/>
                    <a:pt x="246" y="108"/>
                  </a:cubicBezTo>
                  <a:cubicBezTo>
                    <a:pt x="246" y="108"/>
                    <a:pt x="246" y="108"/>
                    <a:pt x="246" y="108"/>
                  </a:cubicBezTo>
                  <a:cubicBezTo>
                    <a:pt x="246" y="107"/>
                    <a:pt x="248" y="105"/>
                    <a:pt x="250" y="104"/>
                  </a:cubicBezTo>
                  <a:cubicBezTo>
                    <a:pt x="251" y="103"/>
                    <a:pt x="251" y="102"/>
                    <a:pt x="252" y="101"/>
                  </a:cubicBezTo>
                  <a:cubicBezTo>
                    <a:pt x="252" y="100"/>
                    <a:pt x="253" y="100"/>
                    <a:pt x="254" y="99"/>
                  </a:cubicBezTo>
                  <a:cubicBezTo>
                    <a:pt x="255" y="98"/>
                    <a:pt x="256" y="95"/>
                    <a:pt x="256" y="94"/>
                  </a:cubicBezTo>
                  <a:cubicBezTo>
                    <a:pt x="256" y="93"/>
                    <a:pt x="255" y="90"/>
                    <a:pt x="254" y="89"/>
                  </a:cubicBezTo>
                  <a:cubicBezTo>
                    <a:pt x="253" y="88"/>
                    <a:pt x="253" y="85"/>
                    <a:pt x="253" y="83"/>
                  </a:cubicBezTo>
                  <a:cubicBezTo>
                    <a:pt x="254" y="81"/>
                    <a:pt x="255" y="80"/>
                    <a:pt x="257" y="79"/>
                  </a:cubicBezTo>
                  <a:cubicBezTo>
                    <a:pt x="257" y="79"/>
                    <a:pt x="258" y="78"/>
                    <a:pt x="258" y="78"/>
                  </a:cubicBezTo>
                  <a:cubicBezTo>
                    <a:pt x="259" y="77"/>
                    <a:pt x="258" y="73"/>
                    <a:pt x="256" y="72"/>
                  </a:cubicBezTo>
                  <a:cubicBezTo>
                    <a:pt x="255" y="70"/>
                    <a:pt x="255" y="68"/>
                    <a:pt x="257" y="66"/>
                  </a:cubicBezTo>
                  <a:cubicBezTo>
                    <a:pt x="258" y="64"/>
                    <a:pt x="261" y="65"/>
                    <a:pt x="264" y="66"/>
                  </a:cubicBezTo>
                  <a:cubicBezTo>
                    <a:pt x="264" y="66"/>
                    <a:pt x="265" y="66"/>
                    <a:pt x="265" y="66"/>
                  </a:cubicBezTo>
                  <a:cubicBezTo>
                    <a:pt x="266" y="66"/>
                    <a:pt x="267" y="64"/>
                    <a:pt x="268" y="61"/>
                  </a:cubicBezTo>
                  <a:cubicBezTo>
                    <a:pt x="268" y="58"/>
                    <a:pt x="267" y="57"/>
                    <a:pt x="265" y="56"/>
                  </a:cubicBezTo>
                  <a:cubicBezTo>
                    <a:pt x="263" y="55"/>
                    <a:pt x="263" y="53"/>
                    <a:pt x="263" y="52"/>
                  </a:cubicBezTo>
                  <a:cubicBezTo>
                    <a:pt x="263" y="51"/>
                    <a:pt x="263" y="50"/>
                    <a:pt x="263" y="50"/>
                  </a:cubicBezTo>
                  <a:cubicBezTo>
                    <a:pt x="263" y="48"/>
                    <a:pt x="266" y="47"/>
                    <a:pt x="269" y="46"/>
                  </a:cubicBezTo>
                  <a:cubicBezTo>
                    <a:pt x="270" y="46"/>
                    <a:pt x="271" y="45"/>
                    <a:pt x="271" y="45"/>
                  </a:cubicBezTo>
                  <a:cubicBezTo>
                    <a:pt x="273" y="45"/>
                    <a:pt x="274" y="43"/>
                    <a:pt x="275" y="42"/>
                  </a:cubicBezTo>
                  <a:cubicBezTo>
                    <a:pt x="275" y="41"/>
                    <a:pt x="275" y="40"/>
                    <a:pt x="276" y="39"/>
                  </a:cubicBezTo>
                  <a:cubicBezTo>
                    <a:pt x="276" y="39"/>
                    <a:pt x="276" y="38"/>
                    <a:pt x="276" y="37"/>
                  </a:cubicBezTo>
                  <a:cubicBezTo>
                    <a:pt x="272" y="37"/>
                    <a:pt x="249" y="38"/>
                    <a:pt x="247" y="38"/>
                  </a:cubicBezTo>
                  <a:cubicBezTo>
                    <a:pt x="246" y="38"/>
                    <a:pt x="245" y="39"/>
                    <a:pt x="244" y="40"/>
                  </a:cubicBezTo>
                  <a:cubicBezTo>
                    <a:pt x="243" y="41"/>
                    <a:pt x="243" y="41"/>
                    <a:pt x="242" y="42"/>
                  </a:cubicBezTo>
                  <a:cubicBezTo>
                    <a:pt x="240" y="42"/>
                    <a:pt x="240" y="43"/>
                    <a:pt x="241" y="47"/>
                  </a:cubicBezTo>
                  <a:cubicBezTo>
                    <a:pt x="241" y="50"/>
                    <a:pt x="241" y="56"/>
                    <a:pt x="241" y="58"/>
                  </a:cubicBezTo>
                  <a:cubicBezTo>
                    <a:pt x="241" y="61"/>
                    <a:pt x="238" y="65"/>
                    <a:pt x="237" y="66"/>
                  </a:cubicBezTo>
                  <a:cubicBezTo>
                    <a:pt x="236" y="66"/>
                    <a:pt x="236" y="66"/>
                    <a:pt x="236" y="66"/>
                  </a:cubicBezTo>
                  <a:cubicBezTo>
                    <a:pt x="236" y="66"/>
                    <a:pt x="235" y="66"/>
                    <a:pt x="235" y="66"/>
                  </a:cubicBezTo>
                  <a:cubicBezTo>
                    <a:pt x="234" y="64"/>
                    <a:pt x="233" y="59"/>
                    <a:pt x="234" y="58"/>
                  </a:cubicBezTo>
                  <a:cubicBezTo>
                    <a:pt x="234" y="57"/>
                    <a:pt x="235" y="54"/>
                    <a:pt x="234" y="53"/>
                  </a:cubicBezTo>
                  <a:cubicBezTo>
                    <a:pt x="233" y="51"/>
                    <a:pt x="233" y="49"/>
                    <a:pt x="234" y="47"/>
                  </a:cubicBezTo>
                  <a:cubicBezTo>
                    <a:pt x="234" y="46"/>
                    <a:pt x="234" y="44"/>
                    <a:pt x="234" y="44"/>
                  </a:cubicBezTo>
                  <a:cubicBezTo>
                    <a:pt x="234" y="42"/>
                    <a:pt x="235" y="41"/>
                    <a:pt x="235" y="40"/>
                  </a:cubicBezTo>
                  <a:cubicBezTo>
                    <a:pt x="235" y="39"/>
                    <a:pt x="236" y="38"/>
                    <a:pt x="236" y="37"/>
                  </a:cubicBezTo>
                  <a:cubicBezTo>
                    <a:pt x="236" y="35"/>
                    <a:pt x="238" y="31"/>
                    <a:pt x="240" y="30"/>
                  </a:cubicBezTo>
                  <a:cubicBezTo>
                    <a:pt x="241" y="29"/>
                    <a:pt x="242" y="28"/>
                    <a:pt x="242" y="28"/>
                  </a:cubicBezTo>
                  <a:cubicBezTo>
                    <a:pt x="243" y="27"/>
                    <a:pt x="243" y="26"/>
                    <a:pt x="244" y="25"/>
                  </a:cubicBezTo>
                  <a:cubicBezTo>
                    <a:pt x="246" y="24"/>
                    <a:pt x="248" y="23"/>
                    <a:pt x="248" y="21"/>
                  </a:cubicBezTo>
                  <a:cubicBezTo>
                    <a:pt x="249" y="20"/>
                    <a:pt x="249" y="19"/>
                    <a:pt x="250" y="18"/>
                  </a:cubicBezTo>
                  <a:cubicBezTo>
                    <a:pt x="251" y="16"/>
                    <a:pt x="251" y="14"/>
                    <a:pt x="251" y="13"/>
                  </a:cubicBezTo>
                  <a:cubicBezTo>
                    <a:pt x="252" y="12"/>
                    <a:pt x="251" y="11"/>
                    <a:pt x="250" y="10"/>
                  </a:cubicBezTo>
                  <a:cubicBezTo>
                    <a:pt x="249" y="11"/>
                    <a:pt x="246" y="11"/>
                    <a:pt x="244" y="10"/>
                  </a:cubicBezTo>
                  <a:cubicBezTo>
                    <a:pt x="244" y="9"/>
                    <a:pt x="243" y="8"/>
                    <a:pt x="244" y="6"/>
                  </a:cubicBezTo>
                  <a:cubicBezTo>
                    <a:pt x="244" y="3"/>
                    <a:pt x="243" y="1"/>
                    <a:pt x="243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9" y="212"/>
                    <a:pt x="9" y="212"/>
                    <a:pt x="9" y="212"/>
                  </a:cubicBezTo>
                  <a:cubicBezTo>
                    <a:pt x="12" y="216"/>
                    <a:pt x="15" y="220"/>
                    <a:pt x="16" y="220"/>
                  </a:cubicBezTo>
                  <a:cubicBezTo>
                    <a:pt x="17" y="220"/>
                    <a:pt x="24" y="218"/>
                    <a:pt x="25" y="217"/>
                  </a:cubicBezTo>
                  <a:cubicBezTo>
                    <a:pt x="27" y="216"/>
                    <a:pt x="31" y="216"/>
                    <a:pt x="31" y="216"/>
                  </a:cubicBezTo>
                  <a:cubicBezTo>
                    <a:pt x="31" y="216"/>
                    <a:pt x="31" y="216"/>
                    <a:pt x="32" y="216"/>
                  </a:cubicBezTo>
                  <a:cubicBezTo>
                    <a:pt x="32" y="216"/>
                    <a:pt x="32" y="216"/>
                    <a:pt x="32" y="217"/>
                  </a:cubicBezTo>
                  <a:cubicBezTo>
                    <a:pt x="33" y="257"/>
                    <a:pt x="33" y="257"/>
                    <a:pt x="33" y="257"/>
                  </a:cubicBezTo>
                  <a:cubicBezTo>
                    <a:pt x="200" y="248"/>
                    <a:pt x="200" y="248"/>
                    <a:pt x="200" y="248"/>
                  </a:cubicBezTo>
                  <a:cubicBezTo>
                    <a:pt x="199" y="246"/>
                    <a:pt x="199" y="244"/>
                    <a:pt x="200" y="242"/>
                  </a:cubicBezTo>
                  <a:cubicBezTo>
                    <a:pt x="200" y="241"/>
                    <a:pt x="200" y="241"/>
                    <a:pt x="200" y="241"/>
                  </a:cubicBezTo>
                  <a:cubicBezTo>
                    <a:pt x="202" y="239"/>
                    <a:pt x="204" y="237"/>
                    <a:pt x="202" y="233"/>
                  </a:cubicBezTo>
                  <a:cubicBezTo>
                    <a:pt x="199" y="230"/>
                    <a:pt x="201" y="228"/>
                    <a:pt x="203" y="227"/>
                  </a:cubicBezTo>
                  <a:cubicBezTo>
                    <a:pt x="203" y="226"/>
                    <a:pt x="203" y="226"/>
                    <a:pt x="204" y="226"/>
                  </a:cubicBezTo>
                  <a:cubicBezTo>
                    <a:pt x="204" y="225"/>
                    <a:pt x="204" y="225"/>
                    <a:pt x="204" y="223"/>
                  </a:cubicBezTo>
                  <a:cubicBezTo>
                    <a:pt x="203" y="223"/>
                    <a:pt x="203" y="222"/>
                    <a:pt x="203" y="222"/>
                  </a:cubicBezTo>
                  <a:cubicBezTo>
                    <a:pt x="202" y="221"/>
                    <a:pt x="201" y="221"/>
                    <a:pt x="199" y="220"/>
                  </a:cubicBezTo>
                  <a:cubicBezTo>
                    <a:pt x="198" y="220"/>
                    <a:pt x="197" y="220"/>
                    <a:pt x="196" y="219"/>
                  </a:cubicBezTo>
                  <a:cubicBezTo>
                    <a:pt x="195" y="219"/>
                    <a:pt x="194" y="218"/>
                    <a:pt x="194" y="217"/>
                  </a:cubicBezTo>
                  <a:cubicBezTo>
                    <a:pt x="194" y="215"/>
                    <a:pt x="194" y="214"/>
                    <a:pt x="196" y="212"/>
                  </a:cubicBezTo>
                  <a:cubicBezTo>
                    <a:pt x="198" y="210"/>
                    <a:pt x="197" y="210"/>
                    <a:pt x="196" y="209"/>
                  </a:cubicBezTo>
                  <a:cubicBezTo>
                    <a:pt x="196" y="208"/>
                    <a:pt x="195" y="208"/>
                    <a:pt x="195" y="207"/>
                  </a:cubicBezTo>
                  <a:cubicBezTo>
                    <a:pt x="195" y="206"/>
                    <a:pt x="195" y="205"/>
                    <a:pt x="196" y="205"/>
                  </a:cubicBezTo>
                  <a:cubicBezTo>
                    <a:pt x="196" y="204"/>
                    <a:pt x="198" y="204"/>
                    <a:pt x="200" y="204"/>
                  </a:cubicBezTo>
                  <a:cubicBezTo>
                    <a:pt x="201" y="204"/>
                    <a:pt x="202" y="204"/>
                    <a:pt x="202" y="203"/>
                  </a:cubicBezTo>
                  <a:cubicBezTo>
                    <a:pt x="203" y="203"/>
                    <a:pt x="203" y="203"/>
                    <a:pt x="203" y="202"/>
                  </a:cubicBezTo>
                  <a:cubicBezTo>
                    <a:pt x="203" y="201"/>
                    <a:pt x="202" y="201"/>
                    <a:pt x="201" y="200"/>
                  </a:cubicBezTo>
                  <a:cubicBezTo>
                    <a:pt x="200" y="199"/>
                    <a:pt x="199" y="198"/>
                    <a:pt x="199" y="197"/>
                  </a:cubicBezTo>
                  <a:cubicBezTo>
                    <a:pt x="200" y="196"/>
                    <a:pt x="201" y="195"/>
                    <a:pt x="202" y="194"/>
                  </a:cubicBezTo>
                  <a:cubicBezTo>
                    <a:pt x="202" y="194"/>
                    <a:pt x="203" y="193"/>
                    <a:pt x="204" y="193"/>
                  </a:cubicBezTo>
                  <a:cubicBezTo>
                    <a:pt x="204" y="193"/>
                    <a:pt x="204" y="192"/>
                    <a:pt x="204" y="192"/>
                  </a:cubicBezTo>
                  <a:cubicBezTo>
                    <a:pt x="204" y="191"/>
                    <a:pt x="201" y="189"/>
                    <a:pt x="201" y="188"/>
                  </a:cubicBezTo>
                  <a:cubicBezTo>
                    <a:pt x="199" y="187"/>
                    <a:pt x="199" y="183"/>
                    <a:pt x="199" y="183"/>
                  </a:cubicBezTo>
                  <a:cubicBezTo>
                    <a:pt x="199" y="182"/>
                    <a:pt x="200" y="181"/>
                    <a:pt x="201" y="180"/>
                  </a:cubicBezTo>
                  <a:cubicBezTo>
                    <a:pt x="202" y="180"/>
                    <a:pt x="202" y="180"/>
                    <a:pt x="203" y="180"/>
                  </a:cubicBezTo>
                  <a:cubicBezTo>
                    <a:pt x="204" y="180"/>
                    <a:pt x="204" y="181"/>
                    <a:pt x="205" y="181"/>
                  </a:cubicBezTo>
                  <a:cubicBezTo>
                    <a:pt x="205" y="182"/>
                    <a:pt x="206" y="183"/>
                    <a:pt x="207" y="183"/>
                  </a:cubicBezTo>
                  <a:cubicBezTo>
                    <a:pt x="208" y="184"/>
                    <a:pt x="209" y="184"/>
                    <a:pt x="209" y="183"/>
                  </a:cubicBezTo>
                  <a:cubicBezTo>
                    <a:pt x="210" y="183"/>
                    <a:pt x="210" y="182"/>
                    <a:pt x="210" y="181"/>
                  </a:cubicBezTo>
                  <a:cubicBezTo>
                    <a:pt x="210" y="180"/>
                    <a:pt x="210" y="180"/>
                    <a:pt x="210" y="179"/>
                  </a:cubicBezTo>
                  <a:cubicBezTo>
                    <a:pt x="210" y="178"/>
                    <a:pt x="209" y="176"/>
                    <a:pt x="211" y="175"/>
                  </a:cubicBezTo>
                  <a:cubicBezTo>
                    <a:pt x="212" y="174"/>
                    <a:pt x="212" y="173"/>
                    <a:pt x="212" y="173"/>
                  </a:cubicBezTo>
                  <a:cubicBezTo>
                    <a:pt x="212" y="173"/>
                    <a:pt x="212" y="173"/>
                    <a:pt x="212" y="173"/>
                  </a:cubicBezTo>
                  <a:cubicBezTo>
                    <a:pt x="211" y="172"/>
                    <a:pt x="211" y="170"/>
                    <a:pt x="211" y="168"/>
                  </a:cubicBezTo>
                  <a:cubicBezTo>
                    <a:pt x="211" y="168"/>
                    <a:pt x="211" y="168"/>
                    <a:pt x="211" y="168"/>
                  </a:cubicBezTo>
                  <a:cubicBezTo>
                    <a:pt x="211" y="166"/>
                    <a:pt x="214" y="165"/>
                    <a:pt x="217" y="164"/>
                  </a:cubicBezTo>
                  <a:cubicBezTo>
                    <a:pt x="219" y="164"/>
                    <a:pt x="219" y="162"/>
                    <a:pt x="219" y="161"/>
                  </a:cubicBezTo>
                  <a:cubicBezTo>
                    <a:pt x="218" y="159"/>
                    <a:pt x="220" y="156"/>
                    <a:pt x="220" y="155"/>
                  </a:cubicBezTo>
                  <a:cubicBezTo>
                    <a:pt x="221" y="153"/>
                    <a:pt x="222" y="152"/>
                    <a:pt x="226" y="153"/>
                  </a:cubicBezTo>
                  <a:cubicBezTo>
                    <a:pt x="229" y="153"/>
                    <a:pt x="230" y="153"/>
                    <a:pt x="231" y="152"/>
                  </a:cubicBezTo>
                  <a:cubicBezTo>
                    <a:pt x="231" y="151"/>
                    <a:pt x="231" y="151"/>
                    <a:pt x="232" y="151"/>
                  </a:cubicBezTo>
                  <a:cubicBezTo>
                    <a:pt x="233" y="150"/>
                    <a:pt x="232" y="147"/>
                    <a:pt x="232" y="146"/>
                  </a:cubicBezTo>
                  <a:cubicBezTo>
                    <a:pt x="232" y="145"/>
                    <a:pt x="232" y="145"/>
                    <a:pt x="232" y="144"/>
                  </a:cubicBezTo>
                  <a:cubicBezTo>
                    <a:pt x="232" y="144"/>
                    <a:pt x="232" y="144"/>
                    <a:pt x="232" y="144"/>
                  </a:cubicBezTo>
                  <a:cubicBezTo>
                    <a:pt x="232" y="142"/>
                    <a:pt x="232" y="140"/>
                    <a:pt x="235" y="139"/>
                  </a:cubicBezTo>
                  <a:cubicBezTo>
                    <a:pt x="236" y="138"/>
                    <a:pt x="236" y="138"/>
                    <a:pt x="236" y="138"/>
                  </a:cubicBezTo>
                  <a:cubicBezTo>
                    <a:pt x="236" y="137"/>
                    <a:pt x="235" y="135"/>
                    <a:pt x="234" y="135"/>
                  </a:cubicBezTo>
                  <a:cubicBezTo>
                    <a:pt x="234" y="134"/>
                    <a:pt x="234" y="134"/>
                    <a:pt x="234" y="134"/>
                  </a:cubicBezTo>
                  <a:cubicBezTo>
                    <a:pt x="234" y="134"/>
                    <a:pt x="233" y="131"/>
                    <a:pt x="233" y="130"/>
                  </a:cubicBezTo>
                  <a:cubicBezTo>
                    <a:pt x="233" y="130"/>
                    <a:pt x="234" y="130"/>
                    <a:pt x="234" y="130"/>
                  </a:cubicBezTo>
                  <a:cubicBezTo>
                    <a:pt x="234" y="130"/>
                    <a:pt x="235" y="129"/>
                    <a:pt x="236" y="129"/>
                  </a:cubicBezTo>
                  <a:cubicBezTo>
                    <a:pt x="235" y="128"/>
                    <a:pt x="235" y="126"/>
                    <a:pt x="235" y="125"/>
                  </a:cubicBezTo>
                  <a:cubicBezTo>
                    <a:pt x="235" y="124"/>
                    <a:pt x="237" y="124"/>
                    <a:pt x="239" y="124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79"/>
            <p:cNvSpPr>
              <a:spLocks/>
            </p:cNvSpPr>
            <p:nvPr/>
          </p:nvSpPr>
          <p:spPr bwMode="auto">
            <a:xfrm>
              <a:off x="4522788" y="2297113"/>
              <a:ext cx="908050" cy="1422400"/>
            </a:xfrm>
            <a:custGeom>
              <a:avLst/>
              <a:gdLst>
                <a:gd name="T0" fmla="*/ 357 w 357"/>
                <a:gd name="T1" fmla="*/ 73 h 559"/>
                <a:gd name="T2" fmla="*/ 166 w 357"/>
                <a:gd name="T3" fmla="*/ 29 h 559"/>
                <a:gd name="T4" fmla="*/ 52 w 357"/>
                <a:gd name="T5" fmla="*/ 0 h 559"/>
                <a:gd name="T6" fmla="*/ 0 w 357"/>
                <a:gd name="T7" fmla="*/ 211 h 559"/>
                <a:gd name="T8" fmla="*/ 224 w 357"/>
                <a:gd name="T9" fmla="*/ 559 h 559"/>
                <a:gd name="T10" fmla="*/ 226 w 357"/>
                <a:gd name="T11" fmla="*/ 550 h 559"/>
                <a:gd name="T12" fmla="*/ 228 w 357"/>
                <a:gd name="T13" fmla="*/ 546 h 559"/>
                <a:gd name="T14" fmla="*/ 230 w 357"/>
                <a:gd name="T15" fmla="*/ 535 h 559"/>
                <a:gd name="T16" fmla="*/ 233 w 357"/>
                <a:gd name="T17" fmla="*/ 525 h 559"/>
                <a:gd name="T18" fmla="*/ 234 w 357"/>
                <a:gd name="T19" fmla="*/ 519 h 559"/>
                <a:gd name="T20" fmla="*/ 235 w 357"/>
                <a:gd name="T21" fmla="*/ 509 h 559"/>
                <a:gd name="T22" fmla="*/ 236 w 357"/>
                <a:gd name="T23" fmla="*/ 508 h 559"/>
                <a:gd name="T24" fmla="*/ 235 w 357"/>
                <a:gd name="T25" fmla="*/ 504 h 559"/>
                <a:gd name="T26" fmla="*/ 234 w 357"/>
                <a:gd name="T27" fmla="*/ 501 h 559"/>
                <a:gd name="T28" fmla="*/ 234 w 357"/>
                <a:gd name="T29" fmla="*/ 499 h 559"/>
                <a:gd name="T30" fmla="*/ 234 w 357"/>
                <a:gd name="T31" fmla="*/ 495 h 559"/>
                <a:gd name="T32" fmla="*/ 234 w 357"/>
                <a:gd name="T33" fmla="*/ 487 h 559"/>
                <a:gd name="T34" fmla="*/ 245 w 357"/>
                <a:gd name="T35" fmla="*/ 479 h 559"/>
                <a:gd name="T36" fmla="*/ 253 w 357"/>
                <a:gd name="T37" fmla="*/ 486 h 559"/>
                <a:gd name="T38" fmla="*/ 253 w 357"/>
                <a:gd name="T39" fmla="*/ 486 h 559"/>
                <a:gd name="T40" fmla="*/ 253 w 357"/>
                <a:gd name="T41" fmla="*/ 488 h 559"/>
                <a:gd name="T42" fmla="*/ 253 w 357"/>
                <a:gd name="T43" fmla="*/ 492 h 559"/>
                <a:gd name="T44" fmla="*/ 253 w 357"/>
                <a:gd name="T45" fmla="*/ 492 h 559"/>
                <a:gd name="T46" fmla="*/ 259 w 357"/>
                <a:gd name="T47" fmla="*/ 491 h 559"/>
                <a:gd name="T48" fmla="*/ 261 w 357"/>
                <a:gd name="T49" fmla="*/ 491 h 559"/>
                <a:gd name="T50" fmla="*/ 268 w 357"/>
                <a:gd name="T51" fmla="*/ 488 h 559"/>
                <a:gd name="T52" fmla="*/ 268 w 357"/>
                <a:gd name="T53" fmla="*/ 488 h 559"/>
                <a:gd name="T54" fmla="*/ 272 w 357"/>
                <a:gd name="T55" fmla="*/ 483 h 559"/>
                <a:gd name="T56" fmla="*/ 273 w 357"/>
                <a:gd name="T57" fmla="*/ 478 h 559"/>
                <a:gd name="T58" fmla="*/ 273 w 357"/>
                <a:gd name="T59" fmla="*/ 478 h 559"/>
                <a:gd name="T60" fmla="*/ 285 w 357"/>
                <a:gd name="T61" fmla="*/ 422 h 559"/>
                <a:gd name="T62" fmla="*/ 285 w 357"/>
                <a:gd name="T63" fmla="*/ 422 h 559"/>
                <a:gd name="T64" fmla="*/ 285 w 357"/>
                <a:gd name="T65" fmla="*/ 421 h 559"/>
                <a:gd name="T66" fmla="*/ 357 w 357"/>
                <a:gd name="T67" fmla="*/ 73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7" h="559">
                  <a:moveTo>
                    <a:pt x="357" y="73"/>
                  </a:moveTo>
                  <a:cubicBezTo>
                    <a:pt x="304" y="62"/>
                    <a:pt x="239" y="47"/>
                    <a:pt x="166" y="29"/>
                  </a:cubicBezTo>
                  <a:cubicBezTo>
                    <a:pt x="124" y="19"/>
                    <a:pt x="86" y="9"/>
                    <a:pt x="52" y="0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224" y="559"/>
                    <a:pt x="224" y="559"/>
                    <a:pt x="224" y="559"/>
                  </a:cubicBezTo>
                  <a:cubicBezTo>
                    <a:pt x="224" y="557"/>
                    <a:pt x="226" y="552"/>
                    <a:pt x="226" y="550"/>
                  </a:cubicBezTo>
                  <a:cubicBezTo>
                    <a:pt x="226" y="548"/>
                    <a:pt x="227" y="547"/>
                    <a:pt x="228" y="546"/>
                  </a:cubicBezTo>
                  <a:cubicBezTo>
                    <a:pt x="229" y="543"/>
                    <a:pt x="230" y="540"/>
                    <a:pt x="230" y="535"/>
                  </a:cubicBezTo>
                  <a:cubicBezTo>
                    <a:pt x="230" y="531"/>
                    <a:pt x="231" y="527"/>
                    <a:pt x="233" y="525"/>
                  </a:cubicBezTo>
                  <a:cubicBezTo>
                    <a:pt x="234" y="522"/>
                    <a:pt x="234" y="521"/>
                    <a:pt x="234" y="519"/>
                  </a:cubicBezTo>
                  <a:cubicBezTo>
                    <a:pt x="233" y="515"/>
                    <a:pt x="234" y="512"/>
                    <a:pt x="235" y="509"/>
                  </a:cubicBezTo>
                  <a:cubicBezTo>
                    <a:pt x="236" y="509"/>
                    <a:pt x="236" y="508"/>
                    <a:pt x="236" y="508"/>
                  </a:cubicBezTo>
                  <a:cubicBezTo>
                    <a:pt x="237" y="506"/>
                    <a:pt x="236" y="505"/>
                    <a:pt x="235" y="504"/>
                  </a:cubicBezTo>
                  <a:cubicBezTo>
                    <a:pt x="235" y="503"/>
                    <a:pt x="234" y="502"/>
                    <a:pt x="234" y="501"/>
                  </a:cubicBezTo>
                  <a:cubicBezTo>
                    <a:pt x="233" y="500"/>
                    <a:pt x="234" y="500"/>
                    <a:pt x="234" y="499"/>
                  </a:cubicBezTo>
                  <a:cubicBezTo>
                    <a:pt x="235" y="498"/>
                    <a:pt x="236" y="497"/>
                    <a:pt x="234" y="495"/>
                  </a:cubicBezTo>
                  <a:cubicBezTo>
                    <a:pt x="232" y="490"/>
                    <a:pt x="233" y="487"/>
                    <a:pt x="234" y="487"/>
                  </a:cubicBezTo>
                  <a:cubicBezTo>
                    <a:pt x="238" y="481"/>
                    <a:pt x="241" y="479"/>
                    <a:pt x="245" y="479"/>
                  </a:cubicBezTo>
                  <a:cubicBezTo>
                    <a:pt x="250" y="479"/>
                    <a:pt x="253" y="486"/>
                    <a:pt x="253" y="486"/>
                  </a:cubicBezTo>
                  <a:cubicBezTo>
                    <a:pt x="253" y="486"/>
                    <a:pt x="253" y="486"/>
                    <a:pt x="253" y="486"/>
                  </a:cubicBezTo>
                  <a:cubicBezTo>
                    <a:pt x="253" y="486"/>
                    <a:pt x="253" y="487"/>
                    <a:pt x="253" y="488"/>
                  </a:cubicBezTo>
                  <a:cubicBezTo>
                    <a:pt x="253" y="489"/>
                    <a:pt x="253" y="491"/>
                    <a:pt x="253" y="492"/>
                  </a:cubicBezTo>
                  <a:cubicBezTo>
                    <a:pt x="253" y="492"/>
                    <a:pt x="253" y="492"/>
                    <a:pt x="253" y="492"/>
                  </a:cubicBezTo>
                  <a:cubicBezTo>
                    <a:pt x="255" y="490"/>
                    <a:pt x="257" y="491"/>
                    <a:pt x="259" y="491"/>
                  </a:cubicBezTo>
                  <a:cubicBezTo>
                    <a:pt x="260" y="491"/>
                    <a:pt x="260" y="491"/>
                    <a:pt x="261" y="491"/>
                  </a:cubicBezTo>
                  <a:cubicBezTo>
                    <a:pt x="262" y="490"/>
                    <a:pt x="264" y="488"/>
                    <a:pt x="268" y="488"/>
                  </a:cubicBezTo>
                  <a:cubicBezTo>
                    <a:pt x="268" y="488"/>
                    <a:pt x="268" y="488"/>
                    <a:pt x="268" y="488"/>
                  </a:cubicBezTo>
                  <a:cubicBezTo>
                    <a:pt x="271" y="488"/>
                    <a:pt x="272" y="483"/>
                    <a:pt x="272" y="483"/>
                  </a:cubicBezTo>
                  <a:cubicBezTo>
                    <a:pt x="273" y="478"/>
                    <a:pt x="273" y="478"/>
                    <a:pt x="273" y="478"/>
                  </a:cubicBezTo>
                  <a:cubicBezTo>
                    <a:pt x="273" y="478"/>
                    <a:pt x="273" y="478"/>
                    <a:pt x="273" y="478"/>
                  </a:cubicBezTo>
                  <a:cubicBezTo>
                    <a:pt x="285" y="422"/>
                    <a:pt x="285" y="422"/>
                    <a:pt x="285" y="422"/>
                  </a:cubicBezTo>
                  <a:cubicBezTo>
                    <a:pt x="285" y="422"/>
                    <a:pt x="284" y="422"/>
                    <a:pt x="285" y="422"/>
                  </a:cubicBezTo>
                  <a:cubicBezTo>
                    <a:pt x="285" y="421"/>
                    <a:pt x="285" y="421"/>
                    <a:pt x="285" y="421"/>
                  </a:cubicBezTo>
                  <a:cubicBezTo>
                    <a:pt x="357" y="73"/>
                    <a:pt x="357" y="73"/>
                    <a:pt x="357" y="73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80"/>
            <p:cNvSpPr>
              <a:spLocks/>
            </p:cNvSpPr>
            <p:nvPr/>
          </p:nvSpPr>
          <p:spPr bwMode="auto">
            <a:xfrm>
              <a:off x="4522788" y="2297113"/>
              <a:ext cx="908050" cy="1422400"/>
            </a:xfrm>
            <a:custGeom>
              <a:avLst/>
              <a:gdLst>
                <a:gd name="T0" fmla="*/ 357 w 357"/>
                <a:gd name="T1" fmla="*/ 73 h 559"/>
                <a:gd name="T2" fmla="*/ 166 w 357"/>
                <a:gd name="T3" fmla="*/ 29 h 559"/>
                <a:gd name="T4" fmla="*/ 52 w 357"/>
                <a:gd name="T5" fmla="*/ 0 h 559"/>
                <a:gd name="T6" fmla="*/ 0 w 357"/>
                <a:gd name="T7" fmla="*/ 211 h 559"/>
                <a:gd name="T8" fmla="*/ 224 w 357"/>
                <a:gd name="T9" fmla="*/ 559 h 559"/>
                <a:gd name="T10" fmla="*/ 226 w 357"/>
                <a:gd name="T11" fmla="*/ 550 h 559"/>
                <a:gd name="T12" fmla="*/ 228 w 357"/>
                <a:gd name="T13" fmla="*/ 546 h 559"/>
                <a:gd name="T14" fmla="*/ 230 w 357"/>
                <a:gd name="T15" fmla="*/ 535 h 559"/>
                <a:gd name="T16" fmla="*/ 233 w 357"/>
                <a:gd name="T17" fmla="*/ 525 h 559"/>
                <a:gd name="T18" fmla="*/ 234 w 357"/>
                <a:gd name="T19" fmla="*/ 519 h 559"/>
                <a:gd name="T20" fmla="*/ 235 w 357"/>
                <a:gd name="T21" fmla="*/ 509 h 559"/>
                <a:gd name="T22" fmla="*/ 236 w 357"/>
                <a:gd name="T23" fmla="*/ 508 h 559"/>
                <a:gd name="T24" fmla="*/ 235 w 357"/>
                <a:gd name="T25" fmla="*/ 504 h 559"/>
                <a:gd name="T26" fmla="*/ 234 w 357"/>
                <a:gd name="T27" fmla="*/ 501 h 559"/>
                <a:gd name="T28" fmla="*/ 234 w 357"/>
                <a:gd name="T29" fmla="*/ 499 h 559"/>
                <a:gd name="T30" fmla="*/ 234 w 357"/>
                <a:gd name="T31" fmla="*/ 495 h 559"/>
                <a:gd name="T32" fmla="*/ 234 w 357"/>
                <a:gd name="T33" fmla="*/ 487 h 559"/>
                <a:gd name="T34" fmla="*/ 245 w 357"/>
                <a:gd name="T35" fmla="*/ 479 h 559"/>
                <a:gd name="T36" fmla="*/ 253 w 357"/>
                <a:gd name="T37" fmla="*/ 486 h 559"/>
                <a:gd name="T38" fmla="*/ 253 w 357"/>
                <a:gd name="T39" fmla="*/ 486 h 559"/>
                <a:gd name="T40" fmla="*/ 253 w 357"/>
                <a:gd name="T41" fmla="*/ 488 h 559"/>
                <a:gd name="T42" fmla="*/ 253 w 357"/>
                <a:gd name="T43" fmla="*/ 492 h 559"/>
                <a:gd name="T44" fmla="*/ 253 w 357"/>
                <a:gd name="T45" fmla="*/ 492 h 559"/>
                <a:gd name="T46" fmla="*/ 259 w 357"/>
                <a:gd name="T47" fmla="*/ 491 h 559"/>
                <a:gd name="T48" fmla="*/ 261 w 357"/>
                <a:gd name="T49" fmla="*/ 491 h 559"/>
                <a:gd name="T50" fmla="*/ 268 w 357"/>
                <a:gd name="T51" fmla="*/ 488 h 559"/>
                <a:gd name="T52" fmla="*/ 268 w 357"/>
                <a:gd name="T53" fmla="*/ 488 h 559"/>
                <a:gd name="T54" fmla="*/ 272 w 357"/>
                <a:gd name="T55" fmla="*/ 483 h 559"/>
                <a:gd name="T56" fmla="*/ 273 w 357"/>
                <a:gd name="T57" fmla="*/ 478 h 559"/>
                <a:gd name="T58" fmla="*/ 273 w 357"/>
                <a:gd name="T59" fmla="*/ 478 h 559"/>
                <a:gd name="T60" fmla="*/ 285 w 357"/>
                <a:gd name="T61" fmla="*/ 422 h 559"/>
                <a:gd name="T62" fmla="*/ 285 w 357"/>
                <a:gd name="T63" fmla="*/ 422 h 559"/>
                <a:gd name="T64" fmla="*/ 285 w 357"/>
                <a:gd name="T65" fmla="*/ 421 h 559"/>
                <a:gd name="T66" fmla="*/ 357 w 357"/>
                <a:gd name="T67" fmla="*/ 73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7" h="559">
                  <a:moveTo>
                    <a:pt x="357" y="73"/>
                  </a:moveTo>
                  <a:cubicBezTo>
                    <a:pt x="304" y="62"/>
                    <a:pt x="239" y="47"/>
                    <a:pt x="166" y="29"/>
                  </a:cubicBezTo>
                  <a:cubicBezTo>
                    <a:pt x="124" y="19"/>
                    <a:pt x="86" y="9"/>
                    <a:pt x="52" y="0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224" y="559"/>
                    <a:pt x="224" y="559"/>
                    <a:pt x="224" y="559"/>
                  </a:cubicBezTo>
                  <a:cubicBezTo>
                    <a:pt x="224" y="557"/>
                    <a:pt x="226" y="552"/>
                    <a:pt x="226" y="550"/>
                  </a:cubicBezTo>
                  <a:cubicBezTo>
                    <a:pt x="226" y="548"/>
                    <a:pt x="227" y="547"/>
                    <a:pt x="228" y="546"/>
                  </a:cubicBezTo>
                  <a:cubicBezTo>
                    <a:pt x="229" y="543"/>
                    <a:pt x="230" y="540"/>
                    <a:pt x="230" y="535"/>
                  </a:cubicBezTo>
                  <a:cubicBezTo>
                    <a:pt x="230" y="531"/>
                    <a:pt x="231" y="527"/>
                    <a:pt x="233" y="525"/>
                  </a:cubicBezTo>
                  <a:cubicBezTo>
                    <a:pt x="234" y="522"/>
                    <a:pt x="234" y="521"/>
                    <a:pt x="234" y="519"/>
                  </a:cubicBezTo>
                  <a:cubicBezTo>
                    <a:pt x="233" y="515"/>
                    <a:pt x="234" y="512"/>
                    <a:pt x="235" y="509"/>
                  </a:cubicBezTo>
                  <a:cubicBezTo>
                    <a:pt x="236" y="509"/>
                    <a:pt x="236" y="508"/>
                    <a:pt x="236" y="508"/>
                  </a:cubicBezTo>
                  <a:cubicBezTo>
                    <a:pt x="237" y="506"/>
                    <a:pt x="236" y="505"/>
                    <a:pt x="235" y="504"/>
                  </a:cubicBezTo>
                  <a:cubicBezTo>
                    <a:pt x="235" y="503"/>
                    <a:pt x="234" y="502"/>
                    <a:pt x="234" y="501"/>
                  </a:cubicBezTo>
                  <a:cubicBezTo>
                    <a:pt x="233" y="500"/>
                    <a:pt x="234" y="500"/>
                    <a:pt x="234" y="499"/>
                  </a:cubicBezTo>
                  <a:cubicBezTo>
                    <a:pt x="235" y="498"/>
                    <a:pt x="236" y="497"/>
                    <a:pt x="234" y="495"/>
                  </a:cubicBezTo>
                  <a:cubicBezTo>
                    <a:pt x="232" y="490"/>
                    <a:pt x="233" y="487"/>
                    <a:pt x="234" y="487"/>
                  </a:cubicBezTo>
                  <a:cubicBezTo>
                    <a:pt x="238" y="481"/>
                    <a:pt x="241" y="479"/>
                    <a:pt x="245" y="479"/>
                  </a:cubicBezTo>
                  <a:cubicBezTo>
                    <a:pt x="250" y="479"/>
                    <a:pt x="253" y="486"/>
                    <a:pt x="253" y="486"/>
                  </a:cubicBezTo>
                  <a:cubicBezTo>
                    <a:pt x="253" y="486"/>
                    <a:pt x="253" y="486"/>
                    <a:pt x="253" y="486"/>
                  </a:cubicBezTo>
                  <a:cubicBezTo>
                    <a:pt x="253" y="486"/>
                    <a:pt x="253" y="487"/>
                    <a:pt x="253" y="488"/>
                  </a:cubicBezTo>
                  <a:cubicBezTo>
                    <a:pt x="253" y="489"/>
                    <a:pt x="253" y="491"/>
                    <a:pt x="253" y="492"/>
                  </a:cubicBezTo>
                  <a:cubicBezTo>
                    <a:pt x="253" y="492"/>
                    <a:pt x="253" y="492"/>
                    <a:pt x="253" y="492"/>
                  </a:cubicBezTo>
                  <a:cubicBezTo>
                    <a:pt x="255" y="490"/>
                    <a:pt x="257" y="491"/>
                    <a:pt x="259" y="491"/>
                  </a:cubicBezTo>
                  <a:cubicBezTo>
                    <a:pt x="260" y="491"/>
                    <a:pt x="260" y="491"/>
                    <a:pt x="261" y="491"/>
                  </a:cubicBezTo>
                  <a:cubicBezTo>
                    <a:pt x="262" y="490"/>
                    <a:pt x="264" y="488"/>
                    <a:pt x="268" y="488"/>
                  </a:cubicBezTo>
                  <a:cubicBezTo>
                    <a:pt x="268" y="488"/>
                    <a:pt x="268" y="488"/>
                    <a:pt x="268" y="488"/>
                  </a:cubicBezTo>
                  <a:cubicBezTo>
                    <a:pt x="271" y="488"/>
                    <a:pt x="272" y="483"/>
                    <a:pt x="272" y="483"/>
                  </a:cubicBezTo>
                  <a:cubicBezTo>
                    <a:pt x="273" y="478"/>
                    <a:pt x="273" y="478"/>
                    <a:pt x="273" y="478"/>
                  </a:cubicBezTo>
                  <a:cubicBezTo>
                    <a:pt x="273" y="478"/>
                    <a:pt x="273" y="478"/>
                    <a:pt x="273" y="478"/>
                  </a:cubicBezTo>
                  <a:cubicBezTo>
                    <a:pt x="285" y="422"/>
                    <a:pt x="285" y="422"/>
                    <a:pt x="285" y="422"/>
                  </a:cubicBezTo>
                  <a:cubicBezTo>
                    <a:pt x="285" y="422"/>
                    <a:pt x="284" y="422"/>
                    <a:pt x="285" y="422"/>
                  </a:cubicBezTo>
                  <a:cubicBezTo>
                    <a:pt x="285" y="421"/>
                    <a:pt x="285" y="421"/>
                    <a:pt x="285" y="421"/>
                  </a:cubicBezTo>
                  <a:cubicBezTo>
                    <a:pt x="357" y="73"/>
                    <a:pt x="357" y="73"/>
                    <a:pt x="357" y="73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81"/>
            <p:cNvSpPr>
              <a:spLocks/>
            </p:cNvSpPr>
            <p:nvPr/>
          </p:nvSpPr>
          <p:spPr bwMode="auto">
            <a:xfrm>
              <a:off x="6800850" y="3578226"/>
              <a:ext cx="1211263" cy="630238"/>
            </a:xfrm>
            <a:custGeom>
              <a:avLst/>
              <a:gdLst>
                <a:gd name="T0" fmla="*/ 362 w 476"/>
                <a:gd name="T1" fmla="*/ 244 h 248"/>
                <a:gd name="T2" fmla="*/ 371 w 476"/>
                <a:gd name="T3" fmla="*/ 247 h 248"/>
                <a:gd name="T4" fmla="*/ 374 w 476"/>
                <a:gd name="T5" fmla="*/ 239 h 248"/>
                <a:gd name="T6" fmla="*/ 387 w 476"/>
                <a:gd name="T7" fmla="*/ 233 h 248"/>
                <a:gd name="T8" fmla="*/ 396 w 476"/>
                <a:gd name="T9" fmla="*/ 235 h 248"/>
                <a:gd name="T10" fmla="*/ 413 w 476"/>
                <a:gd name="T11" fmla="*/ 233 h 248"/>
                <a:gd name="T12" fmla="*/ 424 w 476"/>
                <a:gd name="T13" fmla="*/ 233 h 248"/>
                <a:gd name="T14" fmla="*/ 430 w 476"/>
                <a:gd name="T15" fmla="*/ 232 h 248"/>
                <a:gd name="T16" fmla="*/ 446 w 476"/>
                <a:gd name="T17" fmla="*/ 237 h 248"/>
                <a:gd name="T18" fmla="*/ 460 w 476"/>
                <a:gd name="T19" fmla="*/ 243 h 248"/>
                <a:gd name="T20" fmla="*/ 473 w 476"/>
                <a:gd name="T21" fmla="*/ 248 h 248"/>
                <a:gd name="T22" fmla="*/ 465 w 476"/>
                <a:gd name="T23" fmla="*/ 45 h 248"/>
                <a:gd name="T24" fmla="*/ 465 w 476"/>
                <a:gd name="T25" fmla="*/ 10 h 248"/>
                <a:gd name="T26" fmla="*/ 2 w 476"/>
                <a:gd name="T27" fmla="*/ 0 h 248"/>
                <a:gd name="T28" fmla="*/ 167 w 476"/>
                <a:gd name="T29" fmla="*/ 45 h 248"/>
                <a:gd name="T30" fmla="*/ 166 w 476"/>
                <a:gd name="T31" fmla="*/ 182 h 248"/>
                <a:gd name="T32" fmla="*/ 176 w 476"/>
                <a:gd name="T33" fmla="*/ 196 h 248"/>
                <a:gd name="T34" fmla="*/ 186 w 476"/>
                <a:gd name="T35" fmla="*/ 201 h 248"/>
                <a:gd name="T36" fmla="*/ 192 w 476"/>
                <a:gd name="T37" fmla="*/ 196 h 248"/>
                <a:gd name="T38" fmla="*/ 199 w 476"/>
                <a:gd name="T39" fmla="*/ 199 h 248"/>
                <a:gd name="T40" fmla="*/ 206 w 476"/>
                <a:gd name="T41" fmla="*/ 197 h 248"/>
                <a:gd name="T42" fmla="*/ 214 w 476"/>
                <a:gd name="T43" fmla="*/ 210 h 248"/>
                <a:gd name="T44" fmla="*/ 229 w 476"/>
                <a:gd name="T45" fmla="*/ 215 h 248"/>
                <a:gd name="T46" fmla="*/ 251 w 476"/>
                <a:gd name="T47" fmla="*/ 221 h 248"/>
                <a:gd name="T48" fmla="*/ 264 w 476"/>
                <a:gd name="T49" fmla="*/ 214 h 248"/>
                <a:gd name="T50" fmla="*/ 275 w 476"/>
                <a:gd name="T51" fmla="*/ 219 h 248"/>
                <a:gd name="T52" fmla="*/ 271 w 476"/>
                <a:gd name="T53" fmla="*/ 227 h 248"/>
                <a:gd name="T54" fmla="*/ 273 w 476"/>
                <a:gd name="T55" fmla="*/ 227 h 248"/>
                <a:gd name="T56" fmla="*/ 282 w 476"/>
                <a:gd name="T57" fmla="*/ 232 h 248"/>
                <a:gd name="T58" fmla="*/ 281 w 476"/>
                <a:gd name="T59" fmla="*/ 238 h 248"/>
                <a:gd name="T60" fmla="*/ 291 w 476"/>
                <a:gd name="T61" fmla="*/ 235 h 248"/>
                <a:gd name="T62" fmla="*/ 302 w 476"/>
                <a:gd name="T63" fmla="*/ 232 h 248"/>
                <a:gd name="T64" fmla="*/ 306 w 476"/>
                <a:gd name="T65" fmla="*/ 235 h 248"/>
                <a:gd name="T66" fmla="*/ 311 w 476"/>
                <a:gd name="T67" fmla="*/ 239 h 248"/>
                <a:gd name="T68" fmla="*/ 315 w 476"/>
                <a:gd name="T69" fmla="*/ 238 h 248"/>
                <a:gd name="T70" fmla="*/ 322 w 476"/>
                <a:gd name="T71" fmla="*/ 239 h 248"/>
                <a:gd name="T72" fmla="*/ 325 w 476"/>
                <a:gd name="T73" fmla="*/ 236 h 248"/>
                <a:gd name="T74" fmla="*/ 331 w 476"/>
                <a:gd name="T75" fmla="*/ 234 h 248"/>
                <a:gd name="T76" fmla="*/ 334 w 476"/>
                <a:gd name="T77" fmla="*/ 230 h 248"/>
                <a:gd name="T78" fmla="*/ 343 w 476"/>
                <a:gd name="T79" fmla="*/ 235 h 248"/>
                <a:gd name="T80" fmla="*/ 350 w 476"/>
                <a:gd name="T81" fmla="*/ 233 h 248"/>
                <a:gd name="T82" fmla="*/ 359 w 476"/>
                <a:gd name="T83" fmla="*/ 226 h 248"/>
                <a:gd name="T84" fmla="*/ 358 w 476"/>
                <a:gd name="T85" fmla="*/ 235 h 248"/>
                <a:gd name="T86" fmla="*/ 359 w 476"/>
                <a:gd name="T87" fmla="*/ 238 h 248"/>
                <a:gd name="T88" fmla="*/ 365 w 476"/>
                <a:gd name="T89" fmla="*/ 237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76" h="248">
                  <a:moveTo>
                    <a:pt x="363" y="243"/>
                  </a:moveTo>
                  <a:cubicBezTo>
                    <a:pt x="363" y="243"/>
                    <a:pt x="362" y="244"/>
                    <a:pt x="362" y="244"/>
                  </a:cubicBezTo>
                  <a:cubicBezTo>
                    <a:pt x="362" y="244"/>
                    <a:pt x="362" y="244"/>
                    <a:pt x="362" y="244"/>
                  </a:cubicBezTo>
                  <a:cubicBezTo>
                    <a:pt x="364" y="245"/>
                    <a:pt x="365" y="245"/>
                    <a:pt x="367" y="245"/>
                  </a:cubicBezTo>
                  <a:cubicBezTo>
                    <a:pt x="369" y="244"/>
                    <a:pt x="370" y="246"/>
                    <a:pt x="371" y="246"/>
                  </a:cubicBezTo>
                  <a:cubicBezTo>
                    <a:pt x="371" y="246"/>
                    <a:pt x="371" y="247"/>
                    <a:pt x="371" y="247"/>
                  </a:cubicBezTo>
                  <a:cubicBezTo>
                    <a:pt x="371" y="247"/>
                    <a:pt x="371" y="246"/>
                    <a:pt x="371" y="246"/>
                  </a:cubicBezTo>
                  <a:cubicBezTo>
                    <a:pt x="372" y="245"/>
                    <a:pt x="372" y="244"/>
                    <a:pt x="372" y="243"/>
                  </a:cubicBezTo>
                  <a:cubicBezTo>
                    <a:pt x="373" y="242"/>
                    <a:pt x="373" y="241"/>
                    <a:pt x="374" y="239"/>
                  </a:cubicBezTo>
                  <a:cubicBezTo>
                    <a:pt x="376" y="237"/>
                    <a:pt x="377" y="236"/>
                    <a:pt x="380" y="236"/>
                  </a:cubicBezTo>
                  <a:cubicBezTo>
                    <a:pt x="380" y="236"/>
                    <a:pt x="381" y="235"/>
                    <a:pt x="382" y="235"/>
                  </a:cubicBezTo>
                  <a:cubicBezTo>
                    <a:pt x="383" y="234"/>
                    <a:pt x="385" y="233"/>
                    <a:pt x="387" y="233"/>
                  </a:cubicBezTo>
                  <a:cubicBezTo>
                    <a:pt x="388" y="233"/>
                    <a:pt x="389" y="234"/>
                    <a:pt x="391" y="234"/>
                  </a:cubicBezTo>
                  <a:cubicBezTo>
                    <a:pt x="393" y="234"/>
                    <a:pt x="394" y="235"/>
                    <a:pt x="395" y="235"/>
                  </a:cubicBezTo>
                  <a:cubicBezTo>
                    <a:pt x="396" y="235"/>
                    <a:pt x="396" y="235"/>
                    <a:pt x="396" y="235"/>
                  </a:cubicBezTo>
                  <a:cubicBezTo>
                    <a:pt x="398" y="236"/>
                    <a:pt x="400" y="236"/>
                    <a:pt x="402" y="233"/>
                  </a:cubicBezTo>
                  <a:cubicBezTo>
                    <a:pt x="405" y="230"/>
                    <a:pt x="407" y="229"/>
                    <a:pt x="410" y="231"/>
                  </a:cubicBezTo>
                  <a:cubicBezTo>
                    <a:pt x="412" y="231"/>
                    <a:pt x="412" y="232"/>
                    <a:pt x="413" y="233"/>
                  </a:cubicBezTo>
                  <a:cubicBezTo>
                    <a:pt x="414" y="234"/>
                    <a:pt x="415" y="234"/>
                    <a:pt x="416" y="234"/>
                  </a:cubicBezTo>
                  <a:cubicBezTo>
                    <a:pt x="417" y="234"/>
                    <a:pt x="418" y="234"/>
                    <a:pt x="419" y="233"/>
                  </a:cubicBezTo>
                  <a:cubicBezTo>
                    <a:pt x="421" y="233"/>
                    <a:pt x="423" y="232"/>
                    <a:pt x="424" y="233"/>
                  </a:cubicBezTo>
                  <a:cubicBezTo>
                    <a:pt x="425" y="233"/>
                    <a:pt x="426" y="233"/>
                    <a:pt x="426" y="234"/>
                  </a:cubicBezTo>
                  <a:cubicBezTo>
                    <a:pt x="427" y="234"/>
                    <a:pt x="428" y="234"/>
                    <a:pt x="429" y="234"/>
                  </a:cubicBezTo>
                  <a:cubicBezTo>
                    <a:pt x="429" y="233"/>
                    <a:pt x="429" y="233"/>
                    <a:pt x="430" y="232"/>
                  </a:cubicBezTo>
                  <a:cubicBezTo>
                    <a:pt x="431" y="231"/>
                    <a:pt x="432" y="228"/>
                    <a:pt x="434" y="228"/>
                  </a:cubicBezTo>
                  <a:cubicBezTo>
                    <a:pt x="435" y="228"/>
                    <a:pt x="437" y="229"/>
                    <a:pt x="438" y="230"/>
                  </a:cubicBezTo>
                  <a:cubicBezTo>
                    <a:pt x="441" y="233"/>
                    <a:pt x="445" y="236"/>
                    <a:pt x="446" y="237"/>
                  </a:cubicBezTo>
                  <a:cubicBezTo>
                    <a:pt x="447" y="237"/>
                    <a:pt x="448" y="238"/>
                    <a:pt x="450" y="239"/>
                  </a:cubicBezTo>
                  <a:cubicBezTo>
                    <a:pt x="451" y="240"/>
                    <a:pt x="453" y="241"/>
                    <a:pt x="453" y="241"/>
                  </a:cubicBezTo>
                  <a:cubicBezTo>
                    <a:pt x="454" y="242"/>
                    <a:pt x="458" y="243"/>
                    <a:pt x="460" y="243"/>
                  </a:cubicBezTo>
                  <a:cubicBezTo>
                    <a:pt x="462" y="243"/>
                    <a:pt x="464" y="244"/>
                    <a:pt x="468" y="246"/>
                  </a:cubicBezTo>
                  <a:cubicBezTo>
                    <a:pt x="469" y="247"/>
                    <a:pt x="470" y="247"/>
                    <a:pt x="470" y="247"/>
                  </a:cubicBezTo>
                  <a:cubicBezTo>
                    <a:pt x="471" y="248"/>
                    <a:pt x="472" y="248"/>
                    <a:pt x="473" y="248"/>
                  </a:cubicBezTo>
                  <a:cubicBezTo>
                    <a:pt x="476" y="126"/>
                    <a:pt x="476" y="126"/>
                    <a:pt x="476" y="126"/>
                  </a:cubicBezTo>
                  <a:cubicBezTo>
                    <a:pt x="465" y="45"/>
                    <a:pt x="465" y="45"/>
                    <a:pt x="465" y="45"/>
                  </a:cubicBezTo>
                  <a:cubicBezTo>
                    <a:pt x="465" y="45"/>
                    <a:pt x="465" y="45"/>
                    <a:pt x="465" y="45"/>
                  </a:cubicBezTo>
                  <a:cubicBezTo>
                    <a:pt x="465" y="45"/>
                    <a:pt x="465" y="45"/>
                    <a:pt x="465" y="45"/>
                  </a:cubicBezTo>
                  <a:cubicBezTo>
                    <a:pt x="465" y="45"/>
                    <a:pt x="465" y="45"/>
                    <a:pt x="465" y="45"/>
                  </a:cubicBezTo>
                  <a:cubicBezTo>
                    <a:pt x="465" y="10"/>
                    <a:pt x="465" y="10"/>
                    <a:pt x="465" y="10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5" y="3"/>
                    <a:pt x="35" y="2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7" y="45"/>
                    <a:pt x="167" y="45"/>
                    <a:pt x="167" y="45"/>
                  </a:cubicBezTo>
                  <a:cubicBezTo>
                    <a:pt x="167" y="45"/>
                    <a:pt x="168" y="45"/>
                    <a:pt x="167" y="45"/>
                  </a:cubicBezTo>
                  <a:cubicBezTo>
                    <a:pt x="163" y="183"/>
                    <a:pt x="163" y="183"/>
                    <a:pt x="163" y="183"/>
                  </a:cubicBezTo>
                  <a:cubicBezTo>
                    <a:pt x="164" y="182"/>
                    <a:pt x="165" y="182"/>
                    <a:pt x="166" y="182"/>
                  </a:cubicBezTo>
                  <a:cubicBezTo>
                    <a:pt x="167" y="182"/>
                    <a:pt x="169" y="183"/>
                    <a:pt x="170" y="185"/>
                  </a:cubicBezTo>
                  <a:cubicBezTo>
                    <a:pt x="171" y="187"/>
                    <a:pt x="172" y="189"/>
                    <a:pt x="172" y="190"/>
                  </a:cubicBezTo>
                  <a:cubicBezTo>
                    <a:pt x="173" y="193"/>
                    <a:pt x="174" y="194"/>
                    <a:pt x="176" y="196"/>
                  </a:cubicBezTo>
                  <a:cubicBezTo>
                    <a:pt x="178" y="197"/>
                    <a:pt x="179" y="197"/>
                    <a:pt x="180" y="197"/>
                  </a:cubicBezTo>
                  <a:cubicBezTo>
                    <a:pt x="182" y="197"/>
                    <a:pt x="183" y="198"/>
                    <a:pt x="185" y="200"/>
                  </a:cubicBezTo>
                  <a:cubicBezTo>
                    <a:pt x="185" y="200"/>
                    <a:pt x="186" y="201"/>
                    <a:pt x="186" y="201"/>
                  </a:cubicBezTo>
                  <a:cubicBezTo>
                    <a:pt x="187" y="201"/>
                    <a:pt x="188" y="200"/>
                    <a:pt x="188" y="199"/>
                  </a:cubicBezTo>
                  <a:cubicBezTo>
                    <a:pt x="188" y="199"/>
                    <a:pt x="189" y="196"/>
                    <a:pt x="190" y="196"/>
                  </a:cubicBezTo>
                  <a:cubicBezTo>
                    <a:pt x="191" y="195"/>
                    <a:pt x="191" y="195"/>
                    <a:pt x="192" y="196"/>
                  </a:cubicBezTo>
                  <a:cubicBezTo>
                    <a:pt x="193" y="196"/>
                    <a:pt x="194" y="197"/>
                    <a:pt x="195" y="198"/>
                  </a:cubicBezTo>
                  <a:cubicBezTo>
                    <a:pt x="195" y="198"/>
                    <a:pt x="196" y="199"/>
                    <a:pt x="197" y="199"/>
                  </a:cubicBezTo>
                  <a:cubicBezTo>
                    <a:pt x="198" y="200"/>
                    <a:pt x="198" y="200"/>
                    <a:pt x="199" y="199"/>
                  </a:cubicBezTo>
                  <a:cubicBezTo>
                    <a:pt x="199" y="199"/>
                    <a:pt x="199" y="199"/>
                    <a:pt x="199" y="199"/>
                  </a:cubicBezTo>
                  <a:cubicBezTo>
                    <a:pt x="200" y="198"/>
                    <a:pt x="201" y="196"/>
                    <a:pt x="203" y="196"/>
                  </a:cubicBezTo>
                  <a:cubicBezTo>
                    <a:pt x="204" y="196"/>
                    <a:pt x="205" y="196"/>
                    <a:pt x="206" y="197"/>
                  </a:cubicBezTo>
                  <a:cubicBezTo>
                    <a:pt x="210" y="200"/>
                    <a:pt x="213" y="206"/>
                    <a:pt x="214" y="207"/>
                  </a:cubicBezTo>
                  <a:cubicBezTo>
                    <a:pt x="214" y="207"/>
                    <a:pt x="214" y="208"/>
                    <a:pt x="214" y="209"/>
                  </a:cubicBezTo>
                  <a:cubicBezTo>
                    <a:pt x="214" y="209"/>
                    <a:pt x="214" y="210"/>
                    <a:pt x="214" y="210"/>
                  </a:cubicBezTo>
                  <a:cubicBezTo>
                    <a:pt x="215" y="210"/>
                    <a:pt x="217" y="210"/>
                    <a:pt x="219" y="209"/>
                  </a:cubicBezTo>
                  <a:cubicBezTo>
                    <a:pt x="222" y="209"/>
                    <a:pt x="229" y="215"/>
                    <a:pt x="229" y="215"/>
                  </a:cubicBezTo>
                  <a:cubicBezTo>
                    <a:pt x="229" y="215"/>
                    <a:pt x="229" y="215"/>
                    <a:pt x="229" y="215"/>
                  </a:cubicBezTo>
                  <a:cubicBezTo>
                    <a:pt x="230" y="216"/>
                    <a:pt x="232" y="218"/>
                    <a:pt x="237" y="216"/>
                  </a:cubicBezTo>
                  <a:cubicBezTo>
                    <a:pt x="242" y="214"/>
                    <a:pt x="245" y="215"/>
                    <a:pt x="247" y="218"/>
                  </a:cubicBezTo>
                  <a:cubicBezTo>
                    <a:pt x="249" y="221"/>
                    <a:pt x="250" y="221"/>
                    <a:pt x="251" y="221"/>
                  </a:cubicBezTo>
                  <a:cubicBezTo>
                    <a:pt x="252" y="220"/>
                    <a:pt x="253" y="220"/>
                    <a:pt x="253" y="219"/>
                  </a:cubicBezTo>
                  <a:cubicBezTo>
                    <a:pt x="254" y="218"/>
                    <a:pt x="254" y="217"/>
                    <a:pt x="255" y="216"/>
                  </a:cubicBezTo>
                  <a:cubicBezTo>
                    <a:pt x="258" y="214"/>
                    <a:pt x="261" y="214"/>
                    <a:pt x="264" y="214"/>
                  </a:cubicBezTo>
                  <a:cubicBezTo>
                    <a:pt x="265" y="215"/>
                    <a:pt x="266" y="215"/>
                    <a:pt x="267" y="215"/>
                  </a:cubicBezTo>
                  <a:cubicBezTo>
                    <a:pt x="269" y="215"/>
                    <a:pt x="271" y="215"/>
                    <a:pt x="272" y="215"/>
                  </a:cubicBezTo>
                  <a:cubicBezTo>
                    <a:pt x="275" y="217"/>
                    <a:pt x="275" y="219"/>
                    <a:pt x="275" y="219"/>
                  </a:cubicBezTo>
                  <a:cubicBezTo>
                    <a:pt x="274" y="220"/>
                    <a:pt x="274" y="221"/>
                    <a:pt x="273" y="221"/>
                  </a:cubicBezTo>
                  <a:cubicBezTo>
                    <a:pt x="273" y="221"/>
                    <a:pt x="272" y="221"/>
                    <a:pt x="272" y="222"/>
                  </a:cubicBezTo>
                  <a:cubicBezTo>
                    <a:pt x="271" y="223"/>
                    <a:pt x="271" y="225"/>
                    <a:pt x="271" y="227"/>
                  </a:cubicBezTo>
                  <a:cubicBezTo>
                    <a:pt x="271" y="227"/>
                    <a:pt x="271" y="227"/>
                    <a:pt x="271" y="227"/>
                  </a:cubicBezTo>
                  <a:cubicBezTo>
                    <a:pt x="271" y="227"/>
                    <a:pt x="271" y="227"/>
                    <a:pt x="271" y="227"/>
                  </a:cubicBezTo>
                  <a:cubicBezTo>
                    <a:pt x="272" y="227"/>
                    <a:pt x="273" y="227"/>
                    <a:pt x="273" y="227"/>
                  </a:cubicBezTo>
                  <a:cubicBezTo>
                    <a:pt x="274" y="228"/>
                    <a:pt x="275" y="228"/>
                    <a:pt x="276" y="227"/>
                  </a:cubicBezTo>
                  <a:cubicBezTo>
                    <a:pt x="279" y="225"/>
                    <a:pt x="282" y="228"/>
                    <a:pt x="282" y="229"/>
                  </a:cubicBezTo>
                  <a:cubicBezTo>
                    <a:pt x="283" y="230"/>
                    <a:pt x="283" y="231"/>
                    <a:pt x="282" y="232"/>
                  </a:cubicBezTo>
                  <a:cubicBezTo>
                    <a:pt x="282" y="233"/>
                    <a:pt x="282" y="234"/>
                    <a:pt x="282" y="234"/>
                  </a:cubicBezTo>
                  <a:cubicBezTo>
                    <a:pt x="282" y="235"/>
                    <a:pt x="281" y="235"/>
                    <a:pt x="281" y="236"/>
                  </a:cubicBezTo>
                  <a:cubicBezTo>
                    <a:pt x="281" y="237"/>
                    <a:pt x="281" y="238"/>
                    <a:pt x="281" y="238"/>
                  </a:cubicBezTo>
                  <a:cubicBezTo>
                    <a:pt x="281" y="238"/>
                    <a:pt x="281" y="238"/>
                    <a:pt x="283" y="238"/>
                  </a:cubicBezTo>
                  <a:cubicBezTo>
                    <a:pt x="288" y="237"/>
                    <a:pt x="289" y="237"/>
                    <a:pt x="290" y="236"/>
                  </a:cubicBezTo>
                  <a:cubicBezTo>
                    <a:pt x="290" y="235"/>
                    <a:pt x="290" y="235"/>
                    <a:pt x="291" y="235"/>
                  </a:cubicBezTo>
                  <a:cubicBezTo>
                    <a:pt x="292" y="233"/>
                    <a:pt x="294" y="231"/>
                    <a:pt x="295" y="231"/>
                  </a:cubicBezTo>
                  <a:cubicBezTo>
                    <a:pt x="296" y="231"/>
                    <a:pt x="296" y="231"/>
                    <a:pt x="296" y="231"/>
                  </a:cubicBezTo>
                  <a:cubicBezTo>
                    <a:pt x="298" y="230"/>
                    <a:pt x="300" y="229"/>
                    <a:pt x="302" y="232"/>
                  </a:cubicBezTo>
                  <a:cubicBezTo>
                    <a:pt x="302" y="233"/>
                    <a:pt x="302" y="233"/>
                    <a:pt x="303" y="234"/>
                  </a:cubicBezTo>
                  <a:cubicBezTo>
                    <a:pt x="303" y="235"/>
                    <a:pt x="303" y="236"/>
                    <a:pt x="304" y="236"/>
                  </a:cubicBezTo>
                  <a:cubicBezTo>
                    <a:pt x="305" y="236"/>
                    <a:pt x="305" y="236"/>
                    <a:pt x="306" y="235"/>
                  </a:cubicBezTo>
                  <a:cubicBezTo>
                    <a:pt x="307" y="235"/>
                    <a:pt x="307" y="235"/>
                    <a:pt x="308" y="235"/>
                  </a:cubicBezTo>
                  <a:cubicBezTo>
                    <a:pt x="310" y="235"/>
                    <a:pt x="310" y="236"/>
                    <a:pt x="310" y="237"/>
                  </a:cubicBezTo>
                  <a:cubicBezTo>
                    <a:pt x="311" y="238"/>
                    <a:pt x="311" y="239"/>
                    <a:pt x="311" y="239"/>
                  </a:cubicBezTo>
                  <a:cubicBezTo>
                    <a:pt x="312" y="240"/>
                    <a:pt x="313" y="240"/>
                    <a:pt x="314" y="239"/>
                  </a:cubicBezTo>
                  <a:cubicBezTo>
                    <a:pt x="314" y="239"/>
                    <a:pt x="314" y="239"/>
                    <a:pt x="314" y="239"/>
                  </a:cubicBezTo>
                  <a:cubicBezTo>
                    <a:pt x="314" y="238"/>
                    <a:pt x="315" y="238"/>
                    <a:pt x="315" y="238"/>
                  </a:cubicBezTo>
                  <a:cubicBezTo>
                    <a:pt x="315" y="237"/>
                    <a:pt x="316" y="237"/>
                    <a:pt x="317" y="237"/>
                  </a:cubicBezTo>
                  <a:cubicBezTo>
                    <a:pt x="319" y="237"/>
                    <a:pt x="320" y="237"/>
                    <a:pt x="320" y="238"/>
                  </a:cubicBezTo>
                  <a:cubicBezTo>
                    <a:pt x="321" y="239"/>
                    <a:pt x="321" y="239"/>
                    <a:pt x="322" y="239"/>
                  </a:cubicBezTo>
                  <a:cubicBezTo>
                    <a:pt x="322" y="239"/>
                    <a:pt x="323" y="239"/>
                    <a:pt x="323" y="239"/>
                  </a:cubicBezTo>
                  <a:cubicBezTo>
                    <a:pt x="324" y="238"/>
                    <a:pt x="324" y="238"/>
                    <a:pt x="325" y="237"/>
                  </a:cubicBezTo>
                  <a:cubicBezTo>
                    <a:pt x="325" y="237"/>
                    <a:pt x="325" y="236"/>
                    <a:pt x="325" y="236"/>
                  </a:cubicBezTo>
                  <a:cubicBezTo>
                    <a:pt x="325" y="234"/>
                    <a:pt x="326" y="233"/>
                    <a:pt x="328" y="233"/>
                  </a:cubicBezTo>
                  <a:cubicBezTo>
                    <a:pt x="328" y="233"/>
                    <a:pt x="328" y="233"/>
                    <a:pt x="328" y="233"/>
                  </a:cubicBezTo>
                  <a:cubicBezTo>
                    <a:pt x="330" y="233"/>
                    <a:pt x="331" y="234"/>
                    <a:pt x="331" y="234"/>
                  </a:cubicBezTo>
                  <a:cubicBezTo>
                    <a:pt x="331" y="234"/>
                    <a:pt x="331" y="234"/>
                    <a:pt x="331" y="234"/>
                  </a:cubicBezTo>
                  <a:cubicBezTo>
                    <a:pt x="332" y="234"/>
                    <a:pt x="332" y="233"/>
                    <a:pt x="332" y="233"/>
                  </a:cubicBezTo>
                  <a:cubicBezTo>
                    <a:pt x="332" y="232"/>
                    <a:pt x="333" y="230"/>
                    <a:pt x="334" y="230"/>
                  </a:cubicBezTo>
                  <a:cubicBezTo>
                    <a:pt x="337" y="230"/>
                    <a:pt x="337" y="230"/>
                    <a:pt x="339" y="231"/>
                  </a:cubicBezTo>
                  <a:cubicBezTo>
                    <a:pt x="340" y="231"/>
                    <a:pt x="340" y="231"/>
                    <a:pt x="340" y="231"/>
                  </a:cubicBezTo>
                  <a:cubicBezTo>
                    <a:pt x="342" y="232"/>
                    <a:pt x="343" y="233"/>
                    <a:pt x="343" y="235"/>
                  </a:cubicBezTo>
                  <a:cubicBezTo>
                    <a:pt x="343" y="236"/>
                    <a:pt x="344" y="236"/>
                    <a:pt x="344" y="236"/>
                  </a:cubicBezTo>
                  <a:cubicBezTo>
                    <a:pt x="346" y="237"/>
                    <a:pt x="347" y="236"/>
                    <a:pt x="348" y="235"/>
                  </a:cubicBezTo>
                  <a:cubicBezTo>
                    <a:pt x="349" y="234"/>
                    <a:pt x="350" y="233"/>
                    <a:pt x="350" y="233"/>
                  </a:cubicBezTo>
                  <a:cubicBezTo>
                    <a:pt x="352" y="231"/>
                    <a:pt x="353" y="230"/>
                    <a:pt x="353" y="229"/>
                  </a:cubicBezTo>
                  <a:cubicBezTo>
                    <a:pt x="352" y="227"/>
                    <a:pt x="353" y="226"/>
                    <a:pt x="356" y="225"/>
                  </a:cubicBezTo>
                  <a:cubicBezTo>
                    <a:pt x="357" y="225"/>
                    <a:pt x="358" y="225"/>
                    <a:pt x="359" y="226"/>
                  </a:cubicBezTo>
                  <a:cubicBezTo>
                    <a:pt x="360" y="227"/>
                    <a:pt x="360" y="228"/>
                    <a:pt x="360" y="230"/>
                  </a:cubicBezTo>
                  <a:cubicBezTo>
                    <a:pt x="359" y="231"/>
                    <a:pt x="359" y="232"/>
                    <a:pt x="358" y="233"/>
                  </a:cubicBezTo>
                  <a:cubicBezTo>
                    <a:pt x="358" y="234"/>
                    <a:pt x="358" y="234"/>
                    <a:pt x="358" y="235"/>
                  </a:cubicBezTo>
                  <a:cubicBezTo>
                    <a:pt x="358" y="235"/>
                    <a:pt x="358" y="236"/>
                    <a:pt x="358" y="236"/>
                  </a:cubicBezTo>
                  <a:cubicBezTo>
                    <a:pt x="358" y="237"/>
                    <a:pt x="359" y="238"/>
                    <a:pt x="359" y="238"/>
                  </a:cubicBezTo>
                  <a:cubicBezTo>
                    <a:pt x="359" y="238"/>
                    <a:pt x="359" y="238"/>
                    <a:pt x="359" y="238"/>
                  </a:cubicBezTo>
                  <a:cubicBezTo>
                    <a:pt x="360" y="237"/>
                    <a:pt x="360" y="237"/>
                    <a:pt x="360" y="237"/>
                  </a:cubicBezTo>
                  <a:cubicBezTo>
                    <a:pt x="361" y="236"/>
                    <a:pt x="362" y="235"/>
                    <a:pt x="364" y="235"/>
                  </a:cubicBezTo>
                  <a:cubicBezTo>
                    <a:pt x="365" y="236"/>
                    <a:pt x="365" y="236"/>
                    <a:pt x="365" y="237"/>
                  </a:cubicBezTo>
                  <a:cubicBezTo>
                    <a:pt x="366" y="238"/>
                    <a:pt x="366" y="239"/>
                    <a:pt x="365" y="241"/>
                  </a:cubicBezTo>
                  <a:cubicBezTo>
                    <a:pt x="364" y="242"/>
                    <a:pt x="364" y="242"/>
                    <a:pt x="363" y="243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82"/>
            <p:cNvSpPr>
              <a:spLocks/>
            </p:cNvSpPr>
            <p:nvPr/>
          </p:nvSpPr>
          <p:spPr bwMode="auto">
            <a:xfrm>
              <a:off x="6800850" y="3578226"/>
              <a:ext cx="1211263" cy="630238"/>
            </a:xfrm>
            <a:custGeom>
              <a:avLst/>
              <a:gdLst>
                <a:gd name="T0" fmla="*/ 362 w 476"/>
                <a:gd name="T1" fmla="*/ 244 h 248"/>
                <a:gd name="T2" fmla="*/ 371 w 476"/>
                <a:gd name="T3" fmla="*/ 247 h 248"/>
                <a:gd name="T4" fmla="*/ 374 w 476"/>
                <a:gd name="T5" fmla="*/ 239 h 248"/>
                <a:gd name="T6" fmla="*/ 387 w 476"/>
                <a:gd name="T7" fmla="*/ 233 h 248"/>
                <a:gd name="T8" fmla="*/ 396 w 476"/>
                <a:gd name="T9" fmla="*/ 235 h 248"/>
                <a:gd name="T10" fmla="*/ 413 w 476"/>
                <a:gd name="T11" fmla="*/ 233 h 248"/>
                <a:gd name="T12" fmla="*/ 424 w 476"/>
                <a:gd name="T13" fmla="*/ 233 h 248"/>
                <a:gd name="T14" fmla="*/ 430 w 476"/>
                <a:gd name="T15" fmla="*/ 232 h 248"/>
                <a:gd name="T16" fmla="*/ 446 w 476"/>
                <a:gd name="T17" fmla="*/ 237 h 248"/>
                <a:gd name="T18" fmla="*/ 460 w 476"/>
                <a:gd name="T19" fmla="*/ 243 h 248"/>
                <a:gd name="T20" fmla="*/ 473 w 476"/>
                <a:gd name="T21" fmla="*/ 248 h 248"/>
                <a:gd name="T22" fmla="*/ 465 w 476"/>
                <a:gd name="T23" fmla="*/ 45 h 248"/>
                <a:gd name="T24" fmla="*/ 465 w 476"/>
                <a:gd name="T25" fmla="*/ 10 h 248"/>
                <a:gd name="T26" fmla="*/ 2 w 476"/>
                <a:gd name="T27" fmla="*/ 0 h 248"/>
                <a:gd name="T28" fmla="*/ 167 w 476"/>
                <a:gd name="T29" fmla="*/ 45 h 248"/>
                <a:gd name="T30" fmla="*/ 166 w 476"/>
                <a:gd name="T31" fmla="*/ 182 h 248"/>
                <a:gd name="T32" fmla="*/ 176 w 476"/>
                <a:gd name="T33" fmla="*/ 196 h 248"/>
                <a:gd name="T34" fmla="*/ 186 w 476"/>
                <a:gd name="T35" fmla="*/ 201 h 248"/>
                <a:gd name="T36" fmla="*/ 192 w 476"/>
                <a:gd name="T37" fmla="*/ 196 h 248"/>
                <a:gd name="T38" fmla="*/ 199 w 476"/>
                <a:gd name="T39" fmla="*/ 199 h 248"/>
                <a:gd name="T40" fmla="*/ 206 w 476"/>
                <a:gd name="T41" fmla="*/ 197 h 248"/>
                <a:gd name="T42" fmla="*/ 214 w 476"/>
                <a:gd name="T43" fmla="*/ 210 h 248"/>
                <a:gd name="T44" fmla="*/ 229 w 476"/>
                <a:gd name="T45" fmla="*/ 215 h 248"/>
                <a:gd name="T46" fmla="*/ 251 w 476"/>
                <a:gd name="T47" fmla="*/ 221 h 248"/>
                <a:gd name="T48" fmla="*/ 264 w 476"/>
                <a:gd name="T49" fmla="*/ 214 h 248"/>
                <a:gd name="T50" fmla="*/ 275 w 476"/>
                <a:gd name="T51" fmla="*/ 219 h 248"/>
                <a:gd name="T52" fmla="*/ 271 w 476"/>
                <a:gd name="T53" fmla="*/ 227 h 248"/>
                <a:gd name="T54" fmla="*/ 273 w 476"/>
                <a:gd name="T55" fmla="*/ 227 h 248"/>
                <a:gd name="T56" fmla="*/ 282 w 476"/>
                <a:gd name="T57" fmla="*/ 232 h 248"/>
                <a:gd name="T58" fmla="*/ 281 w 476"/>
                <a:gd name="T59" fmla="*/ 238 h 248"/>
                <a:gd name="T60" fmla="*/ 291 w 476"/>
                <a:gd name="T61" fmla="*/ 235 h 248"/>
                <a:gd name="T62" fmla="*/ 302 w 476"/>
                <a:gd name="T63" fmla="*/ 232 h 248"/>
                <a:gd name="T64" fmla="*/ 306 w 476"/>
                <a:gd name="T65" fmla="*/ 235 h 248"/>
                <a:gd name="T66" fmla="*/ 311 w 476"/>
                <a:gd name="T67" fmla="*/ 239 h 248"/>
                <a:gd name="T68" fmla="*/ 315 w 476"/>
                <a:gd name="T69" fmla="*/ 238 h 248"/>
                <a:gd name="T70" fmla="*/ 322 w 476"/>
                <a:gd name="T71" fmla="*/ 239 h 248"/>
                <a:gd name="T72" fmla="*/ 325 w 476"/>
                <a:gd name="T73" fmla="*/ 236 h 248"/>
                <a:gd name="T74" fmla="*/ 331 w 476"/>
                <a:gd name="T75" fmla="*/ 234 h 248"/>
                <a:gd name="T76" fmla="*/ 334 w 476"/>
                <a:gd name="T77" fmla="*/ 230 h 248"/>
                <a:gd name="T78" fmla="*/ 343 w 476"/>
                <a:gd name="T79" fmla="*/ 235 h 248"/>
                <a:gd name="T80" fmla="*/ 350 w 476"/>
                <a:gd name="T81" fmla="*/ 233 h 248"/>
                <a:gd name="T82" fmla="*/ 359 w 476"/>
                <a:gd name="T83" fmla="*/ 226 h 248"/>
                <a:gd name="T84" fmla="*/ 358 w 476"/>
                <a:gd name="T85" fmla="*/ 235 h 248"/>
                <a:gd name="T86" fmla="*/ 359 w 476"/>
                <a:gd name="T87" fmla="*/ 238 h 248"/>
                <a:gd name="T88" fmla="*/ 365 w 476"/>
                <a:gd name="T89" fmla="*/ 237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76" h="248">
                  <a:moveTo>
                    <a:pt x="363" y="243"/>
                  </a:moveTo>
                  <a:cubicBezTo>
                    <a:pt x="363" y="243"/>
                    <a:pt x="362" y="244"/>
                    <a:pt x="362" y="244"/>
                  </a:cubicBezTo>
                  <a:cubicBezTo>
                    <a:pt x="362" y="244"/>
                    <a:pt x="362" y="244"/>
                    <a:pt x="362" y="244"/>
                  </a:cubicBezTo>
                  <a:cubicBezTo>
                    <a:pt x="364" y="245"/>
                    <a:pt x="365" y="245"/>
                    <a:pt x="367" y="245"/>
                  </a:cubicBezTo>
                  <a:cubicBezTo>
                    <a:pt x="369" y="244"/>
                    <a:pt x="370" y="246"/>
                    <a:pt x="371" y="246"/>
                  </a:cubicBezTo>
                  <a:cubicBezTo>
                    <a:pt x="371" y="246"/>
                    <a:pt x="371" y="247"/>
                    <a:pt x="371" y="247"/>
                  </a:cubicBezTo>
                  <a:cubicBezTo>
                    <a:pt x="371" y="247"/>
                    <a:pt x="371" y="246"/>
                    <a:pt x="371" y="246"/>
                  </a:cubicBezTo>
                  <a:cubicBezTo>
                    <a:pt x="372" y="245"/>
                    <a:pt x="372" y="244"/>
                    <a:pt x="372" y="243"/>
                  </a:cubicBezTo>
                  <a:cubicBezTo>
                    <a:pt x="373" y="242"/>
                    <a:pt x="373" y="241"/>
                    <a:pt x="374" y="239"/>
                  </a:cubicBezTo>
                  <a:cubicBezTo>
                    <a:pt x="376" y="237"/>
                    <a:pt x="377" y="236"/>
                    <a:pt x="380" y="236"/>
                  </a:cubicBezTo>
                  <a:cubicBezTo>
                    <a:pt x="380" y="236"/>
                    <a:pt x="381" y="235"/>
                    <a:pt x="382" y="235"/>
                  </a:cubicBezTo>
                  <a:cubicBezTo>
                    <a:pt x="383" y="234"/>
                    <a:pt x="385" y="233"/>
                    <a:pt x="387" y="233"/>
                  </a:cubicBezTo>
                  <a:cubicBezTo>
                    <a:pt x="388" y="233"/>
                    <a:pt x="389" y="234"/>
                    <a:pt x="391" y="234"/>
                  </a:cubicBezTo>
                  <a:cubicBezTo>
                    <a:pt x="393" y="234"/>
                    <a:pt x="394" y="235"/>
                    <a:pt x="395" y="235"/>
                  </a:cubicBezTo>
                  <a:cubicBezTo>
                    <a:pt x="396" y="235"/>
                    <a:pt x="396" y="235"/>
                    <a:pt x="396" y="235"/>
                  </a:cubicBezTo>
                  <a:cubicBezTo>
                    <a:pt x="398" y="236"/>
                    <a:pt x="400" y="236"/>
                    <a:pt x="402" y="233"/>
                  </a:cubicBezTo>
                  <a:cubicBezTo>
                    <a:pt x="405" y="230"/>
                    <a:pt x="407" y="229"/>
                    <a:pt x="410" y="231"/>
                  </a:cubicBezTo>
                  <a:cubicBezTo>
                    <a:pt x="412" y="231"/>
                    <a:pt x="412" y="232"/>
                    <a:pt x="413" y="233"/>
                  </a:cubicBezTo>
                  <a:cubicBezTo>
                    <a:pt x="414" y="234"/>
                    <a:pt x="415" y="234"/>
                    <a:pt x="416" y="234"/>
                  </a:cubicBezTo>
                  <a:cubicBezTo>
                    <a:pt x="417" y="234"/>
                    <a:pt x="418" y="234"/>
                    <a:pt x="419" y="233"/>
                  </a:cubicBezTo>
                  <a:cubicBezTo>
                    <a:pt x="421" y="233"/>
                    <a:pt x="423" y="232"/>
                    <a:pt x="424" y="233"/>
                  </a:cubicBezTo>
                  <a:cubicBezTo>
                    <a:pt x="425" y="233"/>
                    <a:pt x="426" y="233"/>
                    <a:pt x="426" y="234"/>
                  </a:cubicBezTo>
                  <a:cubicBezTo>
                    <a:pt x="427" y="234"/>
                    <a:pt x="428" y="234"/>
                    <a:pt x="429" y="234"/>
                  </a:cubicBezTo>
                  <a:cubicBezTo>
                    <a:pt x="429" y="233"/>
                    <a:pt x="429" y="233"/>
                    <a:pt x="430" y="232"/>
                  </a:cubicBezTo>
                  <a:cubicBezTo>
                    <a:pt x="431" y="231"/>
                    <a:pt x="432" y="228"/>
                    <a:pt x="434" y="228"/>
                  </a:cubicBezTo>
                  <a:cubicBezTo>
                    <a:pt x="435" y="228"/>
                    <a:pt x="437" y="229"/>
                    <a:pt x="438" y="230"/>
                  </a:cubicBezTo>
                  <a:cubicBezTo>
                    <a:pt x="441" y="233"/>
                    <a:pt x="445" y="236"/>
                    <a:pt x="446" y="237"/>
                  </a:cubicBezTo>
                  <a:cubicBezTo>
                    <a:pt x="447" y="237"/>
                    <a:pt x="448" y="238"/>
                    <a:pt x="450" y="239"/>
                  </a:cubicBezTo>
                  <a:cubicBezTo>
                    <a:pt x="451" y="240"/>
                    <a:pt x="453" y="241"/>
                    <a:pt x="453" y="241"/>
                  </a:cubicBezTo>
                  <a:cubicBezTo>
                    <a:pt x="454" y="242"/>
                    <a:pt x="458" y="243"/>
                    <a:pt x="460" y="243"/>
                  </a:cubicBezTo>
                  <a:cubicBezTo>
                    <a:pt x="462" y="243"/>
                    <a:pt x="464" y="244"/>
                    <a:pt x="468" y="246"/>
                  </a:cubicBezTo>
                  <a:cubicBezTo>
                    <a:pt x="469" y="247"/>
                    <a:pt x="470" y="247"/>
                    <a:pt x="470" y="247"/>
                  </a:cubicBezTo>
                  <a:cubicBezTo>
                    <a:pt x="471" y="248"/>
                    <a:pt x="472" y="248"/>
                    <a:pt x="473" y="248"/>
                  </a:cubicBezTo>
                  <a:cubicBezTo>
                    <a:pt x="476" y="126"/>
                    <a:pt x="476" y="126"/>
                    <a:pt x="476" y="126"/>
                  </a:cubicBezTo>
                  <a:cubicBezTo>
                    <a:pt x="465" y="45"/>
                    <a:pt x="465" y="45"/>
                    <a:pt x="465" y="45"/>
                  </a:cubicBezTo>
                  <a:cubicBezTo>
                    <a:pt x="465" y="45"/>
                    <a:pt x="465" y="45"/>
                    <a:pt x="465" y="45"/>
                  </a:cubicBezTo>
                  <a:cubicBezTo>
                    <a:pt x="465" y="45"/>
                    <a:pt x="465" y="45"/>
                    <a:pt x="465" y="45"/>
                  </a:cubicBezTo>
                  <a:cubicBezTo>
                    <a:pt x="465" y="45"/>
                    <a:pt x="465" y="45"/>
                    <a:pt x="465" y="45"/>
                  </a:cubicBezTo>
                  <a:cubicBezTo>
                    <a:pt x="465" y="10"/>
                    <a:pt x="465" y="10"/>
                    <a:pt x="465" y="10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5" y="3"/>
                    <a:pt x="35" y="2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7" y="45"/>
                    <a:pt x="167" y="45"/>
                    <a:pt x="167" y="45"/>
                  </a:cubicBezTo>
                  <a:cubicBezTo>
                    <a:pt x="167" y="45"/>
                    <a:pt x="168" y="45"/>
                    <a:pt x="167" y="45"/>
                  </a:cubicBezTo>
                  <a:cubicBezTo>
                    <a:pt x="163" y="183"/>
                    <a:pt x="163" y="183"/>
                    <a:pt x="163" y="183"/>
                  </a:cubicBezTo>
                  <a:cubicBezTo>
                    <a:pt x="164" y="182"/>
                    <a:pt x="165" y="182"/>
                    <a:pt x="166" y="182"/>
                  </a:cubicBezTo>
                  <a:cubicBezTo>
                    <a:pt x="167" y="182"/>
                    <a:pt x="169" y="183"/>
                    <a:pt x="170" y="185"/>
                  </a:cubicBezTo>
                  <a:cubicBezTo>
                    <a:pt x="171" y="187"/>
                    <a:pt x="172" y="189"/>
                    <a:pt x="172" y="190"/>
                  </a:cubicBezTo>
                  <a:cubicBezTo>
                    <a:pt x="173" y="193"/>
                    <a:pt x="174" y="194"/>
                    <a:pt x="176" y="196"/>
                  </a:cubicBezTo>
                  <a:cubicBezTo>
                    <a:pt x="178" y="197"/>
                    <a:pt x="179" y="197"/>
                    <a:pt x="180" y="197"/>
                  </a:cubicBezTo>
                  <a:cubicBezTo>
                    <a:pt x="182" y="197"/>
                    <a:pt x="183" y="198"/>
                    <a:pt x="185" y="200"/>
                  </a:cubicBezTo>
                  <a:cubicBezTo>
                    <a:pt x="185" y="200"/>
                    <a:pt x="186" y="201"/>
                    <a:pt x="186" y="201"/>
                  </a:cubicBezTo>
                  <a:cubicBezTo>
                    <a:pt x="187" y="201"/>
                    <a:pt x="188" y="200"/>
                    <a:pt x="188" y="199"/>
                  </a:cubicBezTo>
                  <a:cubicBezTo>
                    <a:pt x="188" y="199"/>
                    <a:pt x="189" y="196"/>
                    <a:pt x="190" y="196"/>
                  </a:cubicBezTo>
                  <a:cubicBezTo>
                    <a:pt x="191" y="195"/>
                    <a:pt x="191" y="195"/>
                    <a:pt x="192" y="196"/>
                  </a:cubicBezTo>
                  <a:cubicBezTo>
                    <a:pt x="193" y="196"/>
                    <a:pt x="194" y="197"/>
                    <a:pt x="195" y="198"/>
                  </a:cubicBezTo>
                  <a:cubicBezTo>
                    <a:pt x="195" y="198"/>
                    <a:pt x="196" y="199"/>
                    <a:pt x="197" y="199"/>
                  </a:cubicBezTo>
                  <a:cubicBezTo>
                    <a:pt x="198" y="200"/>
                    <a:pt x="198" y="200"/>
                    <a:pt x="199" y="199"/>
                  </a:cubicBezTo>
                  <a:cubicBezTo>
                    <a:pt x="199" y="199"/>
                    <a:pt x="199" y="199"/>
                    <a:pt x="199" y="199"/>
                  </a:cubicBezTo>
                  <a:cubicBezTo>
                    <a:pt x="200" y="198"/>
                    <a:pt x="201" y="196"/>
                    <a:pt x="203" y="196"/>
                  </a:cubicBezTo>
                  <a:cubicBezTo>
                    <a:pt x="204" y="196"/>
                    <a:pt x="205" y="196"/>
                    <a:pt x="206" y="197"/>
                  </a:cubicBezTo>
                  <a:cubicBezTo>
                    <a:pt x="210" y="200"/>
                    <a:pt x="213" y="206"/>
                    <a:pt x="214" y="207"/>
                  </a:cubicBezTo>
                  <a:cubicBezTo>
                    <a:pt x="214" y="207"/>
                    <a:pt x="214" y="208"/>
                    <a:pt x="214" y="209"/>
                  </a:cubicBezTo>
                  <a:cubicBezTo>
                    <a:pt x="214" y="209"/>
                    <a:pt x="214" y="210"/>
                    <a:pt x="214" y="210"/>
                  </a:cubicBezTo>
                  <a:cubicBezTo>
                    <a:pt x="215" y="210"/>
                    <a:pt x="217" y="210"/>
                    <a:pt x="219" y="209"/>
                  </a:cubicBezTo>
                  <a:cubicBezTo>
                    <a:pt x="222" y="209"/>
                    <a:pt x="229" y="215"/>
                    <a:pt x="229" y="215"/>
                  </a:cubicBezTo>
                  <a:cubicBezTo>
                    <a:pt x="229" y="215"/>
                    <a:pt x="229" y="215"/>
                    <a:pt x="229" y="215"/>
                  </a:cubicBezTo>
                  <a:cubicBezTo>
                    <a:pt x="230" y="216"/>
                    <a:pt x="232" y="218"/>
                    <a:pt x="237" y="216"/>
                  </a:cubicBezTo>
                  <a:cubicBezTo>
                    <a:pt x="242" y="214"/>
                    <a:pt x="245" y="215"/>
                    <a:pt x="247" y="218"/>
                  </a:cubicBezTo>
                  <a:cubicBezTo>
                    <a:pt x="249" y="221"/>
                    <a:pt x="250" y="221"/>
                    <a:pt x="251" y="221"/>
                  </a:cubicBezTo>
                  <a:cubicBezTo>
                    <a:pt x="252" y="220"/>
                    <a:pt x="253" y="220"/>
                    <a:pt x="253" y="219"/>
                  </a:cubicBezTo>
                  <a:cubicBezTo>
                    <a:pt x="254" y="218"/>
                    <a:pt x="254" y="217"/>
                    <a:pt x="255" y="216"/>
                  </a:cubicBezTo>
                  <a:cubicBezTo>
                    <a:pt x="258" y="214"/>
                    <a:pt x="261" y="214"/>
                    <a:pt x="264" y="214"/>
                  </a:cubicBezTo>
                  <a:cubicBezTo>
                    <a:pt x="265" y="215"/>
                    <a:pt x="266" y="215"/>
                    <a:pt x="267" y="215"/>
                  </a:cubicBezTo>
                  <a:cubicBezTo>
                    <a:pt x="269" y="215"/>
                    <a:pt x="271" y="215"/>
                    <a:pt x="272" y="215"/>
                  </a:cubicBezTo>
                  <a:cubicBezTo>
                    <a:pt x="275" y="217"/>
                    <a:pt x="275" y="219"/>
                    <a:pt x="275" y="219"/>
                  </a:cubicBezTo>
                  <a:cubicBezTo>
                    <a:pt x="274" y="220"/>
                    <a:pt x="274" y="221"/>
                    <a:pt x="273" y="221"/>
                  </a:cubicBezTo>
                  <a:cubicBezTo>
                    <a:pt x="273" y="221"/>
                    <a:pt x="272" y="221"/>
                    <a:pt x="272" y="222"/>
                  </a:cubicBezTo>
                  <a:cubicBezTo>
                    <a:pt x="271" y="223"/>
                    <a:pt x="271" y="225"/>
                    <a:pt x="271" y="227"/>
                  </a:cubicBezTo>
                  <a:cubicBezTo>
                    <a:pt x="271" y="227"/>
                    <a:pt x="271" y="227"/>
                    <a:pt x="271" y="227"/>
                  </a:cubicBezTo>
                  <a:cubicBezTo>
                    <a:pt x="271" y="227"/>
                    <a:pt x="271" y="227"/>
                    <a:pt x="271" y="227"/>
                  </a:cubicBezTo>
                  <a:cubicBezTo>
                    <a:pt x="272" y="227"/>
                    <a:pt x="273" y="227"/>
                    <a:pt x="273" y="227"/>
                  </a:cubicBezTo>
                  <a:cubicBezTo>
                    <a:pt x="274" y="228"/>
                    <a:pt x="275" y="228"/>
                    <a:pt x="276" y="227"/>
                  </a:cubicBezTo>
                  <a:cubicBezTo>
                    <a:pt x="279" y="225"/>
                    <a:pt x="282" y="228"/>
                    <a:pt x="282" y="229"/>
                  </a:cubicBezTo>
                  <a:cubicBezTo>
                    <a:pt x="283" y="230"/>
                    <a:pt x="283" y="231"/>
                    <a:pt x="282" y="232"/>
                  </a:cubicBezTo>
                  <a:cubicBezTo>
                    <a:pt x="282" y="233"/>
                    <a:pt x="282" y="234"/>
                    <a:pt x="282" y="234"/>
                  </a:cubicBezTo>
                  <a:cubicBezTo>
                    <a:pt x="282" y="235"/>
                    <a:pt x="281" y="235"/>
                    <a:pt x="281" y="236"/>
                  </a:cubicBezTo>
                  <a:cubicBezTo>
                    <a:pt x="281" y="237"/>
                    <a:pt x="281" y="238"/>
                    <a:pt x="281" y="238"/>
                  </a:cubicBezTo>
                  <a:cubicBezTo>
                    <a:pt x="281" y="238"/>
                    <a:pt x="281" y="238"/>
                    <a:pt x="283" y="238"/>
                  </a:cubicBezTo>
                  <a:cubicBezTo>
                    <a:pt x="288" y="237"/>
                    <a:pt x="289" y="237"/>
                    <a:pt x="290" y="236"/>
                  </a:cubicBezTo>
                  <a:cubicBezTo>
                    <a:pt x="290" y="235"/>
                    <a:pt x="290" y="235"/>
                    <a:pt x="291" y="235"/>
                  </a:cubicBezTo>
                  <a:cubicBezTo>
                    <a:pt x="292" y="233"/>
                    <a:pt x="294" y="231"/>
                    <a:pt x="295" y="231"/>
                  </a:cubicBezTo>
                  <a:cubicBezTo>
                    <a:pt x="296" y="231"/>
                    <a:pt x="296" y="231"/>
                    <a:pt x="296" y="231"/>
                  </a:cubicBezTo>
                  <a:cubicBezTo>
                    <a:pt x="298" y="230"/>
                    <a:pt x="300" y="229"/>
                    <a:pt x="302" y="232"/>
                  </a:cubicBezTo>
                  <a:cubicBezTo>
                    <a:pt x="302" y="233"/>
                    <a:pt x="302" y="233"/>
                    <a:pt x="303" y="234"/>
                  </a:cubicBezTo>
                  <a:cubicBezTo>
                    <a:pt x="303" y="235"/>
                    <a:pt x="303" y="236"/>
                    <a:pt x="304" y="236"/>
                  </a:cubicBezTo>
                  <a:cubicBezTo>
                    <a:pt x="305" y="236"/>
                    <a:pt x="305" y="236"/>
                    <a:pt x="306" y="235"/>
                  </a:cubicBezTo>
                  <a:cubicBezTo>
                    <a:pt x="307" y="235"/>
                    <a:pt x="307" y="235"/>
                    <a:pt x="308" y="235"/>
                  </a:cubicBezTo>
                  <a:cubicBezTo>
                    <a:pt x="310" y="235"/>
                    <a:pt x="310" y="236"/>
                    <a:pt x="310" y="237"/>
                  </a:cubicBezTo>
                  <a:cubicBezTo>
                    <a:pt x="311" y="238"/>
                    <a:pt x="311" y="239"/>
                    <a:pt x="311" y="239"/>
                  </a:cubicBezTo>
                  <a:cubicBezTo>
                    <a:pt x="312" y="240"/>
                    <a:pt x="313" y="240"/>
                    <a:pt x="314" y="239"/>
                  </a:cubicBezTo>
                  <a:cubicBezTo>
                    <a:pt x="314" y="239"/>
                    <a:pt x="314" y="239"/>
                    <a:pt x="314" y="239"/>
                  </a:cubicBezTo>
                  <a:cubicBezTo>
                    <a:pt x="314" y="238"/>
                    <a:pt x="315" y="238"/>
                    <a:pt x="315" y="238"/>
                  </a:cubicBezTo>
                  <a:cubicBezTo>
                    <a:pt x="315" y="237"/>
                    <a:pt x="316" y="237"/>
                    <a:pt x="317" y="237"/>
                  </a:cubicBezTo>
                  <a:cubicBezTo>
                    <a:pt x="319" y="237"/>
                    <a:pt x="320" y="237"/>
                    <a:pt x="320" y="238"/>
                  </a:cubicBezTo>
                  <a:cubicBezTo>
                    <a:pt x="321" y="239"/>
                    <a:pt x="321" y="239"/>
                    <a:pt x="322" y="239"/>
                  </a:cubicBezTo>
                  <a:cubicBezTo>
                    <a:pt x="322" y="239"/>
                    <a:pt x="323" y="239"/>
                    <a:pt x="323" y="239"/>
                  </a:cubicBezTo>
                  <a:cubicBezTo>
                    <a:pt x="324" y="238"/>
                    <a:pt x="324" y="238"/>
                    <a:pt x="325" y="237"/>
                  </a:cubicBezTo>
                  <a:cubicBezTo>
                    <a:pt x="325" y="237"/>
                    <a:pt x="325" y="236"/>
                    <a:pt x="325" y="236"/>
                  </a:cubicBezTo>
                  <a:cubicBezTo>
                    <a:pt x="325" y="234"/>
                    <a:pt x="326" y="233"/>
                    <a:pt x="328" y="233"/>
                  </a:cubicBezTo>
                  <a:cubicBezTo>
                    <a:pt x="328" y="233"/>
                    <a:pt x="328" y="233"/>
                    <a:pt x="328" y="233"/>
                  </a:cubicBezTo>
                  <a:cubicBezTo>
                    <a:pt x="330" y="233"/>
                    <a:pt x="331" y="234"/>
                    <a:pt x="331" y="234"/>
                  </a:cubicBezTo>
                  <a:cubicBezTo>
                    <a:pt x="331" y="234"/>
                    <a:pt x="331" y="234"/>
                    <a:pt x="331" y="234"/>
                  </a:cubicBezTo>
                  <a:cubicBezTo>
                    <a:pt x="332" y="234"/>
                    <a:pt x="332" y="233"/>
                    <a:pt x="332" y="233"/>
                  </a:cubicBezTo>
                  <a:cubicBezTo>
                    <a:pt x="332" y="232"/>
                    <a:pt x="333" y="230"/>
                    <a:pt x="334" y="230"/>
                  </a:cubicBezTo>
                  <a:cubicBezTo>
                    <a:pt x="337" y="230"/>
                    <a:pt x="337" y="230"/>
                    <a:pt x="339" y="231"/>
                  </a:cubicBezTo>
                  <a:cubicBezTo>
                    <a:pt x="340" y="231"/>
                    <a:pt x="340" y="231"/>
                    <a:pt x="340" y="231"/>
                  </a:cubicBezTo>
                  <a:cubicBezTo>
                    <a:pt x="342" y="232"/>
                    <a:pt x="343" y="233"/>
                    <a:pt x="343" y="235"/>
                  </a:cubicBezTo>
                  <a:cubicBezTo>
                    <a:pt x="343" y="236"/>
                    <a:pt x="344" y="236"/>
                    <a:pt x="344" y="236"/>
                  </a:cubicBezTo>
                  <a:cubicBezTo>
                    <a:pt x="346" y="237"/>
                    <a:pt x="347" y="236"/>
                    <a:pt x="348" y="235"/>
                  </a:cubicBezTo>
                  <a:cubicBezTo>
                    <a:pt x="349" y="234"/>
                    <a:pt x="350" y="233"/>
                    <a:pt x="350" y="233"/>
                  </a:cubicBezTo>
                  <a:cubicBezTo>
                    <a:pt x="352" y="231"/>
                    <a:pt x="353" y="230"/>
                    <a:pt x="353" y="229"/>
                  </a:cubicBezTo>
                  <a:cubicBezTo>
                    <a:pt x="352" y="227"/>
                    <a:pt x="353" y="226"/>
                    <a:pt x="356" y="225"/>
                  </a:cubicBezTo>
                  <a:cubicBezTo>
                    <a:pt x="357" y="225"/>
                    <a:pt x="358" y="225"/>
                    <a:pt x="359" y="226"/>
                  </a:cubicBezTo>
                  <a:cubicBezTo>
                    <a:pt x="360" y="227"/>
                    <a:pt x="360" y="228"/>
                    <a:pt x="360" y="230"/>
                  </a:cubicBezTo>
                  <a:cubicBezTo>
                    <a:pt x="359" y="231"/>
                    <a:pt x="359" y="232"/>
                    <a:pt x="358" y="233"/>
                  </a:cubicBezTo>
                  <a:cubicBezTo>
                    <a:pt x="358" y="234"/>
                    <a:pt x="358" y="234"/>
                    <a:pt x="358" y="235"/>
                  </a:cubicBezTo>
                  <a:cubicBezTo>
                    <a:pt x="358" y="235"/>
                    <a:pt x="358" y="236"/>
                    <a:pt x="358" y="236"/>
                  </a:cubicBezTo>
                  <a:cubicBezTo>
                    <a:pt x="358" y="237"/>
                    <a:pt x="359" y="238"/>
                    <a:pt x="359" y="238"/>
                  </a:cubicBezTo>
                  <a:cubicBezTo>
                    <a:pt x="359" y="238"/>
                    <a:pt x="359" y="238"/>
                    <a:pt x="359" y="238"/>
                  </a:cubicBezTo>
                  <a:cubicBezTo>
                    <a:pt x="360" y="237"/>
                    <a:pt x="360" y="237"/>
                    <a:pt x="360" y="237"/>
                  </a:cubicBezTo>
                  <a:cubicBezTo>
                    <a:pt x="361" y="236"/>
                    <a:pt x="362" y="235"/>
                    <a:pt x="364" y="235"/>
                  </a:cubicBezTo>
                  <a:cubicBezTo>
                    <a:pt x="365" y="236"/>
                    <a:pt x="365" y="236"/>
                    <a:pt x="365" y="237"/>
                  </a:cubicBezTo>
                  <a:cubicBezTo>
                    <a:pt x="366" y="238"/>
                    <a:pt x="366" y="239"/>
                    <a:pt x="365" y="241"/>
                  </a:cubicBezTo>
                  <a:cubicBezTo>
                    <a:pt x="364" y="242"/>
                    <a:pt x="364" y="242"/>
                    <a:pt x="363" y="243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83"/>
            <p:cNvSpPr>
              <a:spLocks/>
            </p:cNvSpPr>
            <p:nvPr/>
          </p:nvSpPr>
          <p:spPr bwMode="auto">
            <a:xfrm>
              <a:off x="9299575" y="3873501"/>
              <a:ext cx="757238" cy="806450"/>
            </a:xfrm>
            <a:custGeom>
              <a:avLst/>
              <a:gdLst>
                <a:gd name="T0" fmla="*/ 282 w 297"/>
                <a:gd name="T1" fmla="*/ 182 h 317"/>
                <a:gd name="T2" fmla="*/ 279 w 297"/>
                <a:gd name="T3" fmla="*/ 173 h 317"/>
                <a:gd name="T4" fmla="*/ 270 w 297"/>
                <a:gd name="T5" fmla="*/ 160 h 317"/>
                <a:gd name="T6" fmla="*/ 262 w 297"/>
                <a:gd name="T7" fmla="*/ 153 h 317"/>
                <a:gd name="T8" fmla="*/ 261 w 297"/>
                <a:gd name="T9" fmla="*/ 143 h 317"/>
                <a:gd name="T10" fmla="*/ 255 w 297"/>
                <a:gd name="T11" fmla="*/ 129 h 317"/>
                <a:gd name="T12" fmla="*/ 247 w 297"/>
                <a:gd name="T13" fmla="*/ 127 h 317"/>
                <a:gd name="T14" fmla="*/ 231 w 297"/>
                <a:gd name="T15" fmla="*/ 116 h 317"/>
                <a:gd name="T16" fmla="*/ 226 w 297"/>
                <a:gd name="T17" fmla="*/ 107 h 317"/>
                <a:gd name="T18" fmla="*/ 226 w 297"/>
                <a:gd name="T19" fmla="*/ 100 h 317"/>
                <a:gd name="T20" fmla="*/ 203 w 297"/>
                <a:gd name="T21" fmla="*/ 89 h 317"/>
                <a:gd name="T22" fmla="*/ 186 w 297"/>
                <a:gd name="T23" fmla="*/ 77 h 317"/>
                <a:gd name="T24" fmla="*/ 175 w 297"/>
                <a:gd name="T25" fmla="*/ 61 h 317"/>
                <a:gd name="T26" fmla="*/ 164 w 297"/>
                <a:gd name="T27" fmla="*/ 43 h 317"/>
                <a:gd name="T28" fmla="*/ 144 w 297"/>
                <a:gd name="T29" fmla="*/ 31 h 317"/>
                <a:gd name="T30" fmla="*/ 128 w 297"/>
                <a:gd name="T31" fmla="*/ 20 h 317"/>
                <a:gd name="T32" fmla="*/ 135 w 297"/>
                <a:gd name="T33" fmla="*/ 0 h 317"/>
                <a:gd name="T34" fmla="*/ 3 w 297"/>
                <a:gd name="T35" fmla="*/ 11 h 317"/>
                <a:gd name="T36" fmla="*/ 46 w 297"/>
                <a:gd name="T37" fmla="*/ 170 h 317"/>
                <a:gd name="T38" fmla="*/ 53 w 297"/>
                <a:gd name="T39" fmla="*/ 180 h 317"/>
                <a:gd name="T40" fmla="*/ 52 w 297"/>
                <a:gd name="T41" fmla="*/ 194 h 317"/>
                <a:gd name="T42" fmla="*/ 60 w 297"/>
                <a:gd name="T43" fmla="*/ 198 h 317"/>
                <a:gd name="T44" fmla="*/ 61 w 297"/>
                <a:gd name="T45" fmla="*/ 204 h 317"/>
                <a:gd name="T46" fmla="*/ 52 w 297"/>
                <a:gd name="T47" fmla="*/ 214 h 317"/>
                <a:gd name="T48" fmla="*/ 48 w 297"/>
                <a:gd name="T49" fmla="*/ 229 h 317"/>
                <a:gd name="T50" fmla="*/ 51 w 297"/>
                <a:gd name="T51" fmla="*/ 240 h 317"/>
                <a:gd name="T52" fmla="*/ 55 w 297"/>
                <a:gd name="T53" fmla="*/ 250 h 317"/>
                <a:gd name="T54" fmla="*/ 55 w 297"/>
                <a:gd name="T55" fmla="*/ 277 h 317"/>
                <a:gd name="T56" fmla="*/ 64 w 297"/>
                <a:gd name="T57" fmla="*/ 300 h 317"/>
                <a:gd name="T58" fmla="*/ 71 w 297"/>
                <a:gd name="T59" fmla="*/ 313 h 317"/>
                <a:gd name="T60" fmla="*/ 81 w 297"/>
                <a:gd name="T61" fmla="*/ 311 h 317"/>
                <a:gd name="T62" fmla="*/ 232 w 297"/>
                <a:gd name="T63" fmla="*/ 305 h 317"/>
                <a:gd name="T64" fmla="*/ 241 w 297"/>
                <a:gd name="T65" fmla="*/ 316 h 317"/>
                <a:gd name="T66" fmla="*/ 242 w 297"/>
                <a:gd name="T67" fmla="*/ 305 h 317"/>
                <a:gd name="T68" fmla="*/ 243 w 297"/>
                <a:gd name="T69" fmla="*/ 288 h 317"/>
                <a:gd name="T70" fmla="*/ 261 w 297"/>
                <a:gd name="T71" fmla="*/ 288 h 317"/>
                <a:gd name="T72" fmla="*/ 272 w 297"/>
                <a:gd name="T73" fmla="*/ 288 h 317"/>
                <a:gd name="T74" fmla="*/ 272 w 297"/>
                <a:gd name="T75" fmla="*/ 270 h 317"/>
                <a:gd name="T76" fmla="*/ 269 w 297"/>
                <a:gd name="T77" fmla="*/ 262 h 317"/>
                <a:gd name="T78" fmla="*/ 273 w 297"/>
                <a:gd name="T79" fmla="*/ 250 h 317"/>
                <a:gd name="T80" fmla="*/ 272 w 297"/>
                <a:gd name="T81" fmla="*/ 243 h 317"/>
                <a:gd name="T82" fmla="*/ 275 w 297"/>
                <a:gd name="T83" fmla="*/ 236 h 317"/>
                <a:gd name="T84" fmla="*/ 277 w 297"/>
                <a:gd name="T85" fmla="*/ 230 h 317"/>
                <a:gd name="T86" fmla="*/ 276 w 297"/>
                <a:gd name="T87" fmla="*/ 225 h 317"/>
                <a:gd name="T88" fmla="*/ 277 w 297"/>
                <a:gd name="T89" fmla="*/ 221 h 317"/>
                <a:gd name="T90" fmla="*/ 279 w 297"/>
                <a:gd name="T91" fmla="*/ 218 h 317"/>
                <a:gd name="T92" fmla="*/ 277 w 297"/>
                <a:gd name="T93" fmla="*/ 213 h 317"/>
                <a:gd name="T94" fmla="*/ 287 w 297"/>
                <a:gd name="T95" fmla="*/ 212 h 317"/>
                <a:gd name="T96" fmla="*/ 289 w 297"/>
                <a:gd name="T97" fmla="*/ 206 h 317"/>
                <a:gd name="T98" fmla="*/ 295 w 297"/>
                <a:gd name="T99" fmla="*/ 196 h 317"/>
                <a:gd name="T100" fmla="*/ 297 w 297"/>
                <a:gd name="T101" fmla="*/ 191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7" h="317">
                  <a:moveTo>
                    <a:pt x="289" y="189"/>
                  </a:moveTo>
                  <a:cubicBezTo>
                    <a:pt x="287" y="188"/>
                    <a:pt x="284" y="187"/>
                    <a:pt x="283" y="186"/>
                  </a:cubicBezTo>
                  <a:cubicBezTo>
                    <a:pt x="282" y="185"/>
                    <a:pt x="282" y="183"/>
                    <a:pt x="282" y="182"/>
                  </a:cubicBezTo>
                  <a:cubicBezTo>
                    <a:pt x="282" y="181"/>
                    <a:pt x="282" y="180"/>
                    <a:pt x="282" y="180"/>
                  </a:cubicBezTo>
                  <a:cubicBezTo>
                    <a:pt x="282" y="179"/>
                    <a:pt x="282" y="179"/>
                    <a:pt x="282" y="179"/>
                  </a:cubicBezTo>
                  <a:cubicBezTo>
                    <a:pt x="282" y="176"/>
                    <a:pt x="282" y="173"/>
                    <a:pt x="279" y="173"/>
                  </a:cubicBezTo>
                  <a:cubicBezTo>
                    <a:pt x="276" y="172"/>
                    <a:pt x="274" y="172"/>
                    <a:pt x="272" y="170"/>
                  </a:cubicBezTo>
                  <a:cubicBezTo>
                    <a:pt x="270" y="169"/>
                    <a:pt x="270" y="166"/>
                    <a:pt x="270" y="163"/>
                  </a:cubicBezTo>
                  <a:cubicBezTo>
                    <a:pt x="270" y="162"/>
                    <a:pt x="270" y="161"/>
                    <a:pt x="270" y="160"/>
                  </a:cubicBezTo>
                  <a:cubicBezTo>
                    <a:pt x="270" y="158"/>
                    <a:pt x="269" y="157"/>
                    <a:pt x="266" y="156"/>
                  </a:cubicBezTo>
                  <a:cubicBezTo>
                    <a:pt x="265" y="156"/>
                    <a:pt x="265" y="155"/>
                    <a:pt x="264" y="155"/>
                  </a:cubicBezTo>
                  <a:cubicBezTo>
                    <a:pt x="263" y="155"/>
                    <a:pt x="262" y="154"/>
                    <a:pt x="262" y="153"/>
                  </a:cubicBezTo>
                  <a:cubicBezTo>
                    <a:pt x="261" y="151"/>
                    <a:pt x="262" y="149"/>
                    <a:pt x="263" y="148"/>
                  </a:cubicBezTo>
                  <a:cubicBezTo>
                    <a:pt x="263" y="147"/>
                    <a:pt x="264" y="146"/>
                    <a:pt x="264" y="145"/>
                  </a:cubicBezTo>
                  <a:cubicBezTo>
                    <a:pt x="264" y="144"/>
                    <a:pt x="263" y="144"/>
                    <a:pt x="261" y="143"/>
                  </a:cubicBezTo>
                  <a:cubicBezTo>
                    <a:pt x="257" y="141"/>
                    <a:pt x="257" y="139"/>
                    <a:pt x="257" y="137"/>
                  </a:cubicBezTo>
                  <a:cubicBezTo>
                    <a:pt x="257" y="137"/>
                    <a:pt x="257" y="137"/>
                    <a:pt x="257" y="137"/>
                  </a:cubicBezTo>
                  <a:cubicBezTo>
                    <a:pt x="256" y="135"/>
                    <a:pt x="256" y="132"/>
                    <a:pt x="255" y="129"/>
                  </a:cubicBezTo>
                  <a:cubicBezTo>
                    <a:pt x="254" y="126"/>
                    <a:pt x="249" y="127"/>
                    <a:pt x="248" y="127"/>
                  </a:cubicBezTo>
                  <a:cubicBezTo>
                    <a:pt x="247" y="127"/>
                    <a:pt x="247" y="127"/>
                    <a:pt x="247" y="127"/>
                  </a:cubicBezTo>
                  <a:cubicBezTo>
                    <a:pt x="247" y="127"/>
                    <a:pt x="247" y="127"/>
                    <a:pt x="247" y="127"/>
                  </a:cubicBezTo>
                  <a:cubicBezTo>
                    <a:pt x="245" y="127"/>
                    <a:pt x="242" y="128"/>
                    <a:pt x="238" y="126"/>
                  </a:cubicBezTo>
                  <a:cubicBezTo>
                    <a:pt x="234" y="125"/>
                    <a:pt x="233" y="121"/>
                    <a:pt x="232" y="119"/>
                  </a:cubicBezTo>
                  <a:cubicBezTo>
                    <a:pt x="232" y="118"/>
                    <a:pt x="232" y="117"/>
                    <a:pt x="231" y="116"/>
                  </a:cubicBezTo>
                  <a:cubicBezTo>
                    <a:pt x="231" y="115"/>
                    <a:pt x="231" y="115"/>
                    <a:pt x="231" y="115"/>
                  </a:cubicBezTo>
                  <a:cubicBezTo>
                    <a:pt x="230" y="113"/>
                    <a:pt x="229" y="112"/>
                    <a:pt x="229" y="110"/>
                  </a:cubicBezTo>
                  <a:cubicBezTo>
                    <a:pt x="229" y="109"/>
                    <a:pt x="227" y="108"/>
                    <a:pt x="226" y="107"/>
                  </a:cubicBezTo>
                  <a:cubicBezTo>
                    <a:pt x="226" y="107"/>
                    <a:pt x="226" y="107"/>
                    <a:pt x="226" y="107"/>
                  </a:cubicBezTo>
                  <a:cubicBezTo>
                    <a:pt x="225" y="106"/>
                    <a:pt x="225" y="105"/>
                    <a:pt x="225" y="104"/>
                  </a:cubicBezTo>
                  <a:cubicBezTo>
                    <a:pt x="226" y="103"/>
                    <a:pt x="226" y="101"/>
                    <a:pt x="226" y="100"/>
                  </a:cubicBezTo>
                  <a:cubicBezTo>
                    <a:pt x="226" y="100"/>
                    <a:pt x="224" y="98"/>
                    <a:pt x="218" y="97"/>
                  </a:cubicBezTo>
                  <a:cubicBezTo>
                    <a:pt x="217" y="97"/>
                    <a:pt x="217" y="97"/>
                    <a:pt x="217" y="97"/>
                  </a:cubicBezTo>
                  <a:cubicBezTo>
                    <a:pt x="216" y="97"/>
                    <a:pt x="204" y="91"/>
                    <a:pt x="203" y="89"/>
                  </a:cubicBezTo>
                  <a:cubicBezTo>
                    <a:pt x="202" y="89"/>
                    <a:pt x="202" y="88"/>
                    <a:pt x="201" y="88"/>
                  </a:cubicBezTo>
                  <a:cubicBezTo>
                    <a:pt x="199" y="86"/>
                    <a:pt x="194" y="82"/>
                    <a:pt x="193" y="82"/>
                  </a:cubicBezTo>
                  <a:cubicBezTo>
                    <a:pt x="192" y="82"/>
                    <a:pt x="189" y="80"/>
                    <a:pt x="186" y="77"/>
                  </a:cubicBezTo>
                  <a:cubicBezTo>
                    <a:pt x="185" y="76"/>
                    <a:pt x="183" y="74"/>
                    <a:pt x="182" y="74"/>
                  </a:cubicBezTo>
                  <a:cubicBezTo>
                    <a:pt x="180" y="73"/>
                    <a:pt x="178" y="69"/>
                    <a:pt x="176" y="62"/>
                  </a:cubicBezTo>
                  <a:cubicBezTo>
                    <a:pt x="175" y="62"/>
                    <a:pt x="175" y="61"/>
                    <a:pt x="175" y="61"/>
                  </a:cubicBezTo>
                  <a:cubicBezTo>
                    <a:pt x="175" y="60"/>
                    <a:pt x="175" y="60"/>
                    <a:pt x="174" y="60"/>
                  </a:cubicBezTo>
                  <a:cubicBezTo>
                    <a:pt x="174" y="58"/>
                    <a:pt x="173" y="56"/>
                    <a:pt x="169" y="53"/>
                  </a:cubicBezTo>
                  <a:cubicBezTo>
                    <a:pt x="165" y="50"/>
                    <a:pt x="164" y="47"/>
                    <a:pt x="164" y="43"/>
                  </a:cubicBezTo>
                  <a:cubicBezTo>
                    <a:pt x="164" y="40"/>
                    <a:pt x="159" y="36"/>
                    <a:pt x="157" y="36"/>
                  </a:cubicBezTo>
                  <a:cubicBezTo>
                    <a:pt x="154" y="36"/>
                    <a:pt x="149" y="34"/>
                    <a:pt x="146" y="32"/>
                  </a:cubicBezTo>
                  <a:cubicBezTo>
                    <a:pt x="145" y="32"/>
                    <a:pt x="145" y="32"/>
                    <a:pt x="144" y="31"/>
                  </a:cubicBezTo>
                  <a:cubicBezTo>
                    <a:pt x="142" y="30"/>
                    <a:pt x="139" y="27"/>
                    <a:pt x="137" y="24"/>
                  </a:cubicBezTo>
                  <a:cubicBezTo>
                    <a:pt x="135" y="23"/>
                    <a:pt x="134" y="22"/>
                    <a:pt x="131" y="22"/>
                  </a:cubicBezTo>
                  <a:cubicBezTo>
                    <a:pt x="130" y="21"/>
                    <a:pt x="129" y="21"/>
                    <a:pt x="128" y="20"/>
                  </a:cubicBezTo>
                  <a:cubicBezTo>
                    <a:pt x="126" y="20"/>
                    <a:pt x="125" y="19"/>
                    <a:pt x="125" y="17"/>
                  </a:cubicBezTo>
                  <a:cubicBezTo>
                    <a:pt x="124" y="15"/>
                    <a:pt x="125" y="12"/>
                    <a:pt x="127" y="9"/>
                  </a:cubicBezTo>
                  <a:cubicBezTo>
                    <a:pt x="130" y="5"/>
                    <a:pt x="133" y="2"/>
                    <a:pt x="135" y="0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41" y="166"/>
                    <a:pt x="41" y="166"/>
                    <a:pt x="41" y="166"/>
                  </a:cubicBezTo>
                  <a:cubicBezTo>
                    <a:pt x="43" y="168"/>
                    <a:pt x="45" y="170"/>
                    <a:pt x="46" y="170"/>
                  </a:cubicBezTo>
                  <a:cubicBezTo>
                    <a:pt x="47" y="171"/>
                    <a:pt x="48" y="173"/>
                    <a:pt x="48" y="176"/>
                  </a:cubicBezTo>
                  <a:cubicBezTo>
                    <a:pt x="48" y="176"/>
                    <a:pt x="48" y="177"/>
                    <a:pt x="48" y="177"/>
                  </a:cubicBezTo>
                  <a:cubicBezTo>
                    <a:pt x="48" y="178"/>
                    <a:pt x="50" y="181"/>
                    <a:pt x="53" y="180"/>
                  </a:cubicBezTo>
                  <a:cubicBezTo>
                    <a:pt x="54" y="180"/>
                    <a:pt x="55" y="181"/>
                    <a:pt x="56" y="182"/>
                  </a:cubicBezTo>
                  <a:cubicBezTo>
                    <a:pt x="57" y="184"/>
                    <a:pt x="56" y="187"/>
                    <a:pt x="55" y="188"/>
                  </a:cubicBezTo>
                  <a:cubicBezTo>
                    <a:pt x="54" y="189"/>
                    <a:pt x="52" y="192"/>
                    <a:pt x="52" y="194"/>
                  </a:cubicBezTo>
                  <a:cubicBezTo>
                    <a:pt x="52" y="194"/>
                    <a:pt x="52" y="194"/>
                    <a:pt x="53" y="194"/>
                  </a:cubicBezTo>
                  <a:cubicBezTo>
                    <a:pt x="54" y="195"/>
                    <a:pt x="55" y="195"/>
                    <a:pt x="56" y="195"/>
                  </a:cubicBezTo>
                  <a:cubicBezTo>
                    <a:pt x="58" y="196"/>
                    <a:pt x="60" y="196"/>
                    <a:pt x="60" y="198"/>
                  </a:cubicBezTo>
                  <a:cubicBezTo>
                    <a:pt x="60" y="198"/>
                    <a:pt x="61" y="199"/>
                    <a:pt x="61" y="200"/>
                  </a:cubicBezTo>
                  <a:cubicBezTo>
                    <a:pt x="62" y="201"/>
                    <a:pt x="62" y="202"/>
                    <a:pt x="62" y="203"/>
                  </a:cubicBezTo>
                  <a:cubicBezTo>
                    <a:pt x="62" y="203"/>
                    <a:pt x="62" y="204"/>
                    <a:pt x="61" y="204"/>
                  </a:cubicBezTo>
                  <a:cubicBezTo>
                    <a:pt x="59" y="205"/>
                    <a:pt x="55" y="206"/>
                    <a:pt x="54" y="207"/>
                  </a:cubicBezTo>
                  <a:cubicBezTo>
                    <a:pt x="53" y="208"/>
                    <a:pt x="52" y="211"/>
                    <a:pt x="52" y="212"/>
                  </a:cubicBezTo>
                  <a:cubicBezTo>
                    <a:pt x="52" y="213"/>
                    <a:pt x="52" y="214"/>
                    <a:pt x="52" y="214"/>
                  </a:cubicBezTo>
                  <a:cubicBezTo>
                    <a:pt x="52" y="217"/>
                    <a:pt x="53" y="219"/>
                    <a:pt x="52" y="221"/>
                  </a:cubicBezTo>
                  <a:cubicBezTo>
                    <a:pt x="52" y="222"/>
                    <a:pt x="51" y="223"/>
                    <a:pt x="50" y="224"/>
                  </a:cubicBezTo>
                  <a:cubicBezTo>
                    <a:pt x="49" y="226"/>
                    <a:pt x="48" y="227"/>
                    <a:pt x="48" y="229"/>
                  </a:cubicBezTo>
                  <a:cubicBezTo>
                    <a:pt x="49" y="230"/>
                    <a:pt x="49" y="231"/>
                    <a:pt x="49" y="232"/>
                  </a:cubicBezTo>
                  <a:cubicBezTo>
                    <a:pt x="49" y="233"/>
                    <a:pt x="49" y="235"/>
                    <a:pt x="50" y="236"/>
                  </a:cubicBezTo>
                  <a:cubicBezTo>
                    <a:pt x="50" y="237"/>
                    <a:pt x="51" y="238"/>
                    <a:pt x="51" y="240"/>
                  </a:cubicBezTo>
                  <a:cubicBezTo>
                    <a:pt x="52" y="241"/>
                    <a:pt x="52" y="244"/>
                    <a:pt x="53" y="244"/>
                  </a:cubicBezTo>
                  <a:cubicBezTo>
                    <a:pt x="54" y="245"/>
                    <a:pt x="55" y="247"/>
                    <a:pt x="55" y="248"/>
                  </a:cubicBezTo>
                  <a:cubicBezTo>
                    <a:pt x="55" y="249"/>
                    <a:pt x="55" y="250"/>
                    <a:pt x="55" y="250"/>
                  </a:cubicBezTo>
                  <a:cubicBezTo>
                    <a:pt x="57" y="252"/>
                    <a:pt x="58" y="257"/>
                    <a:pt x="57" y="259"/>
                  </a:cubicBezTo>
                  <a:cubicBezTo>
                    <a:pt x="57" y="262"/>
                    <a:pt x="56" y="266"/>
                    <a:pt x="56" y="267"/>
                  </a:cubicBezTo>
                  <a:cubicBezTo>
                    <a:pt x="55" y="270"/>
                    <a:pt x="54" y="276"/>
                    <a:pt x="55" y="277"/>
                  </a:cubicBezTo>
                  <a:cubicBezTo>
                    <a:pt x="55" y="279"/>
                    <a:pt x="57" y="282"/>
                    <a:pt x="57" y="283"/>
                  </a:cubicBezTo>
                  <a:cubicBezTo>
                    <a:pt x="58" y="285"/>
                    <a:pt x="60" y="288"/>
                    <a:pt x="61" y="290"/>
                  </a:cubicBezTo>
                  <a:cubicBezTo>
                    <a:pt x="62" y="292"/>
                    <a:pt x="64" y="295"/>
                    <a:pt x="64" y="300"/>
                  </a:cubicBezTo>
                  <a:cubicBezTo>
                    <a:pt x="64" y="305"/>
                    <a:pt x="65" y="306"/>
                    <a:pt x="66" y="307"/>
                  </a:cubicBezTo>
                  <a:cubicBezTo>
                    <a:pt x="67" y="307"/>
                    <a:pt x="68" y="308"/>
                    <a:pt x="69" y="310"/>
                  </a:cubicBezTo>
                  <a:cubicBezTo>
                    <a:pt x="69" y="311"/>
                    <a:pt x="70" y="313"/>
                    <a:pt x="71" y="313"/>
                  </a:cubicBezTo>
                  <a:cubicBezTo>
                    <a:pt x="71" y="313"/>
                    <a:pt x="72" y="313"/>
                    <a:pt x="73" y="313"/>
                  </a:cubicBezTo>
                  <a:cubicBezTo>
                    <a:pt x="76" y="313"/>
                    <a:pt x="79" y="313"/>
                    <a:pt x="81" y="312"/>
                  </a:cubicBezTo>
                  <a:cubicBezTo>
                    <a:pt x="81" y="311"/>
                    <a:pt x="81" y="311"/>
                    <a:pt x="81" y="311"/>
                  </a:cubicBezTo>
                  <a:cubicBezTo>
                    <a:pt x="83" y="309"/>
                    <a:pt x="84" y="308"/>
                    <a:pt x="88" y="308"/>
                  </a:cubicBezTo>
                  <a:cubicBezTo>
                    <a:pt x="91" y="308"/>
                    <a:pt x="229" y="303"/>
                    <a:pt x="229" y="303"/>
                  </a:cubicBezTo>
                  <a:cubicBezTo>
                    <a:pt x="229" y="303"/>
                    <a:pt x="231" y="303"/>
                    <a:pt x="232" y="305"/>
                  </a:cubicBezTo>
                  <a:cubicBezTo>
                    <a:pt x="232" y="306"/>
                    <a:pt x="232" y="307"/>
                    <a:pt x="231" y="308"/>
                  </a:cubicBezTo>
                  <a:cubicBezTo>
                    <a:pt x="230" y="311"/>
                    <a:pt x="230" y="313"/>
                    <a:pt x="232" y="315"/>
                  </a:cubicBezTo>
                  <a:cubicBezTo>
                    <a:pt x="235" y="317"/>
                    <a:pt x="239" y="317"/>
                    <a:pt x="241" y="316"/>
                  </a:cubicBezTo>
                  <a:cubicBezTo>
                    <a:pt x="243" y="315"/>
                    <a:pt x="244" y="313"/>
                    <a:pt x="244" y="312"/>
                  </a:cubicBezTo>
                  <a:cubicBezTo>
                    <a:pt x="243" y="311"/>
                    <a:pt x="243" y="311"/>
                    <a:pt x="242" y="310"/>
                  </a:cubicBezTo>
                  <a:cubicBezTo>
                    <a:pt x="241" y="309"/>
                    <a:pt x="240" y="307"/>
                    <a:pt x="242" y="305"/>
                  </a:cubicBezTo>
                  <a:cubicBezTo>
                    <a:pt x="244" y="302"/>
                    <a:pt x="244" y="301"/>
                    <a:pt x="241" y="298"/>
                  </a:cubicBezTo>
                  <a:cubicBezTo>
                    <a:pt x="240" y="297"/>
                    <a:pt x="240" y="296"/>
                    <a:pt x="240" y="294"/>
                  </a:cubicBezTo>
                  <a:cubicBezTo>
                    <a:pt x="240" y="292"/>
                    <a:pt x="242" y="290"/>
                    <a:pt x="243" y="288"/>
                  </a:cubicBezTo>
                  <a:cubicBezTo>
                    <a:pt x="245" y="287"/>
                    <a:pt x="252" y="283"/>
                    <a:pt x="255" y="284"/>
                  </a:cubicBezTo>
                  <a:cubicBezTo>
                    <a:pt x="257" y="285"/>
                    <a:pt x="258" y="286"/>
                    <a:pt x="259" y="287"/>
                  </a:cubicBezTo>
                  <a:cubicBezTo>
                    <a:pt x="260" y="287"/>
                    <a:pt x="260" y="288"/>
                    <a:pt x="261" y="288"/>
                  </a:cubicBezTo>
                  <a:cubicBezTo>
                    <a:pt x="264" y="290"/>
                    <a:pt x="267" y="290"/>
                    <a:pt x="268" y="290"/>
                  </a:cubicBezTo>
                  <a:cubicBezTo>
                    <a:pt x="273" y="288"/>
                    <a:pt x="273" y="288"/>
                    <a:pt x="273" y="288"/>
                  </a:cubicBezTo>
                  <a:cubicBezTo>
                    <a:pt x="273" y="288"/>
                    <a:pt x="272" y="288"/>
                    <a:pt x="272" y="288"/>
                  </a:cubicBezTo>
                  <a:cubicBezTo>
                    <a:pt x="271" y="286"/>
                    <a:pt x="271" y="283"/>
                    <a:pt x="274" y="280"/>
                  </a:cubicBezTo>
                  <a:cubicBezTo>
                    <a:pt x="275" y="279"/>
                    <a:pt x="275" y="277"/>
                    <a:pt x="273" y="275"/>
                  </a:cubicBezTo>
                  <a:cubicBezTo>
                    <a:pt x="273" y="274"/>
                    <a:pt x="271" y="272"/>
                    <a:pt x="272" y="270"/>
                  </a:cubicBezTo>
                  <a:cubicBezTo>
                    <a:pt x="273" y="270"/>
                    <a:pt x="273" y="269"/>
                    <a:pt x="273" y="268"/>
                  </a:cubicBezTo>
                  <a:cubicBezTo>
                    <a:pt x="273" y="268"/>
                    <a:pt x="273" y="267"/>
                    <a:pt x="273" y="267"/>
                  </a:cubicBezTo>
                  <a:cubicBezTo>
                    <a:pt x="271" y="266"/>
                    <a:pt x="270" y="264"/>
                    <a:pt x="269" y="262"/>
                  </a:cubicBezTo>
                  <a:cubicBezTo>
                    <a:pt x="267" y="258"/>
                    <a:pt x="270" y="255"/>
                    <a:pt x="272" y="254"/>
                  </a:cubicBezTo>
                  <a:cubicBezTo>
                    <a:pt x="273" y="254"/>
                    <a:pt x="274" y="251"/>
                    <a:pt x="274" y="251"/>
                  </a:cubicBezTo>
                  <a:cubicBezTo>
                    <a:pt x="274" y="251"/>
                    <a:pt x="273" y="250"/>
                    <a:pt x="273" y="250"/>
                  </a:cubicBezTo>
                  <a:cubicBezTo>
                    <a:pt x="272" y="249"/>
                    <a:pt x="271" y="249"/>
                    <a:pt x="271" y="249"/>
                  </a:cubicBezTo>
                  <a:cubicBezTo>
                    <a:pt x="271" y="248"/>
                    <a:pt x="271" y="247"/>
                    <a:pt x="272" y="244"/>
                  </a:cubicBezTo>
                  <a:cubicBezTo>
                    <a:pt x="272" y="244"/>
                    <a:pt x="272" y="243"/>
                    <a:pt x="272" y="243"/>
                  </a:cubicBezTo>
                  <a:cubicBezTo>
                    <a:pt x="272" y="243"/>
                    <a:pt x="272" y="243"/>
                    <a:pt x="272" y="243"/>
                  </a:cubicBezTo>
                  <a:cubicBezTo>
                    <a:pt x="273" y="242"/>
                    <a:pt x="274" y="239"/>
                    <a:pt x="275" y="237"/>
                  </a:cubicBezTo>
                  <a:cubicBezTo>
                    <a:pt x="275" y="237"/>
                    <a:pt x="275" y="237"/>
                    <a:pt x="275" y="236"/>
                  </a:cubicBezTo>
                  <a:cubicBezTo>
                    <a:pt x="276" y="235"/>
                    <a:pt x="277" y="234"/>
                    <a:pt x="278" y="232"/>
                  </a:cubicBezTo>
                  <a:cubicBezTo>
                    <a:pt x="278" y="231"/>
                    <a:pt x="278" y="231"/>
                    <a:pt x="278" y="231"/>
                  </a:cubicBezTo>
                  <a:cubicBezTo>
                    <a:pt x="278" y="231"/>
                    <a:pt x="277" y="231"/>
                    <a:pt x="277" y="230"/>
                  </a:cubicBezTo>
                  <a:cubicBezTo>
                    <a:pt x="276" y="230"/>
                    <a:pt x="275" y="230"/>
                    <a:pt x="274" y="229"/>
                  </a:cubicBezTo>
                  <a:cubicBezTo>
                    <a:pt x="274" y="228"/>
                    <a:pt x="274" y="228"/>
                    <a:pt x="274" y="227"/>
                  </a:cubicBezTo>
                  <a:cubicBezTo>
                    <a:pt x="274" y="226"/>
                    <a:pt x="275" y="226"/>
                    <a:pt x="276" y="225"/>
                  </a:cubicBezTo>
                  <a:cubicBezTo>
                    <a:pt x="277" y="225"/>
                    <a:pt x="278" y="225"/>
                    <a:pt x="279" y="224"/>
                  </a:cubicBezTo>
                  <a:cubicBezTo>
                    <a:pt x="279" y="224"/>
                    <a:pt x="279" y="223"/>
                    <a:pt x="279" y="223"/>
                  </a:cubicBezTo>
                  <a:cubicBezTo>
                    <a:pt x="279" y="222"/>
                    <a:pt x="277" y="222"/>
                    <a:pt x="277" y="221"/>
                  </a:cubicBezTo>
                  <a:cubicBezTo>
                    <a:pt x="277" y="221"/>
                    <a:pt x="276" y="221"/>
                    <a:pt x="276" y="221"/>
                  </a:cubicBezTo>
                  <a:cubicBezTo>
                    <a:pt x="276" y="220"/>
                    <a:pt x="276" y="220"/>
                    <a:pt x="277" y="220"/>
                  </a:cubicBezTo>
                  <a:cubicBezTo>
                    <a:pt x="279" y="218"/>
                    <a:pt x="279" y="218"/>
                    <a:pt x="279" y="218"/>
                  </a:cubicBezTo>
                  <a:cubicBezTo>
                    <a:pt x="276" y="214"/>
                    <a:pt x="276" y="214"/>
                    <a:pt x="276" y="214"/>
                  </a:cubicBezTo>
                  <a:cubicBezTo>
                    <a:pt x="276" y="214"/>
                    <a:pt x="276" y="214"/>
                    <a:pt x="276" y="213"/>
                  </a:cubicBezTo>
                  <a:cubicBezTo>
                    <a:pt x="276" y="213"/>
                    <a:pt x="276" y="213"/>
                    <a:pt x="277" y="213"/>
                  </a:cubicBezTo>
                  <a:cubicBezTo>
                    <a:pt x="277" y="213"/>
                    <a:pt x="280" y="213"/>
                    <a:pt x="282" y="213"/>
                  </a:cubicBezTo>
                  <a:cubicBezTo>
                    <a:pt x="283" y="214"/>
                    <a:pt x="285" y="213"/>
                    <a:pt x="286" y="212"/>
                  </a:cubicBezTo>
                  <a:cubicBezTo>
                    <a:pt x="287" y="212"/>
                    <a:pt x="287" y="212"/>
                    <a:pt x="287" y="212"/>
                  </a:cubicBezTo>
                  <a:cubicBezTo>
                    <a:pt x="288" y="211"/>
                    <a:pt x="291" y="209"/>
                    <a:pt x="291" y="208"/>
                  </a:cubicBezTo>
                  <a:cubicBezTo>
                    <a:pt x="291" y="208"/>
                    <a:pt x="290" y="208"/>
                    <a:pt x="290" y="207"/>
                  </a:cubicBezTo>
                  <a:cubicBezTo>
                    <a:pt x="289" y="207"/>
                    <a:pt x="289" y="206"/>
                    <a:pt x="289" y="206"/>
                  </a:cubicBezTo>
                  <a:cubicBezTo>
                    <a:pt x="289" y="205"/>
                    <a:pt x="289" y="205"/>
                    <a:pt x="289" y="205"/>
                  </a:cubicBezTo>
                  <a:cubicBezTo>
                    <a:pt x="290" y="205"/>
                    <a:pt x="291" y="202"/>
                    <a:pt x="291" y="201"/>
                  </a:cubicBezTo>
                  <a:cubicBezTo>
                    <a:pt x="292" y="199"/>
                    <a:pt x="293" y="198"/>
                    <a:pt x="295" y="196"/>
                  </a:cubicBezTo>
                  <a:cubicBezTo>
                    <a:pt x="295" y="195"/>
                    <a:pt x="296" y="195"/>
                    <a:pt x="296" y="194"/>
                  </a:cubicBezTo>
                  <a:cubicBezTo>
                    <a:pt x="297" y="193"/>
                    <a:pt x="297" y="191"/>
                    <a:pt x="297" y="191"/>
                  </a:cubicBezTo>
                  <a:cubicBezTo>
                    <a:pt x="297" y="191"/>
                    <a:pt x="297" y="191"/>
                    <a:pt x="297" y="191"/>
                  </a:cubicBezTo>
                  <a:cubicBezTo>
                    <a:pt x="294" y="192"/>
                    <a:pt x="290" y="191"/>
                    <a:pt x="289" y="190"/>
                  </a:cubicBezTo>
                  <a:cubicBezTo>
                    <a:pt x="289" y="189"/>
                    <a:pt x="289" y="189"/>
                    <a:pt x="289" y="189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84"/>
            <p:cNvSpPr>
              <a:spLocks/>
            </p:cNvSpPr>
            <p:nvPr/>
          </p:nvSpPr>
          <p:spPr bwMode="auto">
            <a:xfrm>
              <a:off x="9299575" y="3887910"/>
              <a:ext cx="757239" cy="806450"/>
            </a:xfrm>
            <a:custGeom>
              <a:avLst/>
              <a:gdLst>
                <a:gd name="T0" fmla="*/ 282 w 297"/>
                <a:gd name="T1" fmla="*/ 182 h 317"/>
                <a:gd name="T2" fmla="*/ 279 w 297"/>
                <a:gd name="T3" fmla="*/ 173 h 317"/>
                <a:gd name="T4" fmla="*/ 270 w 297"/>
                <a:gd name="T5" fmla="*/ 160 h 317"/>
                <a:gd name="T6" fmla="*/ 262 w 297"/>
                <a:gd name="T7" fmla="*/ 153 h 317"/>
                <a:gd name="T8" fmla="*/ 261 w 297"/>
                <a:gd name="T9" fmla="*/ 143 h 317"/>
                <a:gd name="T10" fmla="*/ 255 w 297"/>
                <a:gd name="T11" fmla="*/ 129 h 317"/>
                <a:gd name="T12" fmla="*/ 247 w 297"/>
                <a:gd name="T13" fmla="*/ 127 h 317"/>
                <a:gd name="T14" fmla="*/ 231 w 297"/>
                <a:gd name="T15" fmla="*/ 116 h 317"/>
                <a:gd name="T16" fmla="*/ 226 w 297"/>
                <a:gd name="T17" fmla="*/ 107 h 317"/>
                <a:gd name="T18" fmla="*/ 226 w 297"/>
                <a:gd name="T19" fmla="*/ 100 h 317"/>
                <a:gd name="T20" fmla="*/ 203 w 297"/>
                <a:gd name="T21" fmla="*/ 89 h 317"/>
                <a:gd name="T22" fmla="*/ 186 w 297"/>
                <a:gd name="T23" fmla="*/ 77 h 317"/>
                <a:gd name="T24" fmla="*/ 175 w 297"/>
                <a:gd name="T25" fmla="*/ 61 h 317"/>
                <a:gd name="T26" fmla="*/ 164 w 297"/>
                <a:gd name="T27" fmla="*/ 43 h 317"/>
                <a:gd name="T28" fmla="*/ 144 w 297"/>
                <a:gd name="T29" fmla="*/ 31 h 317"/>
                <a:gd name="T30" fmla="*/ 128 w 297"/>
                <a:gd name="T31" fmla="*/ 20 h 317"/>
                <a:gd name="T32" fmla="*/ 135 w 297"/>
                <a:gd name="T33" fmla="*/ 0 h 317"/>
                <a:gd name="T34" fmla="*/ 3 w 297"/>
                <a:gd name="T35" fmla="*/ 11 h 317"/>
                <a:gd name="T36" fmla="*/ 46 w 297"/>
                <a:gd name="T37" fmla="*/ 170 h 317"/>
                <a:gd name="T38" fmla="*/ 53 w 297"/>
                <a:gd name="T39" fmla="*/ 180 h 317"/>
                <a:gd name="T40" fmla="*/ 52 w 297"/>
                <a:gd name="T41" fmla="*/ 194 h 317"/>
                <a:gd name="T42" fmla="*/ 60 w 297"/>
                <a:gd name="T43" fmla="*/ 198 h 317"/>
                <a:gd name="T44" fmla="*/ 61 w 297"/>
                <a:gd name="T45" fmla="*/ 204 h 317"/>
                <a:gd name="T46" fmla="*/ 52 w 297"/>
                <a:gd name="T47" fmla="*/ 214 h 317"/>
                <a:gd name="T48" fmla="*/ 48 w 297"/>
                <a:gd name="T49" fmla="*/ 229 h 317"/>
                <a:gd name="T50" fmla="*/ 51 w 297"/>
                <a:gd name="T51" fmla="*/ 240 h 317"/>
                <a:gd name="T52" fmla="*/ 55 w 297"/>
                <a:gd name="T53" fmla="*/ 250 h 317"/>
                <a:gd name="T54" fmla="*/ 55 w 297"/>
                <a:gd name="T55" fmla="*/ 277 h 317"/>
                <a:gd name="T56" fmla="*/ 64 w 297"/>
                <a:gd name="T57" fmla="*/ 300 h 317"/>
                <a:gd name="T58" fmla="*/ 71 w 297"/>
                <a:gd name="T59" fmla="*/ 313 h 317"/>
                <a:gd name="T60" fmla="*/ 81 w 297"/>
                <a:gd name="T61" fmla="*/ 311 h 317"/>
                <a:gd name="T62" fmla="*/ 232 w 297"/>
                <a:gd name="T63" fmla="*/ 305 h 317"/>
                <a:gd name="T64" fmla="*/ 241 w 297"/>
                <a:gd name="T65" fmla="*/ 316 h 317"/>
                <a:gd name="T66" fmla="*/ 242 w 297"/>
                <a:gd name="T67" fmla="*/ 305 h 317"/>
                <a:gd name="T68" fmla="*/ 243 w 297"/>
                <a:gd name="T69" fmla="*/ 288 h 317"/>
                <a:gd name="T70" fmla="*/ 261 w 297"/>
                <a:gd name="T71" fmla="*/ 288 h 317"/>
                <a:gd name="T72" fmla="*/ 272 w 297"/>
                <a:gd name="T73" fmla="*/ 288 h 317"/>
                <a:gd name="T74" fmla="*/ 272 w 297"/>
                <a:gd name="T75" fmla="*/ 270 h 317"/>
                <a:gd name="T76" fmla="*/ 269 w 297"/>
                <a:gd name="T77" fmla="*/ 262 h 317"/>
                <a:gd name="T78" fmla="*/ 273 w 297"/>
                <a:gd name="T79" fmla="*/ 250 h 317"/>
                <a:gd name="T80" fmla="*/ 272 w 297"/>
                <a:gd name="T81" fmla="*/ 243 h 317"/>
                <a:gd name="T82" fmla="*/ 275 w 297"/>
                <a:gd name="T83" fmla="*/ 236 h 317"/>
                <a:gd name="T84" fmla="*/ 277 w 297"/>
                <a:gd name="T85" fmla="*/ 230 h 317"/>
                <a:gd name="T86" fmla="*/ 276 w 297"/>
                <a:gd name="T87" fmla="*/ 225 h 317"/>
                <a:gd name="T88" fmla="*/ 277 w 297"/>
                <a:gd name="T89" fmla="*/ 221 h 317"/>
                <a:gd name="T90" fmla="*/ 279 w 297"/>
                <a:gd name="T91" fmla="*/ 218 h 317"/>
                <a:gd name="T92" fmla="*/ 277 w 297"/>
                <a:gd name="T93" fmla="*/ 213 h 317"/>
                <a:gd name="T94" fmla="*/ 287 w 297"/>
                <a:gd name="T95" fmla="*/ 212 h 317"/>
                <a:gd name="T96" fmla="*/ 289 w 297"/>
                <a:gd name="T97" fmla="*/ 206 h 317"/>
                <a:gd name="T98" fmla="*/ 295 w 297"/>
                <a:gd name="T99" fmla="*/ 196 h 317"/>
                <a:gd name="T100" fmla="*/ 297 w 297"/>
                <a:gd name="T101" fmla="*/ 191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7" h="317">
                  <a:moveTo>
                    <a:pt x="289" y="189"/>
                  </a:moveTo>
                  <a:cubicBezTo>
                    <a:pt x="287" y="188"/>
                    <a:pt x="284" y="187"/>
                    <a:pt x="283" y="186"/>
                  </a:cubicBezTo>
                  <a:cubicBezTo>
                    <a:pt x="282" y="185"/>
                    <a:pt x="282" y="183"/>
                    <a:pt x="282" y="182"/>
                  </a:cubicBezTo>
                  <a:cubicBezTo>
                    <a:pt x="282" y="181"/>
                    <a:pt x="282" y="180"/>
                    <a:pt x="282" y="180"/>
                  </a:cubicBezTo>
                  <a:cubicBezTo>
                    <a:pt x="282" y="179"/>
                    <a:pt x="282" y="179"/>
                    <a:pt x="282" y="179"/>
                  </a:cubicBezTo>
                  <a:cubicBezTo>
                    <a:pt x="282" y="176"/>
                    <a:pt x="282" y="173"/>
                    <a:pt x="279" y="173"/>
                  </a:cubicBezTo>
                  <a:cubicBezTo>
                    <a:pt x="276" y="172"/>
                    <a:pt x="274" y="172"/>
                    <a:pt x="272" y="170"/>
                  </a:cubicBezTo>
                  <a:cubicBezTo>
                    <a:pt x="270" y="169"/>
                    <a:pt x="270" y="166"/>
                    <a:pt x="270" y="163"/>
                  </a:cubicBezTo>
                  <a:cubicBezTo>
                    <a:pt x="270" y="162"/>
                    <a:pt x="270" y="161"/>
                    <a:pt x="270" y="160"/>
                  </a:cubicBezTo>
                  <a:cubicBezTo>
                    <a:pt x="270" y="158"/>
                    <a:pt x="269" y="157"/>
                    <a:pt x="266" y="156"/>
                  </a:cubicBezTo>
                  <a:cubicBezTo>
                    <a:pt x="265" y="156"/>
                    <a:pt x="265" y="155"/>
                    <a:pt x="264" y="155"/>
                  </a:cubicBezTo>
                  <a:cubicBezTo>
                    <a:pt x="263" y="155"/>
                    <a:pt x="262" y="154"/>
                    <a:pt x="262" y="153"/>
                  </a:cubicBezTo>
                  <a:cubicBezTo>
                    <a:pt x="261" y="151"/>
                    <a:pt x="262" y="149"/>
                    <a:pt x="263" y="148"/>
                  </a:cubicBezTo>
                  <a:cubicBezTo>
                    <a:pt x="263" y="147"/>
                    <a:pt x="264" y="146"/>
                    <a:pt x="264" y="145"/>
                  </a:cubicBezTo>
                  <a:cubicBezTo>
                    <a:pt x="264" y="144"/>
                    <a:pt x="263" y="144"/>
                    <a:pt x="261" y="143"/>
                  </a:cubicBezTo>
                  <a:cubicBezTo>
                    <a:pt x="257" y="141"/>
                    <a:pt x="257" y="139"/>
                    <a:pt x="257" y="137"/>
                  </a:cubicBezTo>
                  <a:cubicBezTo>
                    <a:pt x="257" y="137"/>
                    <a:pt x="257" y="137"/>
                    <a:pt x="257" y="137"/>
                  </a:cubicBezTo>
                  <a:cubicBezTo>
                    <a:pt x="256" y="135"/>
                    <a:pt x="256" y="132"/>
                    <a:pt x="255" y="129"/>
                  </a:cubicBezTo>
                  <a:cubicBezTo>
                    <a:pt x="254" y="126"/>
                    <a:pt x="249" y="127"/>
                    <a:pt x="248" y="127"/>
                  </a:cubicBezTo>
                  <a:cubicBezTo>
                    <a:pt x="247" y="127"/>
                    <a:pt x="247" y="127"/>
                    <a:pt x="247" y="127"/>
                  </a:cubicBezTo>
                  <a:cubicBezTo>
                    <a:pt x="247" y="127"/>
                    <a:pt x="247" y="127"/>
                    <a:pt x="247" y="127"/>
                  </a:cubicBezTo>
                  <a:cubicBezTo>
                    <a:pt x="245" y="127"/>
                    <a:pt x="242" y="128"/>
                    <a:pt x="238" y="126"/>
                  </a:cubicBezTo>
                  <a:cubicBezTo>
                    <a:pt x="234" y="125"/>
                    <a:pt x="233" y="121"/>
                    <a:pt x="232" y="119"/>
                  </a:cubicBezTo>
                  <a:cubicBezTo>
                    <a:pt x="232" y="118"/>
                    <a:pt x="232" y="117"/>
                    <a:pt x="231" y="116"/>
                  </a:cubicBezTo>
                  <a:cubicBezTo>
                    <a:pt x="231" y="115"/>
                    <a:pt x="231" y="115"/>
                    <a:pt x="231" y="115"/>
                  </a:cubicBezTo>
                  <a:cubicBezTo>
                    <a:pt x="230" y="113"/>
                    <a:pt x="229" y="112"/>
                    <a:pt x="229" y="110"/>
                  </a:cubicBezTo>
                  <a:cubicBezTo>
                    <a:pt x="229" y="109"/>
                    <a:pt x="227" y="108"/>
                    <a:pt x="226" y="107"/>
                  </a:cubicBezTo>
                  <a:cubicBezTo>
                    <a:pt x="226" y="107"/>
                    <a:pt x="226" y="107"/>
                    <a:pt x="226" y="107"/>
                  </a:cubicBezTo>
                  <a:cubicBezTo>
                    <a:pt x="225" y="106"/>
                    <a:pt x="225" y="105"/>
                    <a:pt x="225" y="104"/>
                  </a:cubicBezTo>
                  <a:cubicBezTo>
                    <a:pt x="226" y="103"/>
                    <a:pt x="226" y="101"/>
                    <a:pt x="226" y="100"/>
                  </a:cubicBezTo>
                  <a:cubicBezTo>
                    <a:pt x="226" y="100"/>
                    <a:pt x="224" y="98"/>
                    <a:pt x="218" y="97"/>
                  </a:cubicBezTo>
                  <a:cubicBezTo>
                    <a:pt x="217" y="97"/>
                    <a:pt x="217" y="97"/>
                    <a:pt x="217" y="97"/>
                  </a:cubicBezTo>
                  <a:cubicBezTo>
                    <a:pt x="216" y="97"/>
                    <a:pt x="204" y="91"/>
                    <a:pt x="203" y="89"/>
                  </a:cubicBezTo>
                  <a:cubicBezTo>
                    <a:pt x="202" y="89"/>
                    <a:pt x="202" y="88"/>
                    <a:pt x="201" y="88"/>
                  </a:cubicBezTo>
                  <a:cubicBezTo>
                    <a:pt x="199" y="86"/>
                    <a:pt x="194" y="82"/>
                    <a:pt x="193" y="82"/>
                  </a:cubicBezTo>
                  <a:cubicBezTo>
                    <a:pt x="192" y="82"/>
                    <a:pt x="189" y="80"/>
                    <a:pt x="186" y="77"/>
                  </a:cubicBezTo>
                  <a:cubicBezTo>
                    <a:pt x="185" y="76"/>
                    <a:pt x="183" y="74"/>
                    <a:pt x="182" y="74"/>
                  </a:cubicBezTo>
                  <a:cubicBezTo>
                    <a:pt x="180" y="73"/>
                    <a:pt x="178" y="69"/>
                    <a:pt x="176" y="62"/>
                  </a:cubicBezTo>
                  <a:cubicBezTo>
                    <a:pt x="175" y="62"/>
                    <a:pt x="175" y="61"/>
                    <a:pt x="175" y="61"/>
                  </a:cubicBezTo>
                  <a:cubicBezTo>
                    <a:pt x="175" y="60"/>
                    <a:pt x="175" y="60"/>
                    <a:pt x="174" y="60"/>
                  </a:cubicBezTo>
                  <a:cubicBezTo>
                    <a:pt x="174" y="58"/>
                    <a:pt x="173" y="56"/>
                    <a:pt x="169" y="53"/>
                  </a:cubicBezTo>
                  <a:cubicBezTo>
                    <a:pt x="165" y="50"/>
                    <a:pt x="164" y="47"/>
                    <a:pt x="164" y="43"/>
                  </a:cubicBezTo>
                  <a:cubicBezTo>
                    <a:pt x="164" y="40"/>
                    <a:pt x="159" y="36"/>
                    <a:pt x="157" y="36"/>
                  </a:cubicBezTo>
                  <a:cubicBezTo>
                    <a:pt x="154" y="36"/>
                    <a:pt x="149" y="34"/>
                    <a:pt x="146" y="32"/>
                  </a:cubicBezTo>
                  <a:cubicBezTo>
                    <a:pt x="145" y="32"/>
                    <a:pt x="145" y="32"/>
                    <a:pt x="144" y="31"/>
                  </a:cubicBezTo>
                  <a:cubicBezTo>
                    <a:pt x="142" y="30"/>
                    <a:pt x="139" y="27"/>
                    <a:pt x="137" y="24"/>
                  </a:cubicBezTo>
                  <a:cubicBezTo>
                    <a:pt x="135" y="23"/>
                    <a:pt x="134" y="22"/>
                    <a:pt x="131" y="22"/>
                  </a:cubicBezTo>
                  <a:cubicBezTo>
                    <a:pt x="130" y="21"/>
                    <a:pt x="129" y="21"/>
                    <a:pt x="128" y="20"/>
                  </a:cubicBezTo>
                  <a:cubicBezTo>
                    <a:pt x="126" y="20"/>
                    <a:pt x="125" y="19"/>
                    <a:pt x="125" y="17"/>
                  </a:cubicBezTo>
                  <a:cubicBezTo>
                    <a:pt x="124" y="15"/>
                    <a:pt x="125" y="12"/>
                    <a:pt x="127" y="9"/>
                  </a:cubicBezTo>
                  <a:cubicBezTo>
                    <a:pt x="130" y="5"/>
                    <a:pt x="133" y="2"/>
                    <a:pt x="135" y="0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41" y="166"/>
                    <a:pt x="41" y="166"/>
                    <a:pt x="41" y="166"/>
                  </a:cubicBezTo>
                  <a:cubicBezTo>
                    <a:pt x="43" y="168"/>
                    <a:pt x="45" y="170"/>
                    <a:pt x="46" y="170"/>
                  </a:cubicBezTo>
                  <a:cubicBezTo>
                    <a:pt x="47" y="171"/>
                    <a:pt x="48" y="173"/>
                    <a:pt x="48" y="176"/>
                  </a:cubicBezTo>
                  <a:cubicBezTo>
                    <a:pt x="48" y="176"/>
                    <a:pt x="48" y="177"/>
                    <a:pt x="48" y="177"/>
                  </a:cubicBezTo>
                  <a:cubicBezTo>
                    <a:pt x="48" y="178"/>
                    <a:pt x="50" y="181"/>
                    <a:pt x="53" y="180"/>
                  </a:cubicBezTo>
                  <a:cubicBezTo>
                    <a:pt x="54" y="180"/>
                    <a:pt x="55" y="181"/>
                    <a:pt x="56" y="182"/>
                  </a:cubicBezTo>
                  <a:cubicBezTo>
                    <a:pt x="57" y="184"/>
                    <a:pt x="56" y="187"/>
                    <a:pt x="55" y="188"/>
                  </a:cubicBezTo>
                  <a:cubicBezTo>
                    <a:pt x="54" y="189"/>
                    <a:pt x="52" y="192"/>
                    <a:pt x="52" y="194"/>
                  </a:cubicBezTo>
                  <a:cubicBezTo>
                    <a:pt x="52" y="194"/>
                    <a:pt x="52" y="194"/>
                    <a:pt x="53" y="194"/>
                  </a:cubicBezTo>
                  <a:cubicBezTo>
                    <a:pt x="54" y="195"/>
                    <a:pt x="55" y="195"/>
                    <a:pt x="56" y="195"/>
                  </a:cubicBezTo>
                  <a:cubicBezTo>
                    <a:pt x="58" y="196"/>
                    <a:pt x="60" y="196"/>
                    <a:pt x="60" y="198"/>
                  </a:cubicBezTo>
                  <a:cubicBezTo>
                    <a:pt x="60" y="198"/>
                    <a:pt x="61" y="199"/>
                    <a:pt x="61" y="200"/>
                  </a:cubicBezTo>
                  <a:cubicBezTo>
                    <a:pt x="62" y="201"/>
                    <a:pt x="62" y="202"/>
                    <a:pt x="62" y="203"/>
                  </a:cubicBezTo>
                  <a:cubicBezTo>
                    <a:pt x="62" y="203"/>
                    <a:pt x="62" y="204"/>
                    <a:pt x="61" y="204"/>
                  </a:cubicBezTo>
                  <a:cubicBezTo>
                    <a:pt x="59" y="205"/>
                    <a:pt x="55" y="206"/>
                    <a:pt x="54" y="207"/>
                  </a:cubicBezTo>
                  <a:cubicBezTo>
                    <a:pt x="53" y="208"/>
                    <a:pt x="52" y="211"/>
                    <a:pt x="52" y="212"/>
                  </a:cubicBezTo>
                  <a:cubicBezTo>
                    <a:pt x="52" y="213"/>
                    <a:pt x="52" y="214"/>
                    <a:pt x="52" y="214"/>
                  </a:cubicBezTo>
                  <a:cubicBezTo>
                    <a:pt x="52" y="217"/>
                    <a:pt x="53" y="219"/>
                    <a:pt x="52" y="221"/>
                  </a:cubicBezTo>
                  <a:cubicBezTo>
                    <a:pt x="52" y="222"/>
                    <a:pt x="51" y="223"/>
                    <a:pt x="50" y="224"/>
                  </a:cubicBezTo>
                  <a:cubicBezTo>
                    <a:pt x="49" y="226"/>
                    <a:pt x="48" y="227"/>
                    <a:pt x="48" y="229"/>
                  </a:cubicBezTo>
                  <a:cubicBezTo>
                    <a:pt x="49" y="230"/>
                    <a:pt x="49" y="231"/>
                    <a:pt x="49" y="232"/>
                  </a:cubicBezTo>
                  <a:cubicBezTo>
                    <a:pt x="49" y="233"/>
                    <a:pt x="49" y="235"/>
                    <a:pt x="50" y="236"/>
                  </a:cubicBezTo>
                  <a:cubicBezTo>
                    <a:pt x="50" y="237"/>
                    <a:pt x="51" y="238"/>
                    <a:pt x="51" y="240"/>
                  </a:cubicBezTo>
                  <a:cubicBezTo>
                    <a:pt x="52" y="241"/>
                    <a:pt x="52" y="244"/>
                    <a:pt x="53" y="244"/>
                  </a:cubicBezTo>
                  <a:cubicBezTo>
                    <a:pt x="54" y="245"/>
                    <a:pt x="55" y="247"/>
                    <a:pt x="55" y="248"/>
                  </a:cubicBezTo>
                  <a:cubicBezTo>
                    <a:pt x="55" y="249"/>
                    <a:pt x="55" y="250"/>
                    <a:pt x="55" y="250"/>
                  </a:cubicBezTo>
                  <a:cubicBezTo>
                    <a:pt x="57" y="252"/>
                    <a:pt x="58" y="257"/>
                    <a:pt x="57" y="259"/>
                  </a:cubicBezTo>
                  <a:cubicBezTo>
                    <a:pt x="57" y="262"/>
                    <a:pt x="56" y="266"/>
                    <a:pt x="56" y="267"/>
                  </a:cubicBezTo>
                  <a:cubicBezTo>
                    <a:pt x="55" y="270"/>
                    <a:pt x="54" y="276"/>
                    <a:pt x="55" y="277"/>
                  </a:cubicBezTo>
                  <a:cubicBezTo>
                    <a:pt x="55" y="279"/>
                    <a:pt x="57" y="282"/>
                    <a:pt x="57" y="283"/>
                  </a:cubicBezTo>
                  <a:cubicBezTo>
                    <a:pt x="58" y="285"/>
                    <a:pt x="60" y="288"/>
                    <a:pt x="61" y="290"/>
                  </a:cubicBezTo>
                  <a:cubicBezTo>
                    <a:pt x="62" y="292"/>
                    <a:pt x="64" y="295"/>
                    <a:pt x="64" y="300"/>
                  </a:cubicBezTo>
                  <a:cubicBezTo>
                    <a:pt x="64" y="305"/>
                    <a:pt x="65" y="306"/>
                    <a:pt x="66" y="307"/>
                  </a:cubicBezTo>
                  <a:cubicBezTo>
                    <a:pt x="67" y="307"/>
                    <a:pt x="68" y="308"/>
                    <a:pt x="69" y="310"/>
                  </a:cubicBezTo>
                  <a:cubicBezTo>
                    <a:pt x="69" y="311"/>
                    <a:pt x="70" y="313"/>
                    <a:pt x="71" y="313"/>
                  </a:cubicBezTo>
                  <a:cubicBezTo>
                    <a:pt x="71" y="313"/>
                    <a:pt x="72" y="313"/>
                    <a:pt x="73" y="313"/>
                  </a:cubicBezTo>
                  <a:cubicBezTo>
                    <a:pt x="76" y="313"/>
                    <a:pt x="79" y="313"/>
                    <a:pt x="81" y="312"/>
                  </a:cubicBezTo>
                  <a:cubicBezTo>
                    <a:pt x="81" y="311"/>
                    <a:pt x="81" y="311"/>
                    <a:pt x="81" y="311"/>
                  </a:cubicBezTo>
                  <a:cubicBezTo>
                    <a:pt x="83" y="309"/>
                    <a:pt x="84" y="308"/>
                    <a:pt x="88" y="308"/>
                  </a:cubicBezTo>
                  <a:cubicBezTo>
                    <a:pt x="91" y="308"/>
                    <a:pt x="229" y="303"/>
                    <a:pt x="229" y="303"/>
                  </a:cubicBezTo>
                  <a:cubicBezTo>
                    <a:pt x="229" y="303"/>
                    <a:pt x="231" y="303"/>
                    <a:pt x="232" y="305"/>
                  </a:cubicBezTo>
                  <a:cubicBezTo>
                    <a:pt x="232" y="306"/>
                    <a:pt x="232" y="307"/>
                    <a:pt x="231" y="308"/>
                  </a:cubicBezTo>
                  <a:cubicBezTo>
                    <a:pt x="230" y="311"/>
                    <a:pt x="230" y="313"/>
                    <a:pt x="232" y="315"/>
                  </a:cubicBezTo>
                  <a:cubicBezTo>
                    <a:pt x="235" y="317"/>
                    <a:pt x="239" y="317"/>
                    <a:pt x="241" y="316"/>
                  </a:cubicBezTo>
                  <a:cubicBezTo>
                    <a:pt x="243" y="315"/>
                    <a:pt x="244" y="313"/>
                    <a:pt x="244" y="312"/>
                  </a:cubicBezTo>
                  <a:cubicBezTo>
                    <a:pt x="243" y="311"/>
                    <a:pt x="243" y="311"/>
                    <a:pt x="242" y="310"/>
                  </a:cubicBezTo>
                  <a:cubicBezTo>
                    <a:pt x="241" y="309"/>
                    <a:pt x="240" y="307"/>
                    <a:pt x="242" y="305"/>
                  </a:cubicBezTo>
                  <a:cubicBezTo>
                    <a:pt x="244" y="302"/>
                    <a:pt x="244" y="301"/>
                    <a:pt x="241" y="298"/>
                  </a:cubicBezTo>
                  <a:cubicBezTo>
                    <a:pt x="240" y="297"/>
                    <a:pt x="240" y="296"/>
                    <a:pt x="240" y="294"/>
                  </a:cubicBezTo>
                  <a:cubicBezTo>
                    <a:pt x="240" y="292"/>
                    <a:pt x="242" y="290"/>
                    <a:pt x="243" y="288"/>
                  </a:cubicBezTo>
                  <a:cubicBezTo>
                    <a:pt x="245" y="287"/>
                    <a:pt x="252" y="283"/>
                    <a:pt x="255" y="284"/>
                  </a:cubicBezTo>
                  <a:cubicBezTo>
                    <a:pt x="257" y="285"/>
                    <a:pt x="258" y="286"/>
                    <a:pt x="259" y="287"/>
                  </a:cubicBezTo>
                  <a:cubicBezTo>
                    <a:pt x="260" y="287"/>
                    <a:pt x="260" y="288"/>
                    <a:pt x="261" y="288"/>
                  </a:cubicBezTo>
                  <a:cubicBezTo>
                    <a:pt x="264" y="290"/>
                    <a:pt x="267" y="290"/>
                    <a:pt x="268" y="290"/>
                  </a:cubicBezTo>
                  <a:cubicBezTo>
                    <a:pt x="273" y="288"/>
                    <a:pt x="273" y="288"/>
                    <a:pt x="273" y="288"/>
                  </a:cubicBezTo>
                  <a:cubicBezTo>
                    <a:pt x="273" y="288"/>
                    <a:pt x="272" y="288"/>
                    <a:pt x="272" y="288"/>
                  </a:cubicBezTo>
                  <a:cubicBezTo>
                    <a:pt x="271" y="286"/>
                    <a:pt x="271" y="283"/>
                    <a:pt x="274" y="280"/>
                  </a:cubicBezTo>
                  <a:cubicBezTo>
                    <a:pt x="275" y="279"/>
                    <a:pt x="275" y="277"/>
                    <a:pt x="273" y="275"/>
                  </a:cubicBezTo>
                  <a:cubicBezTo>
                    <a:pt x="273" y="274"/>
                    <a:pt x="271" y="272"/>
                    <a:pt x="272" y="270"/>
                  </a:cubicBezTo>
                  <a:cubicBezTo>
                    <a:pt x="273" y="270"/>
                    <a:pt x="273" y="269"/>
                    <a:pt x="273" y="268"/>
                  </a:cubicBezTo>
                  <a:cubicBezTo>
                    <a:pt x="273" y="268"/>
                    <a:pt x="273" y="267"/>
                    <a:pt x="273" y="267"/>
                  </a:cubicBezTo>
                  <a:cubicBezTo>
                    <a:pt x="271" y="266"/>
                    <a:pt x="270" y="264"/>
                    <a:pt x="269" y="262"/>
                  </a:cubicBezTo>
                  <a:cubicBezTo>
                    <a:pt x="267" y="258"/>
                    <a:pt x="270" y="255"/>
                    <a:pt x="272" y="254"/>
                  </a:cubicBezTo>
                  <a:cubicBezTo>
                    <a:pt x="273" y="254"/>
                    <a:pt x="274" y="251"/>
                    <a:pt x="274" y="251"/>
                  </a:cubicBezTo>
                  <a:cubicBezTo>
                    <a:pt x="274" y="251"/>
                    <a:pt x="273" y="250"/>
                    <a:pt x="273" y="250"/>
                  </a:cubicBezTo>
                  <a:cubicBezTo>
                    <a:pt x="272" y="249"/>
                    <a:pt x="271" y="249"/>
                    <a:pt x="271" y="249"/>
                  </a:cubicBezTo>
                  <a:cubicBezTo>
                    <a:pt x="271" y="248"/>
                    <a:pt x="271" y="247"/>
                    <a:pt x="272" y="244"/>
                  </a:cubicBezTo>
                  <a:cubicBezTo>
                    <a:pt x="272" y="244"/>
                    <a:pt x="272" y="243"/>
                    <a:pt x="272" y="243"/>
                  </a:cubicBezTo>
                  <a:cubicBezTo>
                    <a:pt x="272" y="243"/>
                    <a:pt x="272" y="243"/>
                    <a:pt x="272" y="243"/>
                  </a:cubicBezTo>
                  <a:cubicBezTo>
                    <a:pt x="273" y="242"/>
                    <a:pt x="274" y="239"/>
                    <a:pt x="275" y="237"/>
                  </a:cubicBezTo>
                  <a:cubicBezTo>
                    <a:pt x="275" y="237"/>
                    <a:pt x="275" y="237"/>
                    <a:pt x="275" y="236"/>
                  </a:cubicBezTo>
                  <a:cubicBezTo>
                    <a:pt x="276" y="235"/>
                    <a:pt x="277" y="234"/>
                    <a:pt x="278" y="232"/>
                  </a:cubicBezTo>
                  <a:cubicBezTo>
                    <a:pt x="278" y="231"/>
                    <a:pt x="278" y="231"/>
                    <a:pt x="278" y="231"/>
                  </a:cubicBezTo>
                  <a:cubicBezTo>
                    <a:pt x="278" y="231"/>
                    <a:pt x="277" y="231"/>
                    <a:pt x="277" y="230"/>
                  </a:cubicBezTo>
                  <a:cubicBezTo>
                    <a:pt x="276" y="230"/>
                    <a:pt x="275" y="230"/>
                    <a:pt x="274" y="229"/>
                  </a:cubicBezTo>
                  <a:cubicBezTo>
                    <a:pt x="274" y="228"/>
                    <a:pt x="274" y="228"/>
                    <a:pt x="274" y="227"/>
                  </a:cubicBezTo>
                  <a:cubicBezTo>
                    <a:pt x="274" y="226"/>
                    <a:pt x="275" y="226"/>
                    <a:pt x="276" y="225"/>
                  </a:cubicBezTo>
                  <a:cubicBezTo>
                    <a:pt x="277" y="225"/>
                    <a:pt x="278" y="225"/>
                    <a:pt x="279" y="224"/>
                  </a:cubicBezTo>
                  <a:cubicBezTo>
                    <a:pt x="279" y="224"/>
                    <a:pt x="279" y="223"/>
                    <a:pt x="279" y="223"/>
                  </a:cubicBezTo>
                  <a:cubicBezTo>
                    <a:pt x="279" y="222"/>
                    <a:pt x="277" y="222"/>
                    <a:pt x="277" y="221"/>
                  </a:cubicBezTo>
                  <a:cubicBezTo>
                    <a:pt x="277" y="221"/>
                    <a:pt x="276" y="221"/>
                    <a:pt x="276" y="221"/>
                  </a:cubicBezTo>
                  <a:cubicBezTo>
                    <a:pt x="276" y="220"/>
                    <a:pt x="276" y="220"/>
                    <a:pt x="277" y="220"/>
                  </a:cubicBezTo>
                  <a:cubicBezTo>
                    <a:pt x="279" y="218"/>
                    <a:pt x="279" y="218"/>
                    <a:pt x="279" y="218"/>
                  </a:cubicBezTo>
                  <a:cubicBezTo>
                    <a:pt x="276" y="214"/>
                    <a:pt x="276" y="214"/>
                    <a:pt x="276" y="214"/>
                  </a:cubicBezTo>
                  <a:cubicBezTo>
                    <a:pt x="276" y="214"/>
                    <a:pt x="276" y="214"/>
                    <a:pt x="276" y="213"/>
                  </a:cubicBezTo>
                  <a:cubicBezTo>
                    <a:pt x="276" y="213"/>
                    <a:pt x="276" y="213"/>
                    <a:pt x="277" y="213"/>
                  </a:cubicBezTo>
                  <a:cubicBezTo>
                    <a:pt x="277" y="213"/>
                    <a:pt x="280" y="213"/>
                    <a:pt x="282" y="213"/>
                  </a:cubicBezTo>
                  <a:cubicBezTo>
                    <a:pt x="283" y="214"/>
                    <a:pt x="285" y="213"/>
                    <a:pt x="286" y="212"/>
                  </a:cubicBezTo>
                  <a:cubicBezTo>
                    <a:pt x="287" y="212"/>
                    <a:pt x="287" y="212"/>
                    <a:pt x="287" y="212"/>
                  </a:cubicBezTo>
                  <a:cubicBezTo>
                    <a:pt x="288" y="211"/>
                    <a:pt x="291" y="209"/>
                    <a:pt x="291" y="208"/>
                  </a:cubicBezTo>
                  <a:cubicBezTo>
                    <a:pt x="291" y="208"/>
                    <a:pt x="290" y="208"/>
                    <a:pt x="290" y="207"/>
                  </a:cubicBezTo>
                  <a:cubicBezTo>
                    <a:pt x="289" y="207"/>
                    <a:pt x="289" y="206"/>
                    <a:pt x="289" y="206"/>
                  </a:cubicBezTo>
                  <a:cubicBezTo>
                    <a:pt x="289" y="205"/>
                    <a:pt x="289" y="205"/>
                    <a:pt x="289" y="205"/>
                  </a:cubicBezTo>
                  <a:cubicBezTo>
                    <a:pt x="290" y="205"/>
                    <a:pt x="291" y="202"/>
                    <a:pt x="291" y="201"/>
                  </a:cubicBezTo>
                  <a:cubicBezTo>
                    <a:pt x="292" y="199"/>
                    <a:pt x="293" y="198"/>
                    <a:pt x="295" y="196"/>
                  </a:cubicBezTo>
                  <a:cubicBezTo>
                    <a:pt x="295" y="195"/>
                    <a:pt x="296" y="195"/>
                    <a:pt x="296" y="194"/>
                  </a:cubicBezTo>
                  <a:cubicBezTo>
                    <a:pt x="297" y="193"/>
                    <a:pt x="297" y="191"/>
                    <a:pt x="297" y="191"/>
                  </a:cubicBezTo>
                  <a:cubicBezTo>
                    <a:pt x="297" y="191"/>
                    <a:pt x="297" y="191"/>
                    <a:pt x="297" y="191"/>
                  </a:cubicBezTo>
                  <a:cubicBezTo>
                    <a:pt x="294" y="192"/>
                    <a:pt x="290" y="191"/>
                    <a:pt x="289" y="190"/>
                  </a:cubicBezTo>
                  <a:cubicBezTo>
                    <a:pt x="289" y="189"/>
                    <a:pt x="289" y="189"/>
                    <a:pt x="289" y="189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85"/>
            <p:cNvSpPr>
              <a:spLocks/>
            </p:cNvSpPr>
            <p:nvPr/>
          </p:nvSpPr>
          <p:spPr bwMode="auto">
            <a:xfrm>
              <a:off x="10539413" y="2808288"/>
              <a:ext cx="138113" cy="247650"/>
            </a:xfrm>
            <a:custGeom>
              <a:avLst/>
              <a:gdLst>
                <a:gd name="T0" fmla="*/ 15 w 54"/>
                <a:gd name="T1" fmla="*/ 2 h 97"/>
                <a:gd name="T2" fmla="*/ 15 w 54"/>
                <a:gd name="T3" fmla="*/ 0 h 97"/>
                <a:gd name="T4" fmla="*/ 9 w 54"/>
                <a:gd name="T5" fmla="*/ 1 h 97"/>
                <a:gd name="T6" fmla="*/ 8 w 54"/>
                <a:gd name="T7" fmla="*/ 1 h 97"/>
                <a:gd name="T8" fmla="*/ 3 w 54"/>
                <a:gd name="T9" fmla="*/ 5 h 97"/>
                <a:gd name="T10" fmla="*/ 0 w 54"/>
                <a:gd name="T11" fmla="*/ 10 h 97"/>
                <a:gd name="T12" fmla="*/ 26 w 54"/>
                <a:gd name="T13" fmla="*/ 97 h 97"/>
                <a:gd name="T14" fmla="*/ 53 w 54"/>
                <a:gd name="T15" fmla="*/ 91 h 97"/>
                <a:gd name="T16" fmla="*/ 54 w 54"/>
                <a:gd name="T17" fmla="*/ 90 h 97"/>
                <a:gd name="T18" fmla="*/ 54 w 54"/>
                <a:gd name="T19" fmla="*/ 89 h 97"/>
                <a:gd name="T20" fmla="*/ 51 w 54"/>
                <a:gd name="T21" fmla="*/ 87 h 97"/>
                <a:gd name="T22" fmla="*/ 50 w 54"/>
                <a:gd name="T23" fmla="*/ 87 h 97"/>
                <a:gd name="T24" fmla="*/ 45 w 54"/>
                <a:gd name="T25" fmla="*/ 83 h 97"/>
                <a:gd name="T26" fmla="*/ 46 w 54"/>
                <a:gd name="T27" fmla="*/ 80 h 97"/>
                <a:gd name="T28" fmla="*/ 49 w 54"/>
                <a:gd name="T29" fmla="*/ 74 h 97"/>
                <a:gd name="T30" fmla="*/ 49 w 54"/>
                <a:gd name="T31" fmla="*/ 73 h 97"/>
                <a:gd name="T32" fmla="*/ 50 w 54"/>
                <a:gd name="T33" fmla="*/ 71 h 97"/>
                <a:gd name="T34" fmla="*/ 48 w 54"/>
                <a:gd name="T35" fmla="*/ 70 h 97"/>
                <a:gd name="T36" fmla="*/ 44 w 54"/>
                <a:gd name="T37" fmla="*/ 71 h 97"/>
                <a:gd name="T38" fmla="*/ 40 w 54"/>
                <a:gd name="T39" fmla="*/ 70 h 97"/>
                <a:gd name="T40" fmla="*/ 41 w 54"/>
                <a:gd name="T41" fmla="*/ 67 h 97"/>
                <a:gd name="T42" fmla="*/ 41 w 54"/>
                <a:gd name="T43" fmla="*/ 63 h 97"/>
                <a:gd name="T44" fmla="*/ 37 w 54"/>
                <a:gd name="T45" fmla="*/ 61 h 97"/>
                <a:gd name="T46" fmla="*/ 31 w 54"/>
                <a:gd name="T47" fmla="*/ 57 h 97"/>
                <a:gd name="T48" fmla="*/ 30 w 54"/>
                <a:gd name="T49" fmla="*/ 54 h 97"/>
                <a:gd name="T50" fmla="*/ 27 w 54"/>
                <a:gd name="T51" fmla="*/ 50 h 97"/>
                <a:gd name="T52" fmla="*/ 24 w 54"/>
                <a:gd name="T53" fmla="*/ 43 h 97"/>
                <a:gd name="T54" fmla="*/ 24 w 54"/>
                <a:gd name="T55" fmla="*/ 42 h 97"/>
                <a:gd name="T56" fmla="*/ 21 w 54"/>
                <a:gd name="T57" fmla="*/ 39 h 97"/>
                <a:gd name="T58" fmla="*/ 20 w 54"/>
                <a:gd name="T59" fmla="*/ 38 h 97"/>
                <a:gd name="T60" fmla="*/ 12 w 54"/>
                <a:gd name="T61" fmla="*/ 32 h 97"/>
                <a:gd name="T62" fmla="*/ 11 w 54"/>
                <a:gd name="T63" fmla="*/ 29 h 97"/>
                <a:gd name="T64" fmla="*/ 9 w 54"/>
                <a:gd name="T65" fmla="*/ 23 h 97"/>
                <a:gd name="T66" fmla="*/ 8 w 54"/>
                <a:gd name="T67" fmla="*/ 13 h 97"/>
                <a:gd name="T68" fmla="*/ 10 w 54"/>
                <a:gd name="T69" fmla="*/ 10 h 97"/>
                <a:gd name="T70" fmla="*/ 12 w 54"/>
                <a:gd name="T71" fmla="*/ 9 h 97"/>
                <a:gd name="T72" fmla="*/ 13 w 54"/>
                <a:gd name="T73" fmla="*/ 6 h 97"/>
                <a:gd name="T74" fmla="*/ 15 w 54"/>
                <a:gd name="T75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4" h="97">
                  <a:moveTo>
                    <a:pt x="15" y="2"/>
                  </a:moveTo>
                  <a:cubicBezTo>
                    <a:pt x="15" y="1"/>
                    <a:pt x="15" y="0"/>
                    <a:pt x="15" y="0"/>
                  </a:cubicBezTo>
                  <a:cubicBezTo>
                    <a:pt x="13" y="1"/>
                    <a:pt x="11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1"/>
                    <a:pt x="5" y="1"/>
                    <a:pt x="3" y="5"/>
                  </a:cubicBezTo>
                  <a:cubicBezTo>
                    <a:pt x="2" y="7"/>
                    <a:pt x="1" y="9"/>
                    <a:pt x="0" y="10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3" y="90"/>
                    <a:pt x="54" y="90"/>
                    <a:pt x="54" y="90"/>
                  </a:cubicBezTo>
                  <a:cubicBezTo>
                    <a:pt x="54" y="90"/>
                    <a:pt x="54" y="89"/>
                    <a:pt x="54" y="89"/>
                  </a:cubicBezTo>
                  <a:cubicBezTo>
                    <a:pt x="54" y="89"/>
                    <a:pt x="52" y="88"/>
                    <a:pt x="51" y="87"/>
                  </a:cubicBezTo>
                  <a:cubicBezTo>
                    <a:pt x="51" y="87"/>
                    <a:pt x="50" y="87"/>
                    <a:pt x="50" y="87"/>
                  </a:cubicBezTo>
                  <a:cubicBezTo>
                    <a:pt x="47" y="86"/>
                    <a:pt x="45" y="84"/>
                    <a:pt x="45" y="83"/>
                  </a:cubicBezTo>
                  <a:cubicBezTo>
                    <a:pt x="45" y="82"/>
                    <a:pt x="45" y="81"/>
                    <a:pt x="46" y="80"/>
                  </a:cubicBezTo>
                  <a:cubicBezTo>
                    <a:pt x="48" y="78"/>
                    <a:pt x="49" y="77"/>
                    <a:pt x="49" y="74"/>
                  </a:cubicBezTo>
                  <a:cubicBezTo>
                    <a:pt x="49" y="74"/>
                    <a:pt x="49" y="73"/>
                    <a:pt x="49" y="73"/>
                  </a:cubicBezTo>
                  <a:cubicBezTo>
                    <a:pt x="50" y="72"/>
                    <a:pt x="50" y="71"/>
                    <a:pt x="50" y="71"/>
                  </a:cubicBezTo>
                  <a:cubicBezTo>
                    <a:pt x="49" y="71"/>
                    <a:pt x="49" y="71"/>
                    <a:pt x="48" y="70"/>
                  </a:cubicBezTo>
                  <a:cubicBezTo>
                    <a:pt x="46" y="70"/>
                    <a:pt x="45" y="71"/>
                    <a:pt x="44" y="71"/>
                  </a:cubicBezTo>
                  <a:cubicBezTo>
                    <a:pt x="42" y="71"/>
                    <a:pt x="40" y="72"/>
                    <a:pt x="40" y="70"/>
                  </a:cubicBezTo>
                  <a:cubicBezTo>
                    <a:pt x="40" y="69"/>
                    <a:pt x="40" y="68"/>
                    <a:pt x="41" y="67"/>
                  </a:cubicBezTo>
                  <a:cubicBezTo>
                    <a:pt x="41" y="66"/>
                    <a:pt x="41" y="64"/>
                    <a:pt x="41" y="63"/>
                  </a:cubicBezTo>
                  <a:cubicBezTo>
                    <a:pt x="41" y="61"/>
                    <a:pt x="39" y="61"/>
                    <a:pt x="37" y="61"/>
                  </a:cubicBezTo>
                  <a:cubicBezTo>
                    <a:pt x="35" y="61"/>
                    <a:pt x="33" y="60"/>
                    <a:pt x="31" y="57"/>
                  </a:cubicBezTo>
                  <a:cubicBezTo>
                    <a:pt x="31" y="56"/>
                    <a:pt x="30" y="55"/>
                    <a:pt x="30" y="54"/>
                  </a:cubicBezTo>
                  <a:cubicBezTo>
                    <a:pt x="29" y="53"/>
                    <a:pt x="29" y="52"/>
                    <a:pt x="27" y="50"/>
                  </a:cubicBezTo>
                  <a:cubicBezTo>
                    <a:pt x="23" y="47"/>
                    <a:pt x="23" y="45"/>
                    <a:pt x="24" y="43"/>
                  </a:cubicBezTo>
                  <a:cubicBezTo>
                    <a:pt x="24" y="43"/>
                    <a:pt x="24" y="42"/>
                    <a:pt x="24" y="42"/>
                  </a:cubicBezTo>
                  <a:cubicBezTo>
                    <a:pt x="24" y="41"/>
                    <a:pt x="22" y="39"/>
                    <a:pt x="21" y="39"/>
                  </a:cubicBezTo>
                  <a:cubicBezTo>
                    <a:pt x="21" y="39"/>
                    <a:pt x="21" y="39"/>
                    <a:pt x="20" y="38"/>
                  </a:cubicBezTo>
                  <a:cubicBezTo>
                    <a:pt x="18" y="38"/>
                    <a:pt x="13" y="37"/>
                    <a:pt x="12" y="32"/>
                  </a:cubicBezTo>
                  <a:cubicBezTo>
                    <a:pt x="12" y="31"/>
                    <a:pt x="11" y="30"/>
                    <a:pt x="11" y="29"/>
                  </a:cubicBezTo>
                  <a:cubicBezTo>
                    <a:pt x="10" y="26"/>
                    <a:pt x="10" y="25"/>
                    <a:pt x="9" y="23"/>
                  </a:cubicBezTo>
                  <a:cubicBezTo>
                    <a:pt x="6" y="20"/>
                    <a:pt x="7" y="15"/>
                    <a:pt x="8" y="13"/>
                  </a:cubicBezTo>
                  <a:cubicBezTo>
                    <a:pt x="8" y="11"/>
                    <a:pt x="9" y="11"/>
                    <a:pt x="10" y="10"/>
                  </a:cubicBezTo>
                  <a:cubicBezTo>
                    <a:pt x="11" y="10"/>
                    <a:pt x="12" y="9"/>
                    <a:pt x="12" y="9"/>
                  </a:cubicBezTo>
                  <a:cubicBezTo>
                    <a:pt x="12" y="8"/>
                    <a:pt x="13" y="7"/>
                    <a:pt x="13" y="6"/>
                  </a:cubicBezTo>
                  <a:cubicBezTo>
                    <a:pt x="14" y="5"/>
                    <a:pt x="15" y="3"/>
                    <a:pt x="15" y="2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86"/>
            <p:cNvSpPr>
              <a:spLocks/>
            </p:cNvSpPr>
            <p:nvPr/>
          </p:nvSpPr>
          <p:spPr bwMode="auto">
            <a:xfrm>
              <a:off x="10539413" y="2808288"/>
              <a:ext cx="138113" cy="247650"/>
            </a:xfrm>
            <a:custGeom>
              <a:avLst/>
              <a:gdLst>
                <a:gd name="T0" fmla="*/ 15 w 54"/>
                <a:gd name="T1" fmla="*/ 2 h 97"/>
                <a:gd name="T2" fmla="*/ 15 w 54"/>
                <a:gd name="T3" fmla="*/ 0 h 97"/>
                <a:gd name="T4" fmla="*/ 9 w 54"/>
                <a:gd name="T5" fmla="*/ 1 h 97"/>
                <a:gd name="T6" fmla="*/ 8 w 54"/>
                <a:gd name="T7" fmla="*/ 1 h 97"/>
                <a:gd name="T8" fmla="*/ 3 w 54"/>
                <a:gd name="T9" fmla="*/ 5 h 97"/>
                <a:gd name="T10" fmla="*/ 0 w 54"/>
                <a:gd name="T11" fmla="*/ 10 h 97"/>
                <a:gd name="T12" fmla="*/ 26 w 54"/>
                <a:gd name="T13" fmla="*/ 97 h 97"/>
                <a:gd name="T14" fmla="*/ 53 w 54"/>
                <a:gd name="T15" fmla="*/ 91 h 97"/>
                <a:gd name="T16" fmla="*/ 54 w 54"/>
                <a:gd name="T17" fmla="*/ 90 h 97"/>
                <a:gd name="T18" fmla="*/ 54 w 54"/>
                <a:gd name="T19" fmla="*/ 89 h 97"/>
                <a:gd name="T20" fmla="*/ 51 w 54"/>
                <a:gd name="T21" fmla="*/ 87 h 97"/>
                <a:gd name="T22" fmla="*/ 50 w 54"/>
                <a:gd name="T23" fmla="*/ 87 h 97"/>
                <a:gd name="T24" fmla="*/ 45 w 54"/>
                <a:gd name="T25" fmla="*/ 83 h 97"/>
                <a:gd name="T26" fmla="*/ 46 w 54"/>
                <a:gd name="T27" fmla="*/ 80 h 97"/>
                <a:gd name="T28" fmla="*/ 49 w 54"/>
                <a:gd name="T29" fmla="*/ 74 h 97"/>
                <a:gd name="T30" fmla="*/ 49 w 54"/>
                <a:gd name="T31" fmla="*/ 73 h 97"/>
                <a:gd name="T32" fmla="*/ 50 w 54"/>
                <a:gd name="T33" fmla="*/ 71 h 97"/>
                <a:gd name="T34" fmla="*/ 48 w 54"/>
                <a:gd name="T35" fmla="*/ 70 h 97"/>
                <a:gd name="T36" fmla="*/ 44 w 54"/>
                <a:gd name="T37" fmla="*/ 71 h 97"/>
                <a:gd name="T38" fmla="*/ 40 w 54"/>
                <a:gd name="T39" fmla="*/ 70 h 97"/>
                <a:gd name="T40" fmla="*/ 41 w 54"/>
                <a:gd name="T41" fmla="*/ 67 h 97"/>
                <a:gd name="T42" fmla="*/ 41 w 54"/>
                <a:gd name="T43" fmla="*/ 63 h 97"/>
                <a:gd name="T44" fmla="*/ 37 w 54"/>
                <a:gd name="T45" fmla="*/ 61 h 97"/>
                <a:gd name="T46" fmla="*/ 31 w 54"/>
                <a:gd name="T47" fmla="*/ 57 h 97"/>
                <a:gd name="T48" fmla="*/ 30 w 54"/>
                <a:gd name="T49" fmla="*/ 54 h 97"/>
                <a:gd name="T50" fmla="*/ 27 w 54"/>
                <a:gd name="T51" fmla="*/ 50 h 97"/>
                <a:gd name="T52" fmla="*/ 24 w 54"/>
                <a:gd name="T53" fmla="*/ 43 h 97"/>
                <a:gd name="T54" fmla="*/ 24 w 54"/>
                <a:gd name="T55" fmla="*/ 42 h 97"/>
                <a:gd name="T56" fmla="*/ 21 w 54"/>
                <a:gd name="T57" fmla="*/ 39 h 97"/>
                <a:gd name="T58" fmla="*/ 20 w 54"/>
                <a:gd name="T59" fmla="*/ 38 h 97"/>
                <a:gd name="T60" fmla="*/ 12 w 54"/>
                <a:gd name="T61" fmla="*/ 32 h 97"/>
                <a:gd name="T62" fmla="*/ 11 w 54"/>
                <a:gd name="T63" fmla="*/ 29 h 97"/>
                <a:gd name="T64" fmla="*/ 9 w 54"/>
                <a:gd name="T65" fmla="*/ 23 h 97"/>
                <a:gd name="T66" fmla="*/ 8 w 54"/>
                <a:gd name="T67" fmla="*/ 13 h 97"/>
                <a:gd name="T68" fmla="*/ 10 w 54"/>
                <a:gd name="T69" fmla="*/ 10 h 97"/>
                <a:gd name="T70" fmla="*/ 12 w 54"/>
                <a:gd name="T71" fmla="*/ 9 h 97"/>
                <a:gd name="T72" fmla="*/ 13 w 54"/>
                <a:gd name="T73" fmla="*/ 6 h 97"/>
                <a:gd name="T74" fmla="*/ 15 w 54"/>
                <a:gd name="T75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4" h="97">
                  <a:moveTo>
                    <a:pt x="15" y="2"/>
                  </a:moveTo>
                  <a:cubicBezTo>
                    <a:pt x="15" y="1"/>
                    <a:pt x="15" y="0"/>
                    <a:pt x="15" y="0"/>
                  </a:cubicBezTo>
                  <a:cubicBezTo>
                    <a:pt x="13" y="1"/>
                    <a:pt x="11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1"/>
                    <a:pt x="5" y="1"/>
                    <a:pt x="3" y="5"/>
                  </a:cubicBezTo>
                  <a:cubicBezTo>
                    <a:pt x="2" y="7"/>
                    <a:pt x="1" y="9"/>
                    <a:pt x="0" y="10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3" y="90"/>
                    <a:pt x="54" y="90"/>
                    <a:pt x="54" y="90"/>
                  </a:cubicBezTo>
                  <a:cubicBezTo>
                    <a:pt x="54" y="90"/>
                    <a:pt x="54" y="89"/>
                    <a:pt x="54" y="89"/>
                  </a:cubicBezTo>
                  <a:cubicBezTo>
                    <a:pt x="54" y="89"/>
                    <a:pt x="52" y="88"/>
                    <a:pt x="51" y="87"/>
                  </a:cubicBezTo>
                  <a:cubicBezTo>
                    <a:pt x="51" y="87"/>
                    <a:pt x="50" y="87"/>
                    <a:pt x="50" y="87"/>
                  </a:cubicBezTo>
                  <a:cubicBezTo>
                    <a:pt x="47" y="86"/>
                    <a:pt x="45" y="84"/>
                    <a:pt x="45" y="83"/>
                  </a:cubicBezTo>
                  <a:cubicBezTo>
                    <a:pt x="45" y="82"/>
                    <a:pt x="45" y="81"/>
                    <a:pt x="46" y="80"/>
                  </a:cubicBezTo>
                  <a:cubicBezTo>
                    <a:pt x="48" y="78"/>
                    <a:pt x="49" y="77"/>
                    <a:pt x="49" y="74"/>
                  </a:cubicBezTo>
                  <a:cubicBezTo>
                    <a:pt x="49" y="74"/>
                    <a:pt x="49" y="73"/>
                    <a:pt x="49" y="73"/>
                  </a:cubicBezTo>
                  <a:cubicBezTo>
                    <a:pt x="50" y="72"/>
                    <a:pt x="50" y="71"/>
                    <a:pt x="50" y="71"/>
                  </a:cubicBezTo>
                  <a:cubicBezTo>
                    <a:pt x="49" y="71"/>
                    <a:pt x="49" y="71"/>
                    <a:pt x="48" y="70"/>
                  </a:cubicBezTo>
                  <a:cubicBezTo>
                    <a:pt x="46" y="70"/>
                    <a:pt x="45" y="71"/>
                    <a:pt x="44" y="71"/>
                  </a:cubicBezTo>
                  <a:cubicBezTo>
                    <a:pt x="42" y="71"/>
                    <a:pt x="40" y="72"/>
                    <a:pt x="40" y="70"/>
                  </a:cubicBezTo>
                  <a:cubicBezTo>
                    <a:pt x="40" y="69"/>
                    <a:pt x="40" y="68"/>
                    <a:pt x="41" y="67"/>
                  </a:cubicBezTo>
                  <a:cubicBezTo>
                    <a:pt x="41" y="66"/>
                    <a:pt x="41" y="64"/>
                    <a:pt x="41" y="63"/>
                  </a:cubicBezTo>
                  <a:cubicBezTo>
                    <a:pt x="41" y="61"/>
                    <a:pt x="39" y="61"/>
                    <a:pt x="37" y="61"/>
                  </a:cubicBezTo>
                  <a:cubicBezTo>
                    <a:pt x="35" y="61"/>
                    <a:pt x="33" y="60"/>
                    <a:pt x="31" y="57"/>
                  </a:cubicBezTo>
                  <a:cubicBezTo>
                    <a:pt x="31" y="56"/>
                    <a:pt x="30" y="55"/>
                    <a:pt x="30" y="54"/>
                  </a:cubicBezTo>
                  <a:cubicBezTo>
                    <a:pt x="29" y="53"/>
                    <a:pt x="29" y="52"/>
                    <a:pt x="27" y="50"/>
                  </a:cubicBezTo>
                  <a:cubicBezTo>
                    <a:pt x="23" y="47"/>
                    <a:pt x="23" y="45"/>
                    <a:pt x="24" y="43"/>
                  </a:cubicBezTo>
                  <a:cubicBezTo>
                    <a:pt x="24" y="43"/>
                    <a:pt x="24" y="42"/>
                    <a:pt x="24" y="42"/>
                  </a:cubicBezTo>
                  <a:cubicBezTo>
                    <a:pt x="24" y="41"/>
                    <a:pt x="22" y="39"/>
                    <a:pt x="21" y="39"/>
                  </a:cubicBezTo>
                  <a:cubicBezTo>
                    <a:pt x="21" y="39"/>
                    <a:pt x="21" y="39"/>
                    <a:pt x="20" y="38"/>
                  </a:cubicBezTo>
                  <a:cubicBezTo>
                    <a:pt x="18" y="38"/>
                    <a:pt x="13" y="37"/>
                    <a:pt x="12" y="32"/>
                  </a:cubicBezTo>
                  <a:cubicBezTo>
                    <a:pt x="12" y="31"/>
                    <a:pt x="11" y="30"/>
                    <a:pt x="11" y="29"/>
                  </a:cubicBezTo>
                  <a:cubicBezTo>
                    <a:pt x="10" y="26"/>
                    <a:pt x="10" y="25"/>
                    <a:pt x="9" y="23"/>
                  </a:cubicBezTo>
                  <a:cubicBezTo>
                    <a:pt x="6" y="20"/>
                    <a:pt x="7" y="15"/>
                    <a:pt x="8" y="13"/>
                  </a:cubicBezTo>
                  <a:cubicBezTo>
                    <a:pt x="8" y="11"/>
                    <a:pt x="9" y="11"/>
                    <a:pt x="10" y="10"/>
                  </a:cubicBezTo>
                  <a:cubicBezTo>
                    <a:pt x="11" y="10"/>
                    <a:pt x="12" y="9"/>
                    <a:pt x="12" y="9"/>
                  </a:cubicBezTo>
                  <a:cubicBezTo>
                    <a:pt x="12" y="8"/>
                    <a:pt x="13" y="7"/>
                    <a:pt x="13" y="6"/>
                  </a:cubicBezTo>
                  <a:cubicBezTo>
                    <a:pt x="14" y="5"/>
                    <a:pt x="15" y="3"/>
                    <a:pt x="15" y="2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87"/>
            <p:cNvSpPr>
              <a:spLocks/>
            </p:cNvSpPr>
            <p:nvPr/>
          </p:nvSpPr>
          <p:spPr bwMode="auto">
            <a:xfrm>
              <a:off x="10563225" y="2513013"/>
              <a:ext cx="200025" cy="433388"/>
            </a:xfrm>
            <a:custGeom>
              <a:avLst/>
              <a:gdLst>
                <a:gd name="T0" fmla="*/ 65 w 79"/>
                <a:gd name="T1" fmla="*/ 24 h 170"/>
                <a:gd name="T2" fmla="*/ 63 w 79"/>
                <a:gd name="T3" fmla="*/ 17 h 170"/>
                <a:gd name="T4" fmla="*/ 17 w 79"/>
                <a:gd name="T5" fmla="*/ 0 h 170"/>
                <a:gd name="T6" fmla="*/ 15 w 79"/>
                <a:gd name="T7" fmla="*/ 7 h 170"/>
                <a:gd name="T8" fmla="*/ 12 w 79"/>
                <a:gd name="T9" fmla="*/ 15 h 170"/>
                <a:gd name="T10" fmla="*/ 8 w 79"/>
                <a:gd name="T11" fmla="*/ 27 h 170"/>
                <a:gd name="T12" fmla="*/ 4 w 79"/>
                <a:gd name="T13" fmla="*/ 31 h 170"/>
                <a:gd name="T14" fmla="*/ 7 w 79"/>
                <a:gd name="T15" fmla="*/ 36 h 170"/>
                <a:gd name="T16" fmla="*/ 7 w 79"/>
                <a:gd name="T17" fmla="*/ 43 h 170"/>
                <a:gd name="T18" fmla="*/ 6 w 79"/>
                <a:gd name="T19" fmla="*/ 44 h 170"/>
                <a:gd name="T20" fmla="*/ 3 w 79"/>
                <a:gd name="T21" fmla="*/ 54 h 170"/>
                <a:gd name="T22" fmla="*/ 13 w 79"/>
                <a:gd name="T23" fmla="*/ 63 h 170"/>
                <a:gd name="T24" fmla="*/ 20 w 79"/>
                <a:gd name="T25" fmla="*/ 70 h 170"/>
                <a:gd name="T26" fmla="*/ 29 w 79"/>
                <a:gd name="T27" fmla="*/ 74 h 170"/>
                <a:gd name="T28" fmla="*/ 33 w 79"/>
                <a:gd name="T29" fmla="*/ 87 h 170"/>
                <a:gd name="T30" fmla="*/ 28 w 79"/>
                <a:gd name="T31" fmla="*/ 96 h 170"/>
                <a:gd name="T32" fmla="*/ 27 w 79"/>
                <a:gd name="T33" fmla="*/ 97 h 170"/>
                <a:gd name="T34" fmla="*/ 31 w 79"/>
                <a:gd name="T35" fmla="*/ 103 h 170"/>
                <a:gd name="T36" fmla="*/ 26 w 79"/>
                <a:gd name="T37" fmla="*/ 112 h 170"/>
                <a:gd name="T38" fmla="*/ 21 w 79"/>
                <a:gd name="T39" fmla="*/ 117 h 170"/>
                <a:gd name="T40" fmla="*/ 13 w 79"/>
                <a:gd name="T41" fmla="*/ 113 h 170"/>
                <a:gd name="T42" fmla="*/ 8 w 79"/>
                <a:gd name="T43" fmla="*/ 118 h 170"/>
                <a:gd name="T44" fmla="*/ 4 w 79"/>
                <a:gd name="T45" fmla="*/ 125 h 170"/>
                <a:gd name="T46" fmla="*/ 7 w 79"/>
                <a:gd name="T47" fmla="*/ 134 h 170"/>
                <a:gd name="T48" fmla="*/ 10 w 79"/>
                <a:gd name="T49" fmla="*/ 142 h 170"/>
                <a:gd name="T50" fmla="*/ 14 w 79"/>
                <a:gd name="T51" fmla="*/ 147 h 170"/>
                <a:gd name="T52" fmla="*/ 19 w 79"/>
                <a:gd name="T53" fmla="*/ 149 h 170"/>
                <a:gd name="T54" fmla="*/ 22 w 79"/>
                <a:gd name="T55" fmla="*/ 152 h 170"/>
                <a:gd name="T56" fmla="*/ 28 w 79"/>
                <a:gd name="T57" fmla="*/ 153 h 170"/>
                <a:gd name="T58" fmla="*/ 31 w 79"/>
                <a:gd name="T59" fmla="*/ 158 h 170"/>
                <a:gd name="T60" fmla="*/ 35 w 79"/>
                <a:gd name="T61" fmla="*/ 158 h 170"/>
                <a:gd name="T62" fmla="*/ 39 w 79"/>
                <a:gd name="T63" fmla="*/ 156 h 170"/>
                <a:gd name="T64" fmla="*/ 45 w 79"/>
                <a:gd name="T65" fmla="*/ 162 h 170"/>
                <a:gd name="T66" fmla="*/ 46 w 79"/>
                <a:gd name="T67" fmla="*/ 166 h 170"/>
                <a:gd name="T68" fmla="*/ 48 w 79"/>
                <a:gd name="T69" fmla="*/ 168 h 170"/>
                <a:gd name="T70" fmla="*/ 52 w 79"/>
                <a:gd name="T71" fmla="*/ 167 h 170"/>
                <a:gd name="T72" fmla="*/ 52 w 79"/>
                <a:gd name="T73" fmla="*/ 164 h 170"/>
                <a:gd name="T74" fmla="*/ 53 w 79"/>
                <a:gd name="T75" fmla="*/ 158 h 170"/>
                <a:gd name="T76" fmla="*/ 54 w 79"/>
                <a:gd name="T77" fmla="*/ 156 h 170"/>
                <a:gd name="T78" fmla="*/ 56 w 79"/>
                <a:gd name="T79" fmla="*/ 149 h 170"/>
                <a:gd name="T80" fmla="*/ 60 w 79"/>
                <a:gd name="T81" fmla="*/ 139 h 170"/>
                <a:gd name="T82" fmla="*/ 61 w 79"/>
                <a:gd name="T83" fmla="*/ 136 h 170"/>
                <a:gd name="T84" fmla="*/ 66 w 79"/>
                <a:gd name="T85" fmla="*/ 136 h 170"/>
                <a:gd name="T86" fmla="*/ 70 w 79"/>
                <a:gd name="T87" fmla="*/ 132 h 170"/>
                <a:gd name="T88" fmla="*/ 74 w 79"/>
                <a:gd name="T89" fmla="*/ 118 h 170"/>
                <a:gd name="T90" fmla="*/ 75 w 79"/>
                <a:gd name="T91" fmla="*/ 112 h 170"/>
                <a:gd name="T92" fmla="*/ 76 w 79"/>
                <a:gd name="T93" fmla="*/ 110 h 170"/>
                <a:gd name="T94" fmla="*/ 73 w 79"/>
                <a:gd name="T95" fmla="*/ 100 h 170"/>
                <a:gd name="T96" fmla="*/ 78 w 79"/>
                <a:gd name="T97" fmla="*/ 92 h 170"/>
                <a:gd name="T98" fmla="*/ 73 w 79"/>
                <a:gd name="T99" fmla="*/ 90 h 170"/>
                <a:gd name="T100" fmla="*/ 72 w 79"/>
                <a:gd name="T101" fmla="*/ 78 h 170"/>
                <a:gd name="T102" fmla="*/ 72 w 79"/>
                <a:gd name="T103" fmla="*/ 66 h 170"/>
                <a:gd name="T104" fmla="*/ 71 w 79"/>
                <a:gd name="T105" fmla="*/ 60 h 170"/>
                <a:gd name="T106" fmla="*/ 58 w 79"/>
                <a:gd name="T107" fmla="*/ 58 h 170"/>
                <a:gd name="T108" fmla="*/ 61 w 79"/>
                <a:gd name="T109" fmla="*/ 51 h 170"/>
                <a:gd name="T110" fmla="*/ 63 w 79"/>
                <a:gd name="T111" fmla="*/ 44 h 170"/>
                <a:gd name="T112" fmla="*/ 65 w 79"/>
                <a:gd name="T113" fmla="*/ 38 h 170"/>
                <a:gd name="T114" fmla="*/ 66 w 79"/>
                <a:gd name="T115" fmla="*/ 2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9" h="170">
                  <a:moveTo>
                    <a:pt x="66" y="25"/>
                  </a:moveTo>
                  <a:cubicBezTo>
                    <a:pt x="65" y="24"/>
                    <a:pt x="65" y="24"/>
                    <a:pt x="65" y="24"/>
                  </a:cubicBezTo>
                  <a:cubicBezTo>
                    <a:pt x="64" y="23"/>
                    <a:pt x="64" y="21"/>
                    <a:pt x="63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2" y="13"/>
                    <a:pt x="58" y="12"/>
                    <a:pt x="55" y="11"/>
                  </a:cubicBezTo>
                  <a:cubicBezTo>
                    <a:pt x="53" y="11"/>
                    <a:pt x="24" y="2"/>
                    <a:pt x="17" y="0"/>
                  </a:cubicBezTo>
                  <a:cubicBezTo>
                    <a:pt x="17" y="2"/>
                    <a:pt x="16" y="4"/>
                    <a:pt x="15" y="5"/>
                  </a:cubicBezTo>
                  <a:cubicBezTo>
                    <a:pt x="15" y="6"/>
                    <a:pt x="15" y="6"/>
                    <a:pt x="15" y="7"/>
                  </a:cubicBezTo>
                  <a:cubicBezTo>
                    <a:pt x="15" y="7"/>
                    <a:pt x="15" y="12"/>
                    <a:pt x="13" y="13"/>
                  </a:cubicBezTo>
                  <a:cubicBezTo>
                    <a:pt x="13" y="14"/>
                    <a:pt x="13" y="14"/>
                    <a:pt x="12" y="15"/>
                  </a:cubicBezTo>
                  <a:cubicBezTo>
                    <a:pt x="11" y="16"/>
                    <a:pt x="10" y="17"/>
                    <a:pt x="10" y="18"/>
                  </a:cubicBezTo>
                  <a:cubicBezTo>
                    <a:pt x="10" y="21"/>
                    <a:pt x="9" y="25"/>
                    <a:pt x="8" y="27"/>
                  </a:cubicBezTo>
                  <a:cubicBezTo>
                    <a:pt x="8" y="27"/>
                    <a:pt x="7" y="28"/>
                    <a:pt x="5" y="29"/>
                  </a:cubicBezTo>
                  <a:cubicBezTo>
                    <a:pt x="5" y="29"/>
                    <a:pt x="4" y="30"/>
                    <a:pt x="4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2"/>
                    <a:pt x="3" y="33"/>
                    <a:pt x="7" y="36"/>
                  </a:cubicBezTo>
                  <a:cubicBezTo>
                    <a:pt x="9" y="37"/>
                    <a:pt x="9" y="38"/>
                    <a:pt x="9" y="39"/>
                  </a:cubicBezTo>
                  <a:cubicBezTo>
                    <a:pt x="10" y="41"/>
                    <a:pt x="8" y="42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6" y="43"/>
                    <a:pt x="6" y="44"/>
                  </a:cubicBezTo>
                  <a:cubicBezTo>
                    <a:pt x="5" y="45"/>
                    <a:pt x="3" y="46"/>
                    <a:pt x="1" y="48"/>
                  </a:cubicBezTo>
                  <a:cubicBezTo>
                    <a:pt x="0" y="49"/>
                    <a:pt x="1" y="52"/>
                    <a:pt x="3" y="54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4" y="55"/>
                    <a:pt x="10" y="61"/>
                    <a:pt x="13" y="63"/>
                  </a:cubicBezTo>
                  <a:cubicBezTo>
                    <a:pt x="16" y="65"/>
                    <a:pt x="18" y="67"/>
                    <a:pt x="19" y="69"/>
                  </a:cubicBezTo>
                  <a:cubicBezTo>
                    <a:pt x="19" y="69"/>
                    <a:pt x="19" y="70"/>
                    <a:pt x="20" y="70"/>
                  </a:cubicBezTo>
                  <a:cubicBezTo>
                    <a:pt x="20" y="71"/>
                    <a:pt x="21" y="71"/>
                    <a:pt x="23" y="72"/>
                  </a:cubicBezTo>
                  <a:cubicBezTo>
                    <a:pt x="25" y="72"/>
                    <a:pt x="27" y="73"/>
                    <a:pt x="29" y="74"/>
                  </a:cubicBezTo>
                  <a:cubicBezTo>
                    <a:pt x="33" y="77"/>
                    <a:pt x="35" y="79"/>
                    <a:pt x="35" y="83"/>
                  </a:cubicBezTo>
                  <a:cubicBezTo>
                    <a:pt x="36" y="85"/>
                    <a:pt x="34" y="86"/>
                    <a:pt x="33" y="87"/>
                  </a:cubicBezTo>
                  <a:cubicBezTo>
                    <a:pt x="32" y="88"/>
                    <a:pt x="32" y="89"/>
                    <a:pt x="32" y="89"/>
                  </a:cubicBezTo>
                  <a:cubicBezTo>
                    <a:pt x="31" y="91"/>
                    <a:pt x="29" y="94"/>
                    <a:pt x="28" y="96"/>
                  </a:cubicBezTo>
                  <a:cubicBezTo>
                    <a:pt x="28" y="96"/>
                    <a:pt x="28" y="96"/>
                    <a:pt x="27" y="96"/>
                  </a:cubicBezTo>
                  <a:cubicBezTo>
                    <a:pt x="27" y="97"/>
                    <a:pt x="27" y="97"/>
                    <a:pt x="27" y="97"/>
                  </a:cubicBezTo>
                  <a:cubicBezTo>
                    <a:pt x="27" y="97"/>
                    <a:pt x="27" y="98"/>
                    <a:pt x="29" y="99"/>
                  </a:cubicBezTo>
                  <a:cubicBezTo>
                    <a:pt x="30" y="101"/>
                    <a:pt x="31" y="102"/>
                    <a:pt x="31" y="103"/>
                  </a:cubicBezTo>
                  <a:cubicBezTo>
                    <a:pt x="31" y="105"/>
                    <a:pt x="28" y="106"/>
                    <a:pt x="28" y="106"/>
                  </a:cubicBezTo>
                  <a:cubicBezTo>
                    <a:pt x="26" y="107"/>
                    <a:pt x="26" y="109"/>
                    <a:pt x="26" y="112"/>
                  </a:cubicBezTo>
                  <a:cubicBezTo>
                    <a:pt x="26" y="115"/>
                    <a:pt x="25" y="115"/>
                    <a:pt x="23" y="116"/>
                  </a:cubicBezTo>
                  <a:cubicBezTo>
                    <a:pt x="23" y="116"/>
                    <a:pt x="22" y="116"/>
                    <a:pt x="21" y="117"/>
                  </a:cubicBezTo>
                  <a:cubicBezTo>
                    <a:pt x="19" y="119"/>
                    <a:pt x="16" y="116"/>
                    <a:pt x="14" y="114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12" y="112"/>
                    <a:pt x="9" y="112"/>
                    <a:pt x="8" y="113"/>
                  </a:cubicBezTo>
                  <a:cubicBezTo>
                    <a:pt x="7" y="114"/>
                    <a:pt x="7" y="115"/>
                    <a:pt x="8" y="118"/>
                  </a:cubicBezTo>
                  <a:cubicBezTo>
                    <a:pt x="8" y="120"/>
                    <a:pt x="7" y="122"/>
                    <a:pt x="6" y="123"/>
                  </a:cubicBezTo>
                  <a:cubicBezTo>
                    <a:pt x="5" y="124"/>
                    <a:pt x="5" y="125"/>
                    <a:pt x="4" y="125"/>
                  </a:cubicBezTo>
                  <a:cubicBezTo>
                    <a:pt x="4" y="126"/>
                    <a:pt x="4" y="126"/>
                    <a:pt x="3" y="127"/>
                  </a:cubicBezTo>
                  <a:cubicBezTo>
                    <a:pt x="8" y="133"/>
                    <a:pt x="7" y="134"/>
                    <a:pt x="7" y="134"/>
                  </a:cubicBezTo>
                  <a:cubicBezTo>
                    <a:pt x="7" y="135"/>
                    <a:pt x="6" y="135"/>
                    <a:pt x="8" y="137"/>
                  </a:cubicBezTo>
                  <a:cubicBezTo>
                    <a:pt x="8" y="139"/>
                    <a:pt x="9" y="140"/>
                    <a:pt x="10" y="142"/>
                  </a:cubicBezTo>
                  <a:cubicBezTo>
                    <a:pt x="10" y="143"/>
                    <a:pt x="10" y="144"/>
                    <a:pt x="11" y="145"/>
                  </a:cubicBezTo>
                  <a:cubicBezTo>
                    <a:pt x="11" y="146"/>
                    <a:pt x="13" y="146"/>
                    <a:pt x="14" y="147"/>
                  </a:cubicBezTo>
                  <a:cubicBezTo>
                    <a:pt x="15" y="147"/>
                    <a:pt x="16" y="147"/>
                    <a:pt x="17" y="148"/>
                  </a:cubicBezTo>
                  <a:cubicBezTo>
                    <a:pt x="17" y="148"/>
                    <a:pt x="18" y="148"/>
                    <a:pt x="19" y="149"/>
                  </a:cubicBezTo>
                  <a:cubicBezTo>
                    <a:pt x="19" y="149"/>
                    <a:pt x="20" y="149"/>
                    <a:pt x="21" y="150"/>
                  </a:cubicBezTo>
                  <a:cubicBezTo>
                    <a:pt x="22" y="151"/>
                    <a:pt x="22" y="151"/>
                    <a:pt x="22" y="152"/>
                  </a:cubicBezTo>
                  <a:cubicBezTo>
                    <a:pt x="23" y="152"/>
                    <a:pt x="23" y="153"/>
                    <a:pt x="23" y="153"/>
                  </a:cubicBezTo>
                  <a:cubicBezTo>
                    <a:pt x="24" y="152"/>
                    <a:pt x="25" y="152"/>
                    <a:pt x="28" y="153"/>
                  </a:cubicBezTo>
                  <a:cubicBezTo>
                    <a:pt x="29" y="153"/>
                    <a:pt x="30" y="155"/>
                    <a:pt x="31" y="157"/>
                  </a:cubicBezTo>
                  <a:cubicBezTo>
                    <a:pt x="31" y="157"/>
                    <a:pt x="31" y="158"/>
                    <a:pt x="31" y="158"/>
                  </a:cubicBezTo>
                  <a:cubicBezTo>
                    <a:pt x="32" y="157"/>
                    <a:pt x="33" y="158"/>
                    <a:pt x="35" y="158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7" y="158"/>
                    <a:pt x="37" y="158"/>
                    <a:pt x="38" y="157"/>
                  </a:cubicBezTo>
                  <a:cubicBezTo>
                    <a:pt x="38" y="157"/>
                    <a:pt x="38" y="157"/>
                    <a:pt x="39" y="156"/>
                  </a:cubicBezTo>
                  <a:cubicBezTo>
                    <a:pt x="41" y="155"/>
                    <a:pt x="42" y="156"/>
                    <a:pt x="44" y="157"/>
                  </a:cubicBezTo>
                  <a:cubicBezTo>
                    <a:pt x="46" y="159"/>
                    <a:pt x="45" y="161"/>
                    <a:pt x="45" y="162"/>
                  </a:cubicBezTo>
                  <a:cubicBezTo>
                    <a:pt x="44" y="163"/>
                    <a:pt x="44" y="163"/>
                    <a:pt x="44" y="164"/>
                  </a:cubicBezTo>
                  <a:cubicBezTo>
                    <a:pt x="44" y="164"/>
                    <a:pt x="45" y="165"/>
                    <a:pt x="46" y="166"/>
                  </a:cubicBezTo>
                  <a:cubicBezTo>
                    <a:pt x="47" y="166"/>
                    <a:pt x="47" y="166"/>
                    <a:pt x="47" y="166"/>
                  </a:cubicBezTo>
                  <a:cubicBezTo>
                    <a:pt x="47" y="167"/>
                    <a:pt x="48" y="167"/>
                    <a:pt x="48" y="168"/>
                  </a:cubicBezTo>
                  <a:cubicBezTo>
                    <a:pt x="49" y="169"/>
                    <a:pt x="50" y="170"/>
                    <a:pt x="51" y="170"/>
                  </a:cubicBezTo>
                  <a:cubicBezTo>
                    <a:pt x="52" y="170"/>
                    <a:pt x="52" y="169"/>
                    <a:pt x="52" y="167"/>
                  </a:cubicBezTo>
                  <a:cubicBezTo>
                    <a:pt x="52" y="166"/>
                    <a:pt x="52" y="166"/>
                    <a:pt x="52" y="166"/>
                  </a:cubicBezTo>
                  <a:cubicBezTo>
                    <a:pt x="52" y="166"/>
                    <a:pt x="52" y="165"/>
                    <a:pt x="52" y="164"/>
                  </a:cubicBezTo>
                  <a:cubicBezTo>
                    <a:pt x="51" y="163"/>
                    <a:pt x="51" y="162"/>
                    <a:pt x="51" y="161"/>
                  </a:cubicBezTo>
                  <a:cubicBezTo>
                    <a:pt x="51" y="160"/>
                    <a:pt x="52" y="159"/>
                    <a:pt x="53" y="158"/>
                  </a:cubicBezTo>
                  <a:cubicBezTo>
                    <a:pt x="54" y="157"/>
                    <a:pt x="54" y="157"/>
                    <a:pt x="55" y="157"/>
                  </a:cubicBezTo>
                  <a:cubicBezTo>
                    <a:pt x="55" y="157"/>
                    <a:pt x="54" y="156"/>
                    <a:pt x="54" y="156"/>
                  </a:cubicBezTo>
                  <a:cubicBezTo>
                    <a:pt x="53" y="155"/>
                    <a:pt x="53" y="154"/>
                    <a:pt x="53" y="152"/>
                  </a:cubicBezTo>
                  <a:cubicBezTo>
                    <a:pt x="53" y="151"/>
                    <a:pt x="54" y="150"/>
                    <a:pt x="56" y="149"/>
                  </a:cubicBezTo>
                  <a:cubicBezTo>
                    <a:pt x="57" y="148"/>
                    <a:pt x="58" y="147"/>
                    <a:pt x="59" y="146"/>
                  </a:cubicBezTo>
                  <a:cubicBezTo>
                    <a:pt x="61" y="144"/>
                    <a:pt x="60" y="141"/>
                    <a:pt x="60" y="139"/>
                  </a:cubicBezTo>
                  <a:cubicBezTo>
                    <a:pt x="60" y="139"/>
                    <a:pt x="60" y="139"/>
                    <a:pt x="60" y="138"/>
                  </a:cubicBezTo>
                  <a:cubicBezTo>
                    <a:pt x="60" y="137"/>
                    <a:pt x="60" y="136"/>
                    <a:pt x="61" y="136"/>
                  </a:cubicBezTo>
                  <a:cubicBezTo>
                    <a:pt x="61" y="135"/>
                    <a:pt x="62" y="135"/>
                    <a:pt x="63" y="135"/>
                  </a:cubicBezTo>
                  <a:cubicBezTo>
                    <a:pt x="64" y="135"/>
                    <a:pt x="65" y="135"/>
                    <a:pt x="66" y="136"/>
                  </a:cubicBezTo>
                  <a:cubicBezTo>
                    <a:pt x="67" y="136"/>
                    <a:pt x="68" y="136"/>
                    <a:pt x="68" y="136"/>
                  </a:cubicBezTo>
                  <a:cubicBezTo>
                    <a:pt x="68" y="136"/>
                    <a:pt x="69" y="136"/>
                    <a:pt x="70" y="132"/>
                  </a:cubicBezTo>
                  <a:cubicBezTo>
                    <a:pt x="71" y="128"/>
                    <a:pt x="71" y="127"/>
                    <a:pt x="73" y="123"/>
                  </a:cubicBezTo>
                  <a:cubicBezTo>
                    <a:pt x="74" y="121"/>
                    <a:pt x="74" y="119"/>
                    <a:pt x="74" y="118"/>
                  </a:cubicBezTo>
                  <a:cubicBezTo>
                    <a:pt x="74" y="118"/>
                    <a:pt x="74" y="117"/>
                    <a:pt x="73" y="117"/>
                  </a:cubicBezTo>
                  <a:cubicBezTo>
                    <a:pt x="73" y="114"/>
                    <a:pt x="74" y="112"/>
                    <a:pt x="75" y="112"/>
                  </a:cubicBezTo>
                  <a:cubicBezTo>
                    <a:pt x="76" y="112"/>
                    <a:pt x="77" y="111"/>
                    <a:pt x="77" y="110"/>
                  </a:cubicBezTo>
                  <a:cubicBezTo>
                    <a:pt x="77" y="110"/>
                    <a:pt x="77" y="110"/>
                    <a:pt x="76" y="110"/>
                  </a:cubicBezTo>
                  <a:cubicBezTo>
                    <a:pt x="73" y="110"/>
                    <a:pt x="71" y="108"/>
                    <a:pt x="71" y="105"/>
                  </a:cubicBezTo>
                  <a:cubicBezTo>
                    <a:pt x="70" y="103"/>
                    <a:pt x="72" y="102"/>
                    <a:pt x="73" y="100"/>
                  </a:cubicBezTo>
                  <a:cubicBezTo>
                    <a:pt x="74" y="100"/>
                    <a:pt x="75" y="99"/>
                    <a:pt x="76" y="98"/>
                  </a:cubicBezTo>
                  <a:cubicBezTo>
                    <a:pt x="78" y="95"/>
                    <a:pt x="79" y="93"/>
                    <a:pt x="78" y="92"/>
                  </a:cubicBezTo>
                  <a:cubicBezTo>
                    <a:pt x="78" y="91"/>
                    <a:pt x="77" y="91"/>
                    <a:pt x="76" y="91"/>
                  </a:cubicBezTo>
                  <a:cubicBezTo>
                    <a:pt x="75" y="91"/>
                    <a:pt x="74" y="91"/>
                    <a:pt x="73" y="90"/>
                  </a:cubicBezTo>
                  <a:cubicBezTo>
                    <a:pt x="71" y="89"/>
                    <a:pt x="71" y="86"/>
                    <a:pt x="70" y="83"/>
                  </a:cubicBezTo>
                  <a:cubicBezTo>
                    <a:pt x="70" y="81"/>
                    <a:pt x="71" y="79"/>
                    <a:pt x="72" y="78"/>
                  </a:cubicBezTo>
                  <a:cubicBezTo>
                    <a:pt x="73" y="76"/>
                    <a:pt x="74" y="75"/>
                    <a:pt x="74" y="74"/>
                  </a:cubicBezTo>
                  <a:cubicBezTo>
                    <a:pt x="72" y="72"/>
                    <a:pt x="72" y="69"/>
                    <a:pt x="72" y="66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72" y="63"/>
                    <a:pt x="72" y="62"/>
                    <a:pt x="71" y="60"/>
                  </a:cubicBezTo>
                  <a:cubicBezTo>
                    <a:pt x="69" y="59"/>
                    <a:pt x="67" y="58"/>
                    <a:pt x="66" y="58"/>
                  </a:cubicBezTo>
                  <a:cubicBezTo>
                    <a:pt x="66" y="58"/>
                    <a:pt x="59" y="60"/>
                    <a:pt x="58" y="58"/>
                  </a:cubicBezTo>
                  <a:cubicBezTo>
                    <a:pt x="58" y="58"/>
                    <a:pt x="57" y="56"/>
                    <a:pt x="58" y="54"/>
                  </a:cubicBezTo>
                  <a:cubicBezTo>
                    <a:pt x="58" y="53"/>
                    <a:pt x="59" y="52"/>
                    <a:pt x="61" y="51"/>
                  </a:cubicBezTo>
                  <a:cubicBezTo>
                    <a:pt x="62" y="50"/>
                    <a:pt x="62" y="50"/>
                    <a:pt x="63" y="49"/>
                  </a:cubicBezTo>
                  <a:cubicBezTo>
                    <a:pt x="64" y="49"/>
                    <a:pt x="64" y="46"/>
                    <a:pt x="63" y="44"/>
                  </a:cubicBezTo>
                  <a:cubicBezTo>
                    <a:pt x="62" y="43"/>
                    <a:pt x="63" y="41"/>
                    <a:pt x="64" y="39"/>
                  </a:cubicBezTo>
                  <a:cubicBezTo>
                    <a:pt x="65" y="39"/>
                    <a:pt x="65" y="39"/>
                    <a:pt x="65" y="38"/>
                  </a:cubicBezTo>
                  <a:cubicBezTo>
                    <a:pt x="66" y="37"/>
                    <a:pt x="69" y="30"/>
                    <a:pt x="69" y="28"/>
                  </a:cubicBezTo>
                  <a:cubicBezTo>
                    <a:pt x="69" y="28"/>
                    <a:pt x="69" y="27"/>
                    <a:pt x="66" y="25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88"/>
            <p:cNvSpPr>
              <a:spLocks/>
            </p:cNvSpPr>
            <p:nvPr/>
          </p:nvSpPr>
          <p:spPr bwMode="auto">
            <a:xfrm>
              <a:off x="10563225" y="2513013"/>
              <a:ext cx="200025" cy="433388"/>
            </a:xfrm>
            <a:custGeom>
              <a:avLst/>
              <a:gdLst>
                <a:gd name="T0" fmla="*/ 65 w 79"/>
                <a:gd name="T1" fmla="*/ 24 h 170"/>
                <a:gd name="T2" fmla="*/ 63 w 79"/>
                <a:gd name="T3" fmla="*/ 17 h 170"/>
                <a:gd name="T4" fmla="*/ 17 w 79"/>
                <a:gd name="T5" fmla="*/ 0 h 170"/>
                <a:gd name="T6" fmla="*/ 15 w 79"/>
                <a:gd name="T7" fmla="*/ 7 h 170"/>
                <a:gd name="T8" fmla="*/ 12 w 79"/>
                <a:gd name="T9" fmla="*/ 15 h 170"/>
                <a:gd name="T10" fmla="*/ 8 w 79"/>
                <a:gd name="T11" fmla="*/ 27 h 170"/>
                <a:gd name="T12" fmla="*/ 4 w 79"/>
                <a:gd name="T13" fmla="*/ 31 h 170"/>
                <a:gd name="T14" fmla="*/ 7 w 79"/>
                <a:gd name="T15" fmla="*/ 36 h 170"/>
                <a:gd name="T16" fmla="*/ 7 w 79"/>
                <a:gd name="T17" fmla="*/ 43 h 170"/>
                <a:gd name="T18" fmla="*/ 6 w 79"/>
                <a:gd name="T19" fmla="*/ 44 h 170"/>
                <a:gd name="T20" fmla="*/ 3 w 79"/>
                <a:gd name="T21" fmla="*/ 54 h 170"/>
                <a:gd name="T22" fmla="*/ 13 w 79"/>
                <a:gd name="T23" fmla="*/ 63 h 170"/>
                <a:gd name="T24" fmla="*/ 20 w 79"/>
                <a:gd name="T25" fmla="*/ 70 h 170"/>
                <a:gd name="T26" fmla="*/ 29 w 79"/>
                <a:gd name="T27" fmla="*/ 74 h 170"/>
                <a:gd name="T28" fmla="*/ 33 w 79"/>
                <a:gd name="T29" fmla="*/ 87 h 170"/>
                <a:gd name="T30" fmla="*/ 28 w 79"/>
                <a:gd name="T31" fmla="*/ 96 h 170"/>
                <a:gd name="T32" fmla="*/ 27 w 79"/>
                <a:gd name="T33" fmla="*/ 97 h 170"/>
                <a:gd name="T34" fmla="*/ 31 w 79"/>
                <a:gd name="T35" fmla="*/ 103 h 170"/>
                <a:gd name="T36" fmla="*/ 26 w 79"/>
                <a:gd name="T37" fmla="*/ 112 h 170"/>
                <a:gd name="T38" fmla="*/ 21 w 79"/>
                <a:gd name="T39" fmla="*/ 117 h 170"/>
                <a:gd name="T40" fmla="*/ 13 w 79"/>
                <a:gd name="T41" fmla="*/ 113 h 170"/>
                <a:gd name="T42" fmla="*/ 8 w 79"/>
                <a:gd name="T43" fmla="*/ 118 h 170"/>
                <a:gd name="T44" fmla="*/ 4 w 79"/>
                <a:gd name="T45" fmla="*/ 125 h 170"/>
                <a:gd name="T46" fmla="*/ 7 w 79"/>
                <a:gd name="T47" fmla="*/ 134 h 170"/>
                <a:gd name="T48" fmla="*/ 10 w 79"/>
                <a:gd name="T49" fmla="*/ 142 h 170"/>
                <a:gd name="T50" fmla="*/ 14 w 79"/>
                <a:gd name="T51" fmla="*/ 147 h 170"/>
                <a:gd name="T52" fmla="*/ 19 w 79"/>
                <a:gd name="T53" fmla="*/ 149 h 170"/>
                <a:gd name="T54" fmla="*/ 22 w 79"/>
                <a:gd name="T55" fmla="*/ 152 h 170"/>
                <a:gd name="T56" fmla="*/ 28 w 79"/>
                <a:gd name="T57" fmla="*/ 153 h 170"/>
                <a:gd name="T58" fmla="*/ 31 w 79"/>
                <a:gd name="T59" fmla="*/ 158 h 170"/>
                <a:gd name="T60" fmla="*/ 35 w 79"/>
                <a:gd name="T61" fmla="*/ 158 h 170"/>
                <a:gd name="T62" fmla="*/ 39 w 79"/>
                <a:gd name="T63" fmla="*/ 156 h 170"/>
                <a:gd name="T64" fmla="*/ 45 w 79"/>
                <a:gd name="T65" fmla="*/ 162 h 170"/>
                <a:gd name="T66" fmla="*/ 46 w 79"/>
                <a:gd name="T67" fmla="*/ 166 h 170"/>
                <a:gd name="T68" fmla="*/ 48 w 79"/>
                <a:gd name="T69" fmla="*/ 168 h 170"/>
                <a:gd name="T70" fmla="*/ 52 w 79"/>
                <a:gd name="T71" fmla="*/ 167 h 170"/>
                <a:gd name="T72" fmla="*/ 52 w 79"/>
                <a:gd name="T73" fmla="*/ 164 h 170"/>
                <a:gd name="T74" fmla="*/ 53 w 79"/>
                <a:gd name="T75" fmla="*/ 158 h 170"/>
                <a:gd name="T76" fmla="*/ 54 w 79"/>
                <a:gd name="T77" fmla="*/ 156 h 170"/>
                <a:gd name="T78" fmla="*/ 56 w 79"/>
                <a:gd name="T79" fmla="*/ 149 h 170"/>
                <a:gd name="T80" fmla="*/ 60 w 79"/>
                <a:gd name="T81" fmla="*/ 139 h 170"/>
                <a:gd name="T82" fmla="*/ 61 w 79"/>
                <a:gd name="T83" fmla="*/ 136 h 170"/>
                <a:gd name="T84" fmla="*/ 66 w 79"/>
                <a:gd name="T85" fmla="*/ 136 h 170"/>
                <a:gd name="T86" fmla="*/ 70 w 79"/>
                <a:gd name="T87" fmla="*/ 132 h 170"/>
                <a:gd name="T88" fmla="*/ 74 w 79"/>
                <a:gd name="T89" fmla="*/ 118 h 170"/>
                <a:gd name="T90" fmla="*/ 75 w 79"/>
                <a:gd name="T91" fmla="*/ 112 h 170"/>
                <a:gd name="T92" fmla="*/ 76 w 79"/>
                <a:gd name="T93" fmla="*/ 110 h 170"/>
                <a:gd name="T94" fmla="*/ 73 w 79"/>
                <a:gd name="T95" fmla="*/ 100 h 170"/>
                <a:gd name="T96" fmla="*/ 78 w 79"/>
                <a:gd name="T97" fmla="*/ 92 h 170"/>
                <a:gd name="T98" fmla="*/ 73 w 79"/>
                <a:gd name="T99" fmla="*/ 90 h 170"/>
                <a:gd name="T100" fmla="*/ 72 w 79"/>
                <a:gd name="T101" fmla="*/ 78 h 170"/>
                <a:gd name="T102" fmla="*/ 72 w 79"/>
                <a:gd name="T103" fmla="*/ 66 h 170"/>
                <a:gd name="T104" fmla="*/ 71 w 79"/>
                <a:gd name="T105" fmla="*/ 60 h 170"/>
                <a:gd name="T106" fmla="*/ 58 w 79"/>
                <a:gd name="T107" fmla="*/ 58 h 170"/>
                <a:gd name="T108" fmla="*/ 61 w 79"/>
                <a:gd name="T109" fmla="*/ 51 h 170"/>
                <a:gd name="T110" fmla="*/ 63 w 79"/>
                <a:gd name="T111" fmla="*/ 44 h 170"/>
                <a:gd name="T112" fmla="*/ 65 w 79"/>
                <a:gd name="T113" fmla="*/ 38 h 170"/>
                <a:gd name="T114" fmla="*/ 66 w 79"/>
                <a:gd name="T115" fmla="*/ 2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9" h="170">
                  <a:moveTo>
                    <a:pt x="66" y="25"/>
                  </a:moveTo>
                  <a:cubicBezTo>
                    <a:pt x="65" y="24"/>
                    <a:pt x="65" y="24"/>
                    <a:pt x="65" y="24"/>
                  </a:cubicBezTo>
                  <a:cubicBezTo>
                    <a:pt x="64" y="23"/>
                    <a:pt x="64" y="21"/>
                    <a:pt x="63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2" y="13"/>
                    <a:pt x="58" y="12"/>
                    <a:pt x="55" y="11"/>
                  </a:cubicBezTo>
                  <a:cubicBezTo>
                    <a:pt x="53" y="11"/>
                    <a:pt x="24" y="2"/>
                    <a:pt x="17" y="0"/>
                  </a:cubicBezTo>
                  <a:cubicBezTo>
                    <a:pt x="17" y="2"/>
                    <a:pt x="16" y="4"/>
                    <a:pt x="15" y="5"/>
                  </a:cubicBezTo>
                  <a:cubicBezTo>
                    <a:pt x="15" y="6"/>
                    <a:pt x="15" y="6"/>
                    <a:pt x="15" y="7"/>
                  </a:cubicBezTo>
                  <a:cubicBezTo>
                    <a:pt x="15" y="7"/>
                    <a:pt x="15" y="12"/>
                    <a:pt x="13" y="13"/>
                  </a:cubicBezTo>
                  <a:cubicBezTo>
                    <a:pt x="13" y="14"/>
                    <a:pt x="13" y="14"/>
                    <a:pt x="12" y="15"/>
                  </a:cubicBezTo>
                  <a:cubicBezTo>
                    <a:pt x="11" y="16"/>
                    <a:pt x="10" y="17"/>
                    <a:pt x="10" y="18"/>
                  </a:cubicBezTo>
                  <a:cubicBezTo>
                    <a:pt x="10" y="21"/>
                    <a:pt x="9" y="25"/>
                    <a:pt x="8" y="27"/>
                  </a:cubicBezTo>
                  <a:cubicBezTo>
                    <a:pt x="8" y="27"/>
                    <a:pt x="7" y="28"/>
                    <a:pt x="5" y="29"/>
                  </a:cubicBezTo>
                  <a:cubicBezTo>
                    <a:pt x="5" y="29"/>
                    <a:pt x="4" y="30"/>
                    <a:pt x="4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2"/>
                    <a:pt x="3" y="33"/>
                    <a:pt x="7" y="36"/>
                  </a:cubicBezTo>
                  <a:cubicBezTo>
                    <a:pt x="9" y="37"/>
                    <a:pt x="9" y="38"/>
                    <a:pt x="9" y="39"/>
                  </a:cubicBezTo>
                  <a:cubicBezTo>
                    <a:pt x="10" y="41"/>
                    <a:pt x="8" y="42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6" y="43"/>
                    <a:pt x="6" y="44"/>
                  </a:cubicBezTo>
                  <a:cubicBezTo>
                    <a:pt x="5" y="45"/>
                    <a:pt x="3" y="46"/>
                    <a:pt x="1" y="48"/>
                  </a:cubicBezTo>
                  <a:cubicBezTo>
                    <a:pt x="0" y="49"/>
                    <a:pt x="1" y="52"/>
                    <a:pt x="3" y="54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4" y="55"/>
                    <a:pt x="10" y="61"/>
                    <a:pt x="13" y="63"/>
                  </a:cubicBezTo>
                  <a:cubicBezTo>
                    <a:pt x="16" y="65"/>
                    <a:pt x="18" y="67"/>
                    <a:pt x="19" y="69"/>
                  </a:cubicBezTo>
                  <a:cubicBezTo>
                    <a:pt x="19" y="69"/>
                    <a:pt x="19" y="70"/>
                    <a:pt x="20" y="70"/>
                  </a:cubicBezTo>
                  <a:cubicBezTo>
                    <a:pt x="20" y="71"/>
                    <a:pt x="21" y="71"/>
                    <a:pt x="23" y="72"/>
                  </a:cubicBezTo>
                  <a:cubicBezTo>
                    <a:pt x="25" y="72"/>
                    <a:pt x="27" y="73"/>
                    <a:pt x="29" y="74"/>
                  </a:cubicBezTo>
                  <a:cubicBezTo>
                    <a:pt x="33" y="77"/>
                    <a:pt x="35" y="79"/>
                    <a:pt x="35" y="83"/>
                  </a:cubicBezTo>
                  <a:cubicBezTo>
                    <a:pt x="36" y="85"/>
                    <a:pt x="34" y="86"/>
                    <a:pt x="33" y="87"/>
                  </a:cubicBezTo>
                  <a:cubicBezTo>
                    <a:pt x="32" y="88"/>
                    <a:pt x="32" y="89"/>
                    <a:pt x="32" y="89"/>
                  </a:cubicBezTo>
                  <a:cubicBezTo>
                    <a:pt x="31" y="91"/>
                    <a:pt x="29" y="94"/>
                    <a:pt x="28" y="96"/>
                  </a:cubicBezTo>
                  <a:cubicBezTo>
                    <a:pt x="28" y="96"/>
                    <a:pt x="28" y="96"/>
                    <a:pt x="27" y="96"/>
                  </a:cubicBezTo>
                  <a:cubicBezTo>
                    <a:pt x="27" y="97"/>
                    <a:pt x="27" y="97"/>
                    <a:pt x="27" y="97"/>
                  </a:cubicBezTo>
                  <a:cubicBezTo>
                    <a:pt x="27" y="97"/>
                    <a:pt x="27" y="98"/>
                    <a:pt x="29" y="99"/>
                  </a:cubicBezTo>
                  <a:cubicBezTo>
                    <a:pt x="30" y="101"/>
                    <a:pt x="31" y="102"/>
                    <a:pt x="31" y="103"/>
                  </a:cubicBezTo>
                  <a:cubicBezTo>
                    <a:pt x="31" y="105"/>
                    <a:pt x="28" y="106"/>
                    <a:pt x="28" y="106"/>
                  </a:cubicBezTo>
                  <a:cubicBezTo>
                    <a:pt x="26" y="107"/>
                    <a:pt x="26" y="109"/>
                    <a:pt x="26" y="112"/>
                  </a:cubicBezTo>
                  <a:cubicBezTo>
                    <a:pt x="26" y="115"/>
                    <a:pt x="25" y="115"/>
                    <a:pt x="23" y="116"/>
                  </a:cubicBezTo>
                  <a:cubicBezTo>
                    <a:pt x="23" y="116"/>
                    <a:pt x="22" y="116"/>
                    <a:pt x="21" y="117"/>
                  </a:cubicBezTo>
                  <a:cubicBezTo>
                    <a:pt x="19" y="119"/>
                    <a:pt x="16" y="116"/>
                    <a:pt x="14" y="114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12" y="112"/>
                    <a:pt x="9" y="112"/>
                    <a:pt x="8" y="113"/>
                  </a:cubicBezTo>
                  <a:cubicBezTo>
                    <a:pt x="7" y="114"/>
                    <a:pt x="7" y="115"/>
                    <a:pt x="8" y="118"/>
                  </a:cubicBezTo>
                  <a:cubicBezTo>
                    <a:pt x="8" y="120"/>
                    <a:pt x="7" y="122"/>
                    <a:pt x="6" y="123"/>
                  </a:cubicBezTo>
                  <a:cubicBezTo>
                    <a:pt x="5" y="124"/>
                    <a:pt x="5" y="125"/>
                    <a:pt x="4" y="125"/>
                  </a:cubicBezTo>
                  <a:cubicBezTo>
                    <a:pt x="4" y="126"/>
                    <a:pt x="4" y="126"/>
                    <a:pt x="3" y="127"/>
                  </a:cubicBezTo>
                  <a:cubicBezTo>
                    <a:pt x="8" y="133"/>
                    <a:pt x="7" y="134"/>
                    <a:pt x="7" y="134"/>
                  </a:cubicBezTo>
                  <a:cubicBezTo>
                    <a:pt x="7" y="135"/>
                    <a:pt x="6" y="135"/>
                    <a:pt x="8" y="137"/>
                  </a:cubicBezTo>
                  <a:cubicBezTo>
                    <a:pt x="8" y="139"/>
                    <a:pt x="9" y="140"/>
                    <a:pt x="10" y="142"/>
                  </a:cubicBezTo>
                  <a:cubicBezTo>
                    <a:pt x="10" y="143"/>
                    <a:pt x="10" y="144"/>
                    <a:pt x="11" y="145"/>
                  </a:cubicBezTo>
                  <a:cubicBezTo>
                    <a:pt x="11" y="146"/>
                    <a:pt x="13" y="146"/>
                    <a:pt x="14" y="147"/>
                  </a:cubicBezTo>
                  <a:cubicBezTo>
                    <a:pt x="15" y="147"/>
                    <a:pt x="16" y="147"/>
                    <a:pt x="17" y="148"/>
                  </a:cubicBezTo>
                  <a:cubicBezTo>
                    <a:pt x="17" y="148"/>
                    <a:pt x="18" y="148"/>
                    <a:pt x="19" y="149"/>
                  </a:cubicBezTo>
                  <a:cubicBezTo>
                    <a:pt x="19" y="149"/>
                    <a:pt x="20" y="149"/>
                    <a:pt x="21" y="150"/>
                  </a:cubicBezTo>
                  <a:cubicBezTo>
                    <a:pt x="22" y="151"/>
                    <a:pt x="22" y="151"/>
                    <a:pt x="22" y="152"/>
                  </a:cubicBezTo>
                  <a:cubicBezTo>
                    <a:pt x="23" y="152"/>
                    <a:pt x="23" y="153"/>
                    <a:pt x="23" y="153"/>
                  </a:cubicBezTo>
                  <a:cubicBezTo>
                    <a:pt x="24" y="152"/>
                    <a:pt x="25" y="152"/>
                    <a:pt x="28" y="153"/>
                  </a:cubicBezTo>
                  <a:cubicBezTo>
                    <a:pt x="29" y="153"/>
                    <a:pt x="30" y="155"/>
                    <a:pt x="31" y="157"/>
                  </a:cubicBezTo>
                  <a:cubicBezTo>
                    <a:pt x="31" y="157"/>
                    <a:pt x="31" y="158"/>
                    <a:pt x="31" y="158"/>
                  </a:cubicBezTo>
                  <a:cubicBezTo>
                    <a:pt x="32" y="157"/>
                    <a:pt x="33" y="158"/>
                    <a:pt x="35" y="158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7" y="158"/>
                    <a:pt x="37" y="158"/>
                    <a:pt x="38" y="157"/>
                  </a:cubicBezTo>
                  <a:cubicBezTo>
                    <a:pt x="38" y="157"/>
                    <a:pt x="38" y="157"/>
                    <a:pt x="39" y="156"/>
                  </a:cubicBezTo>
                  <a:cubicBezTo>
                    <a:pt x="41" y="155"/>
                    <a:pt x="42" y="156"/>
                    <a:pt x="44" y="157"/>
                  </a:cubicBezTo>
                  <a:cubicBezTo>
                    <a:pt x="46" y="159"/>
                    <a:pt x="45" y="161"/>
                    <a:pt x="45" y="162"/>
                  </a:cubicBezTo>
                  <a:cubicBezTo>
                    <a:pt x="44" y="163"/>
                    <a:pt x="44" y="163"/>
                    <a:pt x="44" y="164"/>
                  </a:cubicBezTo>
                  <a:cubicBezTo>
                    <a:pt x="44" y="164"/>
                    <a:pt x="45" y="165"/>
                    <a:pt x="46" y="166"/>
                  </a:cubicBezTo>
                  <a:cubicBezTo>
                    <a:pt x="47" y="166"/>
                    <a:pt x="47" y="166"/>
                    <a:pt x="47" y="166"/>
                  </a:cubicBezTo>
                  <a:cubicBezTo>
                    <a:pt x="47" y="167"/>
                    <a:pt x="48" y="167"/>
                    <a:pt x="48" y="168"/>
                  </a:cubicBezTo>
                  <a:cubicBezTo>
                    <a:pt x="49" y="169"/>
                    <a:pt x="50" y="170"/>
                    <a:pt x="51" y="170"/>
                  </a:cubicBezTo>
                  <a:cubicBezTo>
                    <a:pt x="52" y="170"/>
                    <a:pt x="52" y="169"/>
                    <a:pt x="52" y="167"/>
                  </a:cubicBezTo>
                  <a:cubicBezTo>
                    <a:pt x="52" y="166"/>
                    <a:pt x="52" y="166"/>
                    <a:pt x="52" y="166"/>
                  </a:cubicBezTo>
                  <a:cubicBezTo>
                    <a:pt x="52" y="166"/>
                    <a:pt x="52" y="165"/>
                    <a:pt x="52" y="164"/>
                  </a:cubicBezTo>
                  <a:cubicBezTo>
                    <a:pt x="51" y="163"/>
                    <a:pt x="51" y="162"/>
                    <a:pt x="51" y="161"/>
                  </a:cubicBezTo>
                  <a:cubicBezTo>
                    <a:pt x="51" y="160"/>
                    <a:pt x="52" y="159"/>
                    <a:pt x="53" y="158"/>
                  </a:cubicBezTo>
                  <a:cubicBezTo>
                    <a:pt x="54" y="157"/>
                    <a:pt x="54" y="157"/>
                    <a:pt x="55" y="157"/>
                  </a:cubicBezTo>
                  <a:cubicBezTo>
                    <a:pt x="55" y="157"/>
                    <a:pt x="54" y="156"/>
                    <a:pt x="54" y="156"/>
                  </a:cubicBezTo>
                  <a:cubicBezTo>
                    <a:pt x="53" y="155"/>
                    <a:pt x="53" y="154"/>
                    <a:pt x="53" y="152"/>
                  </a:cubicBezTo>
                  <a:cubicBezTo>
                    <a:pt x="53" y="151"/>
                    <a:pt x="54" y="150"/>
                    <a:pt x="56" y="149"/>
                  </a:cubicBezTo>
                  <a:cubicBezTo>
                    <a:pt x="57" y="148"/>
                    <a:pt x="58" y="147"/>
                    <a:pt x="59" y="146"/>
                  </a:cubicBezTo>
                  <a:cubicBezTo>
                    <a:pt x="61" y="144"/>
                    <a:pt x="60" y="141"/>
                    <a:pt x="60" y="139"/>
                  </a:cubicBezTo>
                  <a:cubicBezTo>
                    <a:pt x="60" y="139"/>
                    <a:pt x="60" y="139"/>
                    <a:pt x="60" y="138"/>
                  </a:cubicBezTo>
                  <a:cubicBezTo>
                    <a:pt x="60" y="137"/>
                    <a:pt x="60" y="136"/>
                    <a:pt x="61" y="136"/>
                  </a:cubicBezTo>
                  <a:cubicBezTo>
                    <a:pt x="61" y="135"/>
                    <a:pt x="62" y="135"/>
                    <a:pt x="63" y="135"/>
                  </a:cubicBezTo>
                  <a:cubicBezTo>
                    <a:pt x="64" y="135"/>
                    <a:pt x="65" y="135"/>
                    <a:pt x="66" y="136"/>
                  </a:cubicBezTo>
                  <a:cubicBezTo>
                    <a:pt x="67" y="136"/>
                    <a:pt x="68" y="136"/>
                    <a:pt x="68" y="136"/>
                  </a:cubicBezTo>
                  <a:cubicBezTo>
                    <a:pt x="68" y="136"/>
                    <a:pt x="69" y="136"/>
                    <a:pt x="70" y="132"/>
                  </a:cubicBezTo>
                  <a:cubicBezTo>
                    <a:pt x="71" y="128"/>
                    <a:pt x="71" y="127"/>
                    <a:pt x="73" y="123"/>
                  </a:cubicBezTo>
                  <a:cubicBezTo>
                    <a:pt x="74" y="121"/>
                    <a:pt x="74" y="119"/>
                    <a:pt x="74" y="118"/>
                  </a:cubicBezTo>
                  <a:cubicBezTo>
                    <a:pt x="74" y="118"/>
                    <a:pt x="74" y="117"/>
                    <a:pt x="73" y="117"/>
                  </a:cubicBezTo>
                  <a:cubicBezTo>
                    <a:pt x="73" y="114"/>
                    <a:pt x="74" y="112"/>
                    <a:pt x="75" y="112"/>
                  </a:cubicBezTo>
                  <a:cubicBezTo>
                    <a:pt x="76" y="112"/>
                    <a:pt x="77" y="111"/>
                    <a:pt x="77" y="110"/>
                  </a:cubicBezTo>
                  <a:cubicBezTo>
                    <a:pt x="77" y="110"/>
                    <a:pt x="77" y="110"/>
                    <a:pt x="76" y="110"/>
                  </a:cubicBezTo>
                  <a:cubicBezTo>
                    <a:pt x="73" y="110"/>
                    <a:pt x="71" y="108"/>
                    <a:pt x="71" y="105"/>
                  </a:cubicBezTo>
                  <a:cubicBezTo>
                    <a:pt x="70" y="103"/>
                    <a:pt x="72" y="102"/>
                    <a:pt x="73" y="100"/>
                  </a:cubicBezTo>
                  <a:cubicBezTo>
                    <a:pt x="74" y="100"/>
                    <a:pt x="75" y="99"/>
                    <a:pt x="76" y="98"/>
                  </a:cubicBezTo>
                  <a:cubicBezTo>
                    <a:pt x="78" y="95"/>
                    <a:pt x="79" y="93"/>
                    <a:pt x="78" y="92"/>
                  </a:cubicBezTo>
                  <a:cubicBezTo>
                    <a:pt x="78" y="91"/>
                    <a:pt x="77" y="91"/>
                    <a:pt x="76" y="91"/>
                  </a:cubicBezTo>
                  <a:cubicBezTo>
                    <a:pt x="75" y="91"/>
                    <a:pt x="74" y="91"/>
                    <a:pt x="73" y="90"/>
                  </a:cubicBezTo>
                  <a:cubicBezTo>
                    <a:pt x="71" y="89"/>
                    <a:pt x="71" y="86"/>
                    <a:pt x="70" y="83"/>
                  </a:cubicBezTo>
                  <a:cubicBezTo>
                    <a:pt x="70" y="81"/>
                    <a:pt x="71" y="79"/>
                    <a:pt x="72" y="78"/>
                  </a:cubicBezTo>
                  <a:cubicBezTo>
                    <a:pt x="73" y="76"/>
                    <a:pt x="74" y="75"/>
                    <a:pt x="74" y="74"/>
                  </a:cubicBezTo>
                  <a:cubicBezTo>
                    <a:pt x="72" y="72"/>
                    <a:pt x="72" y="69"/>
                    <a:pt x="72" y="66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72" y="63"/>
                    <a:pt x="72" y="62"/>
                    <a:pt x="71" y="60"/>
                  </a:cubicBezTo>
                  <a:cubicBezTo>
                    <a:pt x="69" y="59"/>
                    <a:pt x="67" y="58"/>
                    <a:pt x="66" y="58"/>
                  </a:cubicBezTo>
                  <a:cubicBezTo>
                    <a:pt x="66" y="58"/>
                    <a:pt x="59" y="60"/>
                    <a:pt x="58" y="58"/>
                  </a:cubicBezTo>
                  <a:cubicBezTo>
                    <a:pt x="58" y="58"/>
                    <a:pt x="57" y="56"/>
                    <a:pt x="58" y="54"/>
                  </a:cubicBezTo>
                  <a:cubicBezTo>
                    <a:pt x="58" y="53"/>
                    <a:pt x="59" y="52"/>
                    <a:pt x="61" y="51"/>
                  </a:cubicBezTo>
                  <a:cubicBezTo>
                    <a:pt x="62" y="50"/>
                    <a:pt x="62" y="50"/>
                    <a:pt x="63" y="49"/>
                  </a:cubicBezTo>
                  <a:cubicBezTo>
                    <a:pt x="64" y="49"/>
                    <a:pt x="64" y="46"/>
                    <a:pt x="63" y="44"/>
                  </a:cubicBezTo>
                  <a:cubicBezTo>
                    <a:pt x="62" y="43"/>
                    <a:pt x="63" y="41"/>
                    <a:pt x="64" y="39"/>
                  </a:cubicBezTo>
                  <a:cubicBezTo>
                    <a:pt x="65" y="39"/>
                    <a:pt x="65" y="39"/>
                    <a:pt x="65" y="38"/>
                  </a:cubicBezTo>
                  <a:cubicBezTo>
                    <a:pt x="66" y="37"/>
                    <a:pt x="69" y="30"/>
                    <a:pt x="69" y="28"/>
                  </a:cubicBezTo>
                  <a:cubicBezTo>
                    <a:pt x="69" y="28"/>
                    <a:pt x="69" y="27"/>
                    <a:pt x="66" y="25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89"/>
            <p:cNvSpPr>
              <a:spLocks/>
            </p:cNvSpPr>
            <p:nvPr/>
          </p:nvSpPr>
          <p:spPr bwMode="auto">
            <a:xfrm>
              <a:off x="9913938" y="1814513"/>
              <a:ext cx="869950" cy="758825"/>
            </a:xfrm>
            <a:custGeom>
              <a:avLst/>
              <a:gdLst>
                <a:gd name="T0" fmla="*/ 337 w 342"/>
                <a:gd name="T1" fmla="*/ 265 h 298"/>
                <a:gd name="T2" fmla="*/ 331 w 342"/>
                <a:gd name="T3" fmla="*/ 252 h 298"/>
                <a:gd name="T4" fmla="*/ 327 w 342"/>
                <a:gd name="T5" fmla="*/ 227 h 298"/>
                <a:gd name="T6" fmla="*/ 324 w 342"/>
                <a:gd name="T7" fmla="*/ 216 h 298"/>
                <a:gd name="T8" fmla="*/ 323 w 342"/>
                <a:gd name="T9" fmla="*/ 188 h 298"/>
                <a:gd name="T10" fmla="*/ 314 w 342"/>
                <a:gd name="T11" fmla="*/ 129 h 298"/>
                <a:gd name="T12" fmla="*/ 305 w 342"/>
                <a:gd name="T13" fmla="*/ 98 h 298"/>
                <a:gd name="T14" fmla="*/ 297 w 342"/>
                <a:gd name="T15" fmla="*/ 80 h 298"/>
                <a:gd name="T16" fmla="*/ 283 w 342"/>
                <a:gd name="T17" fmla="*/ 27 h 298"/>
                <a:gd name="T18" fmla="*/ 230 w 342"/>
                <a:gd name="T19" fmla="*/ 13 h 298"/>
                <a:gd name="T20" fmla="*/ 208 w 342"/>
                <a:gd name="T21" fmla="*/ 21 h 298"/>
                <a:gd name="T22" fmla="*/ 193 w 342"/>
                <a:gd name="T23" fmla="*/ 32 h 298"/>
                <a:gd name="T24" fmla="*/ 180 w 342"/>
                <a:gd name="T25" fmla="*/ 51 h 298"/>
                <a:gd name="T26" fmla="*/ 174 w 342"/>
                <a:gd name="T27" fmla="*/ 65 h 298"/>
                <a:gd name="T28" fmla="*/ 171 w 342"/>
                <a:gd name="T29" fmla="*/ 75 h 298"/>
                <a:gd name="T30" fmla="*/ 164 w 342"/>
                <a:gd name="T31" fmla="*/ 84 h 298"/>
                <a:gd name="T32" fmla="*/ 158 w 342"/>
                <a:gd name="T33" fmla="*/ 93 h 298"/>
                <a:gd name="T34" fmla="*/ 151 w 342"/>
                <a:gd name="T35" fmla="*/ 95 h 298"/>
                <a:gd name="T36" fmla="*/ 149 w 342"/>
                <a:gd name="T37" fmla="*/ 104 h 298"/>
                <a:gd name="T38" fmla="*/ 160 w 342"/>
                <a:gd name="T39" fmla="*/ 103 h 298"/>
                <a:gd name="T40" fmla="*/ 160 w 342"/>
                <a:gd name="T41" fmla="*/ 108 h 298"/>
                <a:gd name="T42" fmla="*/ 166 w 342"/>
                <a:gd name="T43" fmla="*/ 107 h 298"/>
                <a:gd name="T44" fmla="*/ 160 w 342"/>
                <a:gd name="T45" fmla="*/ 114 h 298"/>
                <a:gd name="T46" fmla="*/ 154 w 342"/>
                <a:gd name="T47" fmla="*/ 118 h 298"/>
                <a:gd name="T48" fmla="*/ 163 w 342"/>
                <a:gd name="T49" fmla="*/ 141 h 298"/>
                <a:gd name="T50" fmla="*/ 155 w 342"/>
                <a:gd name="T51" fmla="*/ 143 h 298"/>
                <a:gd name="T52" fmla="*/ 151 w 342"/>
                <a:gd name="T53" fmla="*/ 153 h 298"/>
                <a:gd name="T54" fmla="*/ 141 w 342"/>
                <a:gd name="T55" fmla="*/ 159 h 298"/>
                <a:gd name="T56" fmla="*/ 133 w 342"/>
                <a:gd name="T57" fmla="*/ 169 h 298"/>
                <a:gd name="T58" fmla="*/ 122 w 342"/>
                <a:gd name="T59" fmla="*/ 167 h 298"/>
                <a:gd name="T60" fmla="*/ 107 w 342"/>
                <a:gd name="T61" fmla="*/ 174 h 298"/>
                <a:gd name="T62" fmla="*/ 93 w 342"/>
                <a:gd name="T63" fmla="*/ 173 h 298"/>
                <a:gd name="T64" fmla="*/ 50 w 342"/>
                <a:gd name="T65" fmla="*/ 176 h 298"/>
                <a:gd name="T66" fmla="*/ 26 w 342"/>
                <a:gd name="T67" fmla="*/ 194 h 298"/>
                <a:gd name="T68" fmla="*/ 31 w 342"/>
                <a:gd name="T69" fmla="*/ 204 h 298"/>
                <a:gd name="T70" fmla="*/ 39 w 342"/>
                <a:gd name="T71" fmla="*/ 212 h 298"/>
                <a:gd name="T72" fmla="*/ 38 w 342"/>
                <a:gd name="T73" fmla="*/ 227 h 298"/>
                <a:gd name="T74" fmla="*/ 28 w 342"/>
                <a:gd name="T75" fmla="*/ 244 h 298"/>
                <a:gd name="T76" fmla="*/ 0 w 342"/>
                <a:gd name="T77" fmla="*/ 264 h 298"/>
                <a:gd name="T78" fmla="*/ 235 w 342"/>
                <a:gd name="T79" fmla="*/ 239 h 298"/>
                <a:gd name="T80" fmla="*/ 236 w 342"/>
                <a:gd name="T81" fmla="*/ 246 h 298"/>
                <a:gd name="T82" fmla="*/ 241 w 342"/>
                <a:gd name="T83" fmla="*/ 245 h 298"/>
                <a:gd name="T84" fmla="*/ 248 w 342"/>
                <a:gd name="T85" fmla="*/ 249 h 298"/>
                <a:gd name="T86" fmla="*/ 252 w 342"/>
                <a:gd name="T87" fmla="*/ 264 h 298"/>
                <a:gd name="T88" fmla="*/ 261 w 342"/>
                <a:gd name="T89" fmla="*/ 269 h 298"/>
                <a:gd name="T90" fmla="*/ 271 w 342"/>
                <a:gd name="T91" fmla="*/ 272 h 298"/>
                <a:gd name="T92" fmla="*/ 319 w 342"/>
                <a:gd name="T93" fmla="*/ 291 h 298"/>
                <a:gd name="T94" fmla="*/ 322 w 342"/>
                <a:gd name="T95" fmla="*/ 298 h 298"/>
                <a:gd name="T96" fmla="*/ 339 w 342"/>
                <a:gd name="T97" fmla="*/ 27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2" h="298">
                  <a:moveTo>
                    <a:pt x="337" y="269"/>
                  </a:moveTo>
                  <a:cubicBezTo>
                    <a:pt x="338" y="268"/>
                    <a:pt x="338" y="268"/>
                    <a:pt x="338" y="267"/>
                  </a:cubicBezTo>
                  <a:cubicBezTo>
                    <a:pt x="338" y="265"/>
                    <a:pt x="338" y="265"/>
                    <a:pt x="337" y="265"/>
                  </a:cubicBezTo>
                  <a:cubicBezTo>
                    <a:pt x="336" y="265"/>
                    <a:pt x="336" y="265"/>
                    <a:pt x="335" y="264"/>
                  </a:cubicBezTo>
                  <a:cubicBezTo>
                    <a:pt x="334" y="263"/>
                    <a:pt x="334" y="262"/>
                    <a:pt x="333" y="260"/>
                  </a:cubicBezTo>
                  <a:cubicBezTo>
                    <a:pt x="333" y="258"/>
                    <a:pt x="332" y="256"/>
                    <a:pt x="331" y="252"/>
                  </a:cubicBezTo>
                  <a:cubicBezTo>
                    <a:pt x="329" y="246"/>
                    <a:pt x="329" y="243"/>
                    <a:pt x="329" y="239"/>
                  </a:cubicBezTo>
                  <a:cubicBezTo>
                    <a:pt x="329" y="238"/>
                    <a:pt x="329" y="237"/>
                    <a:pt x="329" y="236"/>
                  </a:cubicBezTo>
                  <a:cubicBezTo>
                    <a:pt x="329" y="232"/>
                    <a:pt x="328" y="230"/>
                    <a:pt x="327" y="227"/>
                  </a:cubicBezTo>
                  <a:cubicBezTo>
                    <a:pt x="327" y="225"/>
                    <a:pt x="326" y="222"/>
                    <a:pt x="325" y="219"/>
                  </a:cubicBezTo>
                  <a:cubicBezTo>
                    <a:pt x="325" y="218"/>
                    <a:pt x="325" y="217"/>
                    <a:pt x="324" y="216"/>
                  </a:cubicBezTo>
                  <a:cubicBezTo>
                    <a:pt x="324" y="216"/>
                    <a:pt x="324" y="216"/>
                    <a:pt x="324" y="216"/>
                  </a:cubicBezTo>
                  <a:cubicBezTo>
                    <a:pt x="324" y="216"/>
                    <a:pt x="324" y="216"/>
                    <a:pt x="324" y="216"/>
                  </a:cubicBezTo>
                  <a:cubicBezTo>
                    <a:pt x="323" y="210"/>
                    <a:pt x="323" y="204"/>
                    <a:pt x="323" y="199"/>
                  </a:cubicBezTo>
                  <a:cubicBezTo>
                    <a:pt x="323" y="195"/>
                    <a:pt x="323" y="191"/>
                    <a:pt x="323" y="188"/>
                  </a:cubicBezTo>
                  <a:cubicBezTo>
                    <a:pt x="322" y="177"/>
                    <a:pt x="321" y="162"/>
                    <a:pt x="321" y="151"/>
                  </a:cubicBezTo>
                  <a:cubicBezTo>
                    <a:pt x="321" y="145"/>
                    <a:pt x="319" y="141"/>
                    <a:pt x="317" y="137"/>
                  </a:cubicBezTo>
                  <a:cubicBezTo>
                    <a:pt x="316" y="135"/>
                    <a:pt x="315" y="132"/>
                    <a:pt x="314" y="129"/>
                  </a:cubicBezTo>
                  <a:cubicBezTo>
                    <a:pt x="313" y="123"/>
                    <a:pt x="312" y="117"/>
                    <a:pt x="311" y="111"/>
                  </a:cubicBezTo>
                  <a:cubicBezTo>
                    <a:pt x="311" y="108"/>
                    <a:pt x="311" y="105"/>
                    <a:pt x="310" y="103"/>
                  </a:cubicBezTo>
                  <a:cubicBezTo>
                    <a:pt x="310" y="100"/>
                    <a:pt x="307" y="99"/>
                    <a:pt x="305" y="98"/>
                  </a:cubicBezTo>
                  <a:cubicBezTo>
                    <a:pt x="303" y="98"/>
                    <a:pt x="301" y="97"/>
                    <a:pt x="301" y="95"/>
                  </a:cubicBezTo>
                  <a:cubicBezTo>
                    <a:pt x="300" y="94"/>
                    <a:pt x="300" y="92"/>
                    <a:pt x="301" y="91"/>
                  </a:cubicBezTo>
                  <a:cubicBezTo>
                    <a:pt x="302" y="87"/>
                    <a:pt x="302" y="83"/>
                    <a:pt x="297" y="80"/>
                  </a:cubicBezTo>
                  <a:cubicBezTo>
                    <a:pt x="288" y="76"/>
                    <a:pt x="289" y="67"/>
                    <a:pt x="290" y="59"/>
                  </a:cubicBezTo>
                  <a:cubicBezTo>
                    <a:pt x="291" y="52"/>
                    <a:pt x="290" y="41"/>
                    <a:pt x="288" y="34"/>
                  </a:cubicBezTo>
                  <a:cubicBezTo>
                    <a:pt x="287" y="31"/>
                    <a:pt x="285" y="29"/>
                    <a:pt x="283" y="27"/>
                  </a:cubicBezTo>
                  <a:cubicBezTo>
                    <a:pt x="281" y="24"/>
                    <a:pt x="278" y="22"/>
                    <a:pt x="278" y="17"/>
                  </a:cubicBezTo>
                  <a:cubicBezTo>
                    <a:pt x="279" y="11"/>
                    <a:pt x="279" y="3"/>
                    <a:pt x="279" y="0"/>
                  </a:cubicBezTo>
                  <a:cubicBezTo>
                    <a:pt x="253" y="7"/>
                    <a:pt x="232" y="13"/>
                    <a:pt x="230" y="13"/>
                  </a:cubicBezTo>
                  <a:cubicBezTo>
                    <a:pt x="230" y="13"/>
                    <a:pt x="230" y="13"/>
                    <a:pt x="230" y="13"/>
                  </a:cubicBezTo>
                  <a:cubicBezTo>
                    <a:pt x="226" y="14"/>
                    <a:pt x="221" y="16"/>
                    <a:pt x="216" y="17"/>
                  </a:cubicBezTo>
                  <a:cubicBezTo>
                    <a:pt x="211" y="18"/>
                    <a:pt x="211" y="18"/>
                    <a:pt x="208" y="21"/>
                  </a:cubicBezTo>
                  <a:cubicBezTo>
                    <a:pt x="207" y="23"/>
                    <a:pt x="205" y="23"/>
                    <a:pt x="204" y="24"/>
                  </a:cubicBezTo>
                  <a:cubicBezTo>
                    <a:pt x="202" y="25"/>
                    <a:pt x="200" y="25"/>
                    <a:pt x="199" y="27"/>
                  </a:cubicBezTo>
                  <a:cubicBezTo>
                    <a:pt x="197" y="30"/>
                    <a:pt x="195" y="31"/>
                    <a:pt x="193" y="32"/>
                  </a:cubicBezTo>
                  <a:cubicBezTo>
                    <a:pt x="192" y="33"/>
                    <a:pt x="190" y="34"/>
                    <a:pt x="189" y="35"/>
                  </a:cubicBezTo>
                  <a:cubicBezTo>
                    <a:pt x="185" y="38"/>
                    <a:pt x="183" y="41"/>
                    <a:pt x="183" y="44"/>
                  </a:cubicBezTo>
                  <a:cubicBezTo>
                    <a:pt x="183" y="46"/>
                    <a:pt x="181" y="48"/>
                    <a:pt x="180" y="51"/>
                  </a:cubicBezTo>
                  <a:cubicBezTo>
                    <a:pt x="179" y="52"/>
                    <a:pt x="178" y="53"/>
                    <a:pt x="178" y="54"/>
                  </a:cubicBezTo>
                  <a:cubicBezTo>
                    <a:pt x="177" y="56"/>
                    <a:pt x="176" y="59"/>
                    <a:pt x="175" y="61"/>
                  </a:cubicBezTo>
                  <a:cubicBezTo>
                    <a:pt x="175" y="63"/>
                    <a:pt x="174" y="64"/>
                    <a:pt x="174" y="65"/>
                  </a:cubicBezTo>
                  <a:cubicBezTo>
                    <a:pt x="174" y="65"/>
                    <a:pt x="173" y="66"/>
                    <a:pt x="173" y="67"/>
                  </a:cubicBezTo>
                  <a:cubicBezTo>
                    <a:pt x="172" y="69"/>
                    <a:pt x="171" y="71"/>
                    <a:pt x="170" y="72"/>
                  </a:cubicBezTo>
                  <a:cubicBezTo>
                    <a:pt x="170" y="73"/>
                    <a:pt x="170" y="74"/>
                    <a:pt x="171" y="75"/>
                  </a:cubicBezTo>
                  <a:cubicBezTo>
                    <a:pt x="171" y="76"/>
                    <a:pt x="171" y="78"/>
                    <a:pt x="171" y="79"/>
                  </a:cubicBezTo>
                  <a:cubicBezTo>
                    <a:pt x="171" y="81"/>
                    <a:pt x="169" y="82"/>
                    <a:pt x="167" y="83"/>
                  </a:cubicBezTo>
                  <a:cubicBezTo>
                    <a:pt x="166" y="83"/>
                    <a:pt x="165" y="83"/>
                    <a:pt x="164" y="84"/>
                  </a:cubicBezTo>
                  <a:cubicBezTo>
                    <a:pt x="163" y="85"/>
                    <a:pt x="163" y="85"/>
                    <a:pt x="162" y="86"/>
                  </a:cubicBezTo>
                  <a:cubicBezTo>
                    <a:pt x="162" y="87"/>
                    <a:pt x="162" y="88"/>
                    <a:pt x="162" y="88"/>
                  </a:cubicBezTo>
                  <a:cubicBezTo>
                    <a:pt x="161" y="91"/>
                    <a:pt x="160" y="92"/>
                    <a:pt x="158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157" y="94"/>
                    <a:pt x="155" y="94"/>
                    <a:pt x="154" y="94"/>
                  </a:cubicBezTo>
                  <a:cubicBezTo>
                    <a:pt x="153" y="95"/>
                    <a:pt x="152" y="95"/>
                    <a:pt x="151" y="95"/>
                  </a:cubicBezTo>
                  <a:cubicBezTo>
                    <a:pt x="150" y="96"/>
                    <a:pt x="150" y="98"/>
                    <a:pt x="149" y="100"/>
                  </a:cubicBezTo>
                  <a:cubicBezTo>
                    <a:pt x="149" y="101"/>
                    <a:pt x="149" y="102"/>
                    <a:pt x="148" y="102"/>
                  </a:cubicBezTo>
                  <a:cubicBezTo>
                    <a:pt x="148" y="103"/>
                    <a:pt x="148" y="104"/>
                    <a:pt x="149" y="104"/>
                  </a:cubicBezTo>
                  <a:cubicBezTo>
                    <a:pt x="149" y="104"/>
                    <a:pt x="150" y="104"/>
                    <a:pt x="150" y="104"/>
                  </a:cubicBezTo>
                  <a:cubicBezTo>
                    <a:pt x="151" y="103"/>
                    <a:pt x="152" y="102"/>
                    <a:pt x="155" y="101"/>
                  </a:cubicBezTo>
                  <a:cubicBezTo>
                    <a:pt x="157" y="101"/>
                    <a:pt x="160" y="103"/>
                    <a:pt x="160" y="103"/>
                  </a:cubicBezTo>
                  <a:cubicBezTo>
                    <a:pt x="160" y="103"/>
                    <a:pt x="160" y="104"/>
                    <a:pt x="160" y="104"/>
                  </a:cubicBezTo>
                  <a:cubicBezTo>
                    <a:pt x="158" y="108"/>
                    <a:pt x="158" y="108"/>
                    <a:pt x="158" y="108"/>
                  </a:cubicBezTo>
                  <a:cubicBezTo>
                    <a:pt x="158" y="108"/>
                    <a:pt x="159" y="108"/>
                    <a:pt x="160" y="108"/>
                  </a:cubicBezTo>
                  <a:cubicBezTo>
                    <a:pt x="161" y="108"/>
                    <a:pt x="161" y="107"/>
                    <a:pt x="162" y="107"/>
                  </a:cubicBezTo>
                  <a:cubicBezTo>
                    <a:pt x="163" y="107"/>
                    <a:pt x="163" y="107"/>
                    <a:pt x="164" y="107"/>
                  </a:cubicBezTo>
                  <a:cubicBezTo>
                    <a:pt x="165" y="107"/>
                    <a:pt x="165" y="107"/>
                    <a:pt x="166" y="107"/>
                  </a:cubicBezTo>
                  <a:cubicBezTo>
                    <a:pt x="166" y="108"/>
                    <a:pt x="166" y="109"/>
                    <a:pt x="166" y="111"/>
                  </a:cubicBezTo>
                  <a:cubicBezTo>
                    <a:pt x="165" y="112"/>
                    <a:pt x="163" y="113"/>
                    <a:pt x="162" y="113"/>
                  </a:cubicBezTo>
                  <a:cubicBezTo>
                    <a:pt x="161" y="113"/>
                    <a:pt x="161" y="113"/>
                    <a:pt x="160" y="114"/>
                  </a:cubicBezTo>
                  <a:cubicBezTo>
                    <a:pt x="158" y="114"/>
                    <a:pt x="158" y="114"/>
                    <a:pt x="156" y="116"/>
                  </a:cubicBezTo>
                  <a:cubicBezTo>
                    <a:pt x="155" y="117"/>
                    <a:pt x="155" y="117"/>
                    <a:pt x="155" y="117"/>
                  </a:cubicBezTo>
                  <a:cubicBezTo>
                    <a:pt x="155" y="117"/>
                    <a:pt x="154" y="118"/>
                    <a:pt x="154" y="118"/>
                  </a:cubicBezTo>
                  <a:cubicBezTo>
                    <a:pt x="154" y="120"/>
                    <a:pt x="157" y="123"/>
                    <a:pt x="158" y="124"/>
                  </a:cubicBezTo>
                  <a:cubicBezTo>
                    <a:pt x="158" y="124"/>
                    <a:pt x="164" y="129"/>
                    <a:pt x="165" y="133"/>
                  </a:cubicBezTo>
                  <a:cubicBezTo>
                    <a:pt x="165" y="135"/>
                    <a:pt x="165" y="139"/>
                    <a:pt x="163" y="141"/>
                  </a:cubicBezTo>
                  <a:cubicBezTo>
                    <a:pt x="163" y="142"/>
                    <a:pt x="162" y="142"/>
                    <a:pt x="162" y="142"/>
                  </a:cubicBezTo>
                  <a:cubicBezTo>
                    <a:pt x="161" y="142"/>
                    <a:pt x="161" y="142"/>
                    <a:pt x="161" y="142"/>
                  </a:cubicBezTo>
                  <a:cubicBezTo>
                    <a:pt x="159" y="142"/>
                    <a:pt x="156" y="142"/>
                    <a:pt x="155" y="143"/>
                  </a:cubicBezTo>
                  <a:cubicBezTo>
                    <a:pt x="155" y="143"/>
                    <a:pt x="155" y="145"/>
                    <a:pt x="156" y="146"/>
                  </a:cubicBezTo>
                  <a:cubicBezTo>
                    <a:pt x="156" y="149"/>
                    <a:pt x="156" y="151"/>
                    <a:pt x="155" y="152"/>
                  </a:cubicBezTo>
                  <a:cubicBezTo>
                    <a:pt x="153" y="153"/>
                    <a:pt x="152" y="153"/>
                    <a:pt x="151" y="153"/>
                  </a:cubicBezTo>
                  <a:cubicBezTo>
                    <a:pt x="150" y="153"/>
                    <a:pt x="149" y="153"/>
                    <a:pt x="148" y="154"/>
                  </a:cubicBezTo>
                  <a:cubicBezTo>
                    <a:pt x="147" y="154"/>
                    <a:pt x="145" y="156"/>
                    <a:pt x="144" y="157"/>
                  </a:cubicBezTo>
                  <a:cubicBezTo>
                    <a:pt x="143" y="158"/>
                    <a:pt x="142" y="159"/>
                    <a:pt x="141" y="159"/>
                  </a:cubicBezTo>
                  <a:cubicBezTo>
                    <a:pt x="140" y="159"/>
                    <a:pt x="137" y="161"/>
                    <a:pt x="136" y="163"/>
                  </a:cubicBezTo>
                  <a:cubicBezTo>
                    <a:pt x="136" y="164"/>
                    <a:pt x="136" y="164"/>
                    <a:pt x="136" y="165"/>
                  </a:cubicBezTo>
                  <a:cubicBezTo>
                    <a:pt x="135" y="166"/>
                    <a:pt x="135" y="167"/>
                    <a:pt x="133" y="169"/>
                  </a:cubicBezTo>
                  <a:cubicBezTo>
                    <a:pt x="129" y="171"/>
                    <a:pt x="125" y="169"/>
                    <a:pt x="123" y="168"/>
                  </a:cubicBezTo>
                  <a:cubicBezTo>
                    <a:pt x="123" y="168"/>
                    <a:pt x="122" y="167"/>
                    <a:pt x="122" y="167"/>
                  </a:cubicBezTo>
                  <a:cubicBezTo>
                    <a:pt x="122" y="167"/>
                    <a:pt x="122" y="167"/>
                    <a:pt x="122" y="167"/>
                  </a:cubicBezTo>
                  <a:cubicBezTo>
                    <a:pt x="121" y="167"/>
                    <a:pt x="118" y="166"/>
                    <a:pt x="114" y="167"/>
                  </a:cubicBezTo>
                  <a:cubicBezTo>
                    <a:pt x="109" y="168"/>
                    <a:pt x="108" y="170"/>
                    <a:pt x="107" y="173"/>
                  </a:cubicBezTo>
                  <a:cubicBezTo>
                    <a:pt x="107" y="173"/>
                    <a:pt x="107" y="174"/>
                    <a:pt x="107" y="174"/>
                  </a:cubicBezTo>
                  <a:cubicBezTo>
                    <a:pt x="106" y="176"/>
                    <a:pt x="104" y="178"/>
                    <a:pt x="102" y="178"/>
                  </a:cubicBezTo>
                  <a:cubicBezTo>
                    <a:pt x="101" y="178"/>
                    <a:pt x="100" y="177"/>
                    <a:pt x="99" y="176"/>
                  </a:cubicBezTo>
                  <a:cubicBezTo>
                    <a:pt x="97" y="174"/>
                    <a:pt x="95" y="173"/>
                    <a:pt x="93" y="173"/>
                  </a:cubicBezTo>
                  <a:cubicBezTo>
                    <a:pt x="91" y="172"/>
                    <a:pt x="86" y="172"/>
                    <a:pt x="83" y="172"/>
                  </a:cubicBezTo>
                  <a:cubicBezTo>
                    <a:pt x="80" y="173"/>
                    <a:pt x="72" y="172"/>
                    <a:pt x="66" y="171"/>
                  </a:cubicBezTo>
                  <a:cubicBezTo>
                    <a:pt x="59" y="171"/>
                    <a:pt x="51" y="174"/>
                    <a:pt x="50" y="176"/>
                  </a:cubicBezTo>
                  <a:cubicBezTo>
                    <a:pt x="48" y="178"/>
                    <a:pt x="40" y="183"/>
                    <a:pt x="36" y="185"/>
                  </a:cubicBezTo>
                  <a:cubicBezTo>
                    <a:pt x="31" y="186"/>
                    <a:pt x="26" y="189"/>
                    <a:pt x="25" y="190"/>
                  </a:cubicBezTo>
                  <a:cubicBezTo>
                    <a:pt x="24" y="191"/>
                    <a:pt x="26" y="193"/>
                    <a:pt x="26" y="194"/>
                  </a:cubicBezTo>
                  <a:cubicBezTo>
                    <a:pt x="27" y="195"/>
                    <a:pt x="27" y="196"/>
                    <a:pt x="27" y="197"/>
                  </a:cubicBezTo>
                  <a:cubicBezTo>
                    <a:pt x="29" y="199"/>
                    <a:pt x="29" y="200"/>
                    <a:pt x="30" y="201"/>
                  </a:cubicBezTo>
                  <a:cubicBezTo>
                    <a:pt x="30" y="202"/>
                    <a:pt x="30" y="203"/>
                    <a:pt x="31" y="204"/>
                  </a:cubicBezTo>
                  <a:cubicBezTo>
                    <a:pt x="32" y="206"/>
                    <a:pt x="32" y="208"/>
                    <a:pt x="33" y="209"/>
                  </a:cubicBezTo>
                  <a:cubicBezTo>
                    <a:pt x="33" y="210"/>
                    <a:pt x="33" y="210"/>
                    <a:pt x="33" y="211"/>
                  </a:cubicBezTo>
                  <a:cubicBezTo>
                    <a:pt x="33" y="211"/>
                    <a:pt x="36" y="212"/>
                    <a:pt x="39" y="212"/>
                  </a:cubicBezTo>
                  <a:cubicBezTo>
                    <a:pt x="42" y="212"/>
                    <a:pt x="42" y="214"/>
                    <a:pt x="43" y="216"/>
                  </a:cubicBezTo>
                  <a:cubicBezTo>
                    <a:pt x="43" y="217"/>
                    <a:pt x="43" y="217"/>
                    <a:pt x="43" y="218"/>
                  </a:cubicBezTo>
                  <a:cubicBezTo>
                    <a:pt x="43" y="220"/>
                    <a:pt x="42" y="223"/>
                    <a:pt x="38" y="227"/>
                  </a:cubicBezTo>
                  <a:cubicBezTo>
                    <a:pt x="37" y="228"/>
                    <a:pt x="37" y="228"/>
                    <a:pt x="36" y="228"/>
                  </a:cubicBezTo>
                  <a:cubicBezTo>
                    <a:pt x="34" y="230"/>
                    <a:pt x="32" y="231"/>
                    <a:pt x="32" y="235"/>
                  </a:cubicBezTo>
                  <a:cubicBezTo>
                    <a:pt x="32" y="240"/>
                    <a:pt x="29" y="242"/>
                    <a:pt x="28" y="244"/>
                  </a:cubicBezTo>
                  <a:cubicBezTo>
                    <a:pt x="27" y="244"/>
                    <a:pt x="26" y="245"/>
                    <a:pt x="26" y="245"/>
                  </a:cubicBezTo>
                  <a:cubicBezTo>
                    <a:pt x="25" y="248"/>
                    <a:pt x="12" y="256"/>
                    <a:pt x="8" y="259"/>
                  </a:cubicBezTo>
                  <a:cubicBezTo>
                    <a:pt x="6" y="260"/>
                    <a:pt x="3" y="262"/>
                    <a:pt x="0" y="264"/>
                  </a:cubicBezTo>
                  <a:cubicBezTo>
                    <a:pt x="3" y="281"/>
                    <a:pt x="3" y="281"/>
                    <a:pt x="3" y="281"/>
                  </a:cubicBezTo>
                  <a:cubicBezTo>
                    <a:pt x="20" y="278"/>
                    <a:pt x="228" y="238"/>
                    <a:pt x="231" y="237"/>
                  </a:cubicBezTo>
                  <a:cubicBezTo>
                    <a:pt x="233" y="237"/>
                    <a:pt x="234" y="238"/>
                    <a:pt x="235" y="239"/>
                  </a:cubicBezTo>
                  <a:cubicBezTo>
                    <a:pt x="236" y="240"/>
                    <a:pt x="236" y="241"/>
                    <a:pt x="236" y="242"/>
                  </a:cubicBezTo>
                  <a:cubicBezTo>
                    <a:pt x="236" y="242"/>
                    <a:pt x="236" y="242"/>
                    <a:pt x="236" y="242"/>
                  </a:cubicBezTo>
                  <a:cubicBezTo>
                    <a:pt x="236" y="243"/>
                    <a:pt x="236" y="245"/>
                    <a:pt x="236" y="246"/>
                  </a:cubicBezTo>
                  <a:cubicBezTo>
                    <a:pt x="237" y="247"/>
                    <a:pt x="238" y="246"/>
                    <a:pt x="239" y="246"/>
                  </a:cubicBezTo>
                  <a:cubicBezTo>
                    <a:pt x="239" y="246"/>
                    <a:pt x="240" y="246"/>
                    <a:pt x="240" y="246"/>
                  </a:cubicBezTo>
                  <a:cubicBezTo>
                    <a:pt x="240" y="246"/>
                    <a:pt x="240" y="246"/>
                    <a:pt x="241" y="245"/>
                  </a:cubicBezTo>
                  <a:cubicBezTo>
                    <a:pt x="241" y="245"/>
                    <a:pt x="242" y="243"/>
                    <a:pt x="244" y="243"/>
                  </a:cubicBezTo>
                  <a:cubicBezTo>
                    <a:pt x="245" y="243"/>
                    <a:pt x="246" y="243"/>
                    <a:pt x="246" y="243"/>
                  </a:cubicBezTo>
                  <a:cubicBezTo>
                    <a:pt x="247" y="244"/>
                    <a:pt x="248" y="246"/>
                    <a:pt x="248" y="249"/>
                  </a:cubicBezTo>
                  <a:cubicBezTo>
                    <a:pt x="248" y="250"/>
                    <a:pt x="248" y="251"/>
                    <a:pt x="249" y="252"/>
                  </a:cubicBezTo>
                  <a:cubicBezTo>
                    <a:pt x="249" y="254"/>
                    <a:pt x="250" y="256"/>
                    <a:pt x="250" y="258"/>
                  </a:cubicBezTo>
                  <a:cubicBezTo>
                    <a:pt x="250" y="261"/>
                    <a:pt x="250" y="261"/>
                    <a:pt x="252" y="264"/>
                  </a:cubicBezTo>
                  <a:cubicBezTo>
                    <a:pt x="252" y="265"/>
                    <a:pt x="252" y="265"/>
                    <a:pt x="252" y="265"/>
                  </a:cubicBezTo>
                  <a:cubicBezTo>
                    <a:pt x="253" y="267"/>
                    <a:pt x="256" y="268"/>
                    <a:pt x="261" y="269"/>
                  </a:cubicBezTo>
                  <a:cubicBezTo>
                    <a:pt x="261" y="269"/>
                    <a:pt x="261" y="269"/>
                    <a:pt x="261" y="269"/>
                  </a:cubicBezTo>
                  <a:cubicBezTo>
                    <a:pt x="262" y="269"/>
                    <a:pt x="262" y="269"/>
                    <a:pt x="262" y="269"/>
                  </a:cubicBezTo>
                  <a:cubicBezTo>
                    <a:pt x="264" y="269"/>
                    <a:pt x="267" y="269"/>
                    <a:pt x="270" y="272"/>
                  </a:cubicBezTo>
                  <a:cubicBezTo>
                    <a:pt x="270" y="272"/>
                    <a:pt x="270" y="272"/>
                    <a:pt x="271" y="272"/>
                  </a:cubicBezTo>
                  <a:cubicBezTo>
                    <a:pt x="273" y="273"/>
                    <a:pt x="308" y="283"/>
                    <a:pt x="311" y="284"/>
                  </a:cubicBezTo>
                  <a:cubicBezTo>
                    <a:pt x="314" y="285"/>
                    <a:pt x="318" y="286"/>
                    <a:pt x="319" y="290"/>
                  </a:cubicBezTo>
                  <a:cubicBezTo>
                    <a:pt x="319" y="291"/>
                    <a:pt x="319" y="291"/>
                    <a:pt x="319" y="291"/>
                  </a:cubicBezTo>
                  <a:cubicBezTo>
                    <a:pt x="320" y="295"/>
                    <a:pt x="321" y="296"/>
                    <a:pt x="321" y="297"/>
                  </a:cubicBezTo>
                  <a:cubicBezTo>
                    <a:pt x="322" y="297"/>
                    <a:pt x="322" y="297"/>
                    <a:pt x="322" y="297"/>
                  </a:cubicBezTo>
                  <a:cubicBezTo>
                    <a:pt x="322" y="298"/>
                    <a:pt x="322" y="298"/>
                    <a:pt x="322" y="298"/>
                  </a:cubicBezTo>
                  <a:cubicBezTo>
                    <a:pt x="330" y="290"/>
                    <a:pt x="340" y="278"/>
                    <a:pt x="341" y="277"/>
                  </a:cubicBezTo>
                  <a:cubicBezTo>
                    <a:pt x="341" y="277"/>
                    <a:pt x="341" y="276"/>
                    <a:pt x="342" y="275"/>
                  </a:cubicBezTo>
                  <a:cubicBezTo>
                    <a:pt x="341" y="275"/>
                    <a:pt x="340" y="274"/>
                    <a:pt x="339" y="273"/>
                  </a:cubicBezTo>
                  <a:cubicBezTo>
                    <a:pt x="337" y="272"/>
                    <a:pt x="337" y="271"/>
                    <a:pt x="337" y="269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90"/>
            <p:cNvSpPr>
              <a:spLocks/>
            </p:cNvSpPr>
            <p:nvPr/>
          </p:nvSpPr>
          <p:spPr bwMode="auto">
            <a:xfrm>
              <a:off x="9913938" y="1814513"/>
              <a:ext cx="869950" cy="758825"/>
            </a:xfrm>
            <a:custGeom>
              <a:avLst/>
              <a:gdLst>
                <a:gd name="T0" fmla="*/ 337 w 342"/>
                <a:gd name="T1" fmla="*/ 265 h 298"/>
                <a:gd name="T2" fmla="*/ 331 w 342"/>
                <a:gd name="T3" fmla="*/ 252 h 298"/>
                <a:gd name="T4" fmla="*/ 327 w 342"/>
                <a:gd name="T5" fmla="*/ 227 h 298"/>
                <a:gd name="T6" fmla="*/ 324 w 342"/>
                <a:gd name="T7" fmla="*/ 216 h 298"/>
                <a:gd name="T8" fmla="*/ 323 w 342"/>
                <a:gd name="T9" fmla="*/ 188 h 298"/>
                <a:gd name="T10" fmla="*/ 314 w 342"/>
                <a:gd name="T11" fmla="*/ 129 h 298"/>
                <a:gd name="T12" fmla="*/ 305 w 342"/>
                <a:gd name="T13" fmla="*/ 98 h 298"/>
                <a:gd name="T14" fmla="*/ 297 w 342"/>
                <a:gd name="T15" fmla="*/ 80 h 298"/>
                <a:gd name="T16" fmla="*/ 283 w 342"/>
                <a:gd name="T17" fmla="*/ 27 h 298"/>
                <a:gd name="T18" fmla="*/ 230 w 342"/>
                <a:gd name="T19" fmla="*/ 13 h 298"/>
                <a:gd name="T20" fmla="*/ 208 w 342"/>
                <a:gd name="T21" fmla="*/ 21 h 298"/>
                <a:gd name="T22" fmla="*/ 193 w 342"/>
                <a:gd name="T23" fmla="*/ 32 h 298"/>
                <a:gd name="T24" fmla="*/ 180 w 342"/>
                <a:gd name="T25" fmla="*/ 51 h 298"/>
                <a:gd name="T26" fmla="*/ 174 w 342"/>
                <a:gd name="T27" fmla="*/ 65 h 298"/>
                <a:gd name="T28" fmla="*/ 171 w 342"/>
                <a:gd name="T29" fmla="*/ 75 h 298"/>
                <a:gd name="T30" fmla="*/ 164 w 342"/>
                <a:gd name="T31" fmla="*/ 84 h 298"/>
                <a:gd name="T32" fmla="*/ 158 w 342"/>
                <a:gd name="T33" fmla="*/ 93 h 298"/>
                <a:gd name="T34" fmla="*/ 151 w 342"/>
                <a:gd name="T35" fmla="*/ 95 h 298"/>
                <a:gd name="T36" fmla="*/ 149 w 342"/>
                <a:gd name="T37" fmla="*/ 104 h 298"/>
                <a:gd name="T38" fmla="*/ 160 w 342"/>
                <a:gd name="T39" fmla="*/ 103 h 298"/>
                <a:gd name="T40" fmla="*/ 160 w 342"/>
                <a:gd name="T41" fmla="*/ 108 h 298"/>
                <a:gd name="T42" fmla="*/ 166 w 342"/>
                <a:gd name="T43" fmla="*/ 107 h 298"/>
                <a:gd name="T44" fmla="*/ 160 w 342"/>
                <a:gd name="T45" fmla="*/ 114 h 298"/>
                <a:gd name="T46" fmla="*/ 154 w 342"/>
                <a:gd name="T47" fmla="*/ 118 h 298"/>
                <a:gd name="T48" fmla="*/ 163 w 342"/>
                <a:gd name="T49" fmla="*/ 141 h 298"/>
                <a:gd name="T50" fmla="*/ 155 w 342"/>
                <a:gd name="T51" fmla="*/ 143 h 298"/>
                <a:gd name="T52" fmla="*/ 151 w 342"/>
                <a:gd name="T53" fmla="*/ 153 h 298"/>
                <a:gd name="T54" fmla="*/ 141 w 342"/>
                <a:gd name="T55" fmla="*/ 159 h 298"/>
                <a:gd name="T56" fmla="*/ 133 w 342"/>
                <a:gd name="T57" fmla="*/ 169 h 298"/>
                <a:gd name="T58" fmla="*/ 122 w 342"/>
                <a:gd name="T59" fmla="*/ 167 h 298"/>
                <a:gd name="T60" fmla="*/ 107 w 342"/>
                <a:gd name="T61" fmla="*/ 174 h 298"/>
                <a:gd name="T62" fmla="*/ 93 w 342"/>
                <a:gd name="T63" fmla="*/ 173 h 298"/>
                <a:gd name="T64" fmla="*/ 50 w 342"/>
                <a:gd name="T65" fmla="*/ 176 h 298"/>
                <a:gd name="T66" fmla="*/ 26 w 342"/>
                <a:gd name="T67" fmla="*/ 194 h 298"/>
                <a:gd name="T68" fmla="*/ 31 w 342"/>
                <a:gd name="T69" fmla="*/ 204 h 298"/>
                <a:gd name="T70" fmla="*/ 39 w 342"/>
                <a:gd name="T71" fmla="*/ 212 h 298"/>
                <a:gd name="T72" fmla="*/ 38 w 342"/>
                <a:gd name="T73" fmla="*/ 227 h 298"/>
                <a:gd name="T74" fmla="*/ 28 w 342"/>
                <a:gd name="T75" fmla="*/ 244 h 298"/>
                <a:gd name="T76" fmla="*/ 0 w 342"/>
                <a:gd name="T77" fmla="*/ 264 h 298"/>
                <a:gd name="T78" fmla="*/ 235 w 342"/>
                <a:gd name="T79" fmla="*/ 239 h 298"/>
                <a:gd name="T80" fmla="*/ 236 w 342"/>
                <a:gd name="T81" fmla="*/ 246 h 298"/>
                <a:gd name="T82" fmla="*/ 241 w 342"/>
                <a:gd name="T83" fmla="*/ 245 h 298"/>
                <a:gd name="T84" fmla="*/ 248 w 342"/>
                <a:gd name="T85" fmla="*/ 249 h 298"/>
                <a:gd name="T86" fmla="*/ 252 w 342"/>
                <a:gd name="T87" fmla="*/ 264 h 298"/>
                <a:gd name="T88" fmla="*/ 261 w 342"/>
                <a:gd name="T89" fmla="*/ 269 h 298"/>
                <a:gd name="T90" fmla="*/ 271 w 342"/>
                <a:gd name="T91" fmla="*/ 272 h 298"/>
                <a:gd name="T92" fmla="*/ 319 w 342"/>
                <a:gd name="T93" fmla="*/ 291 h 298"/>
                <a:gd name="T94" fmla="*/ 322 w 342"/>
                <a:gd name="T95" fmla="*/ 298 h 298"/>
                <a:gd name="T96" fmla="*/ 339 w 342"/>
                <a:gd name="T97" fmla="*/ 27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2" h="298">
                  <a:moveTo>
                    <a:pt x="337" y="269"/>
                  </a:moveTo>
                  <a:cubicBezTo>
                    <a:pt x="338" y="268"/>
                    <a:pt x="338" y="268"/>
                    <a:pt x="338" y="267"/>
                  </a:cubicBezTo>
                  <a:cubicBezTo>
                    <a:pt x="338" y="265"/>
                    <a:pt x="338" y="265"/>
                    <a:pt x="337" y="265"/>
                  </a:cubicBezTo>
                  <a:cubicBezTo>
                    <a:pt x="336" y="265"/>
                    <a:pt x="336" y="265"/>
                    <a:pt x="335" y="264"/>
                  </a:cubicBezTo>
                  <a:cubicBezTo>
                    <a:pt x="334" y="263"/>
                    <a:pt x="334" y="262"/>
                    <a:pt x="333" y="260"/>
                  </a:cubicBezTo>
                  <a:cubicBezTo>
                    <a:pt x="333" y="258"/>
                    <a:pt x="332" y="256"/>
                    <a:pt x="331" y="252"/>
                  </a:cubicBezTo>
                  <a:cubicBezTo>
                    <a:pt x="329" y="246"/>
                    <a:pt x="329" y="243"/>
                    <a:pt x="329" y="239"/>
                  </a:cubicBezTo>
                  <a:cubicBezTo>
                    <a:pt x="329" y="238"/>
                    <a:pt x="329" y="237"/>
                    <a:pt x="329" y="236"/>
                  </a:cubicBezTo>
                  <a:cubicBezTo>
                    <a:pt x="329" y="232"/>
                    <a:pt x="328" y="230"/>
                    <a:pt x="327" y="227"/>
                  </a:cubicBezTo>
                  <a:cubicBezTo>
                    <a:pt x="327" y="225"/>
                    <a:pt x="326" y="222"/>
                    <a:pt x="325" y="219"/>
                  </a:cubicBezTo>
                  <a:cubicBezTo>
                    <a:pt x="325" y="218"/>
                    <a:pt x="325" y="217"/>
                    <a:pt x="324" y="216"/>
                  </a:cubicBezTo>
                  <a:cubicBezTo>
                    <a:pt x="324" y="216"/>
                    <a:pt x="324" y="216"/>
                    <a:pt x="324" y="216"/>
                  </a:cubicBezTo>
                  <a:cubicBezTo>
                    <a:pt x="324" y="216"/>
                    <a:pt x="324" y="216"/>
                    <a:pt x="324" y="216"/>
                  </a:cubicBezTo>
                  <a:cubicBezTo>
                    <a:pt x="323" y="210"/>
                    <a:pt x="323" y="204"/>
                    <a:pt x="323" y="199"/>
                  </a:cubicBezTo>
                  <a:cubicBezTo>
                    <a:pt x="323" y="195"/>
                    <a:pt x="323" y="191"/>
                    <a:pt x="323" y="188"/>
                  </a:cubicBezTo>
                  <a:cubicBezTo>
                    <a:pt x="322" y="177"/>
                    <a:pt x="321" y="162"/>
                    <a:pt x="321" y="151"/>
                  </a:cubicBezTo>
                  <a:cubicBezTo>
                    <a:pt x="321" y="145"/>
                    <a:pt x="319" y="141"/>
                    <a:pt x="317" y="137"/>
                  </a:cubicBezTo>
                  <a:cubicBezTo>
                    <a:pt x="316" y="135"/>
                    <a:pt x="315" y="132"/>
                    <a:pt x="314" y="129"/>
                  </a:cubicBezTo>
                  <a:cubicBezTo>
                    <a:pt x="313" y="123"/>
                    <a:pt x="312" y="117"/>
                    <a:pt x="311" y="111"/>
                  </a:cubicBezTo>
                  <a:cubicBezTo>
                    <a:pt x="311" y="108"/>
                    <a:pt x="311" y="105"/>
                    <a:pt x="310" y="103"/>
                  </a:cubicBezTo>
                  <a:cubicBezTo>
                    <a:pt x="310" y="100"/>
                    <a:pt x="307" y="99"/>
                    <a:pt x="305" y="98"/>
                  </a:cubicBezTo>
                  <a:cubicBezTo>
                    <a:pt x="303" y="98"/>
                    <a:pt x="301" y="97"/>
                    <a:pt x="301" y="95"/>
                  </a:cubicBezTo>
                  <a:cubicBezTo>
                    <a:pt x="300" y="94"/>
                    <a:pt x="300" y="92"/>
                    <a:pt x="301" y="91"/>
                  </a:cubicBezTo>
                  <a:cubicBezTo>
                    <a:pt x="302" y="87"/>
                    <a:pt x="302" y="83"/>
                    <a:pt x="297" y="80"/>
                  </a:cubicBezTo>
                  <a:cubicBezTo>
                    <a:pt x="288" y="76"/>
                    <a:pt x="289" y="67"/>
                    <a:pt x="290" y="59"/>
                  </a:cubicBezTo>
                  <a:cubicBezTo>
                    <a:pt x="291" y="52"/>
                    <a:pt x="290" y="41"/>
                    <a:pt x="288" y="34"/>
                  </a:cubicBezTo>
                  <a:cubicBezTo>
                    <a:pt x="287" y="31"/>
                    <a:pt x="285" y="29"/>
                    <a:pt x="283" y="27"/>
                  </a:cubicBezTo>
                  <a:cubicBezTo>
                    <a:pt x="281" y="24"/>
                    <a:pt x="278" y="22"/>
                    <a:pt x="278" y="17"/>
                  </a:cubicBezTo>
                  <a:cubicBezTo>
                    <a:pt x="279" y="11"/>
                    <a:pt x="279" y="3"/>
                    <a:pt x="279" y="0"/>
                  </a:cubicBezTo>
                  <a:cubicBezTo>
                    <a:pt x="253" y="7"/>
                    <a:pt x="232" y="13"/>
                    <a:pt x="230" y="13"/>
                  </a:cubicBezTo>
                  <a:cubicBezTo>
                    <a:pt x="230" y="13"/>
                    <a:pt x="230" y="13"/>
                    <a:pt x="230" y="13"/>
                  </a:cubicBezTo>
                  <a:cubicBezTo>
                    <a:pt x="226" y="14"/>
                    <a:pt x="221" y="16"/>
                    <a:pt x="216" y="17"/>
                  </a:cubicBezTo>
                  <a:cubicBezTo>
                    <a:pt x="211" y="18"/>
                    <a:pt x="211" y="18"/>
                    <a:pt x="208" y="21"/>
                  </a:cubicBezTo>
                  <a:cubicBezTo>
                    <a:pt x="207" y="23"/>
                    <a:pt x="205" y="23"/>
                    <a:pt x="204" y="24"/>
                  </a:cubicBezTo>
                  <a:cubicBezTo>
                    <a:pt x="202" y="25"/>
                    <a:pt x="200" y="25"/>
                    <a:pt x="199" y="27"/>
                  </a:cubicBezTo>
                  <a:cubicBezTo>
                    <a:pt x="197" y="30"/>
                    <a:pt x="195" y="31"/>
                    <a:pt x="193" y="32"/>
                  </a:cubicBezTo>
                  <a:cubicBezTo>
                    <a:pt x="192" y="33"/>
                    <a:pt x="190" y="34"/>
                    <a:pt x="189" y="35"/>
                  </a:cubicBezTo>
                  <a:cubicBezTo>
                    <a:pt x="185" y="38"/>
                    <a:pt x="183" y="41"/>
                    <a:pt x="183" y="44"/>
                  </a:cubicBezTo>
                  <a:cubicBezTo>
                    <a:pt x="183" y="46"/>
                    <a:pt x="181" y="48"/>
                    <a:pt x="180" y="51"/>
                  </a:cubicBezTo>
                  <a:cubicBezTo>
                    <a:pt x="179" y="52"/>
                    <a:pt x="178" y="53"/>
                    <a:pt x="178" y="54"/>
                  </a:cubicBezTo>
                  <a:cubicBezTo>
                    <a:pt x="177" y="56"/>
                    <a:pt x="176" y="59"/>
                    <a:pt x="175" y="61"/>
                  </a:cubicBezTo>
                  <a:cubicBezTo>
                    <a:pt x="175" y="63"/>
                    <a:pt x="174" y="64"/>
                    <a:pt x="174" y="65"/>
                  </a:cubicBezTo>
                  <a:cubicBezTo>
                    <a:pt x="174" y="65"/>
                    <a:pt x="173" y="66"/>
                    <a:pt x="173" y="67"/>
                  </a:cubicBezTo>
                  <a:cubicBezTo>
                    <a:pt x="172" y="69"/>
                    <a:pt x="171" y="71"/>
                    <a:pt x="170" y="72"/>
                  </a:cubicBezTo>
                  <a:cubicBezTo>
                    <a:pt x="170" y="73"/>
                    <a:pt x="170" y="74"/>
                    <a:pt x="171" y="75"/>
                  </a:cubicBezTo>
                  <a:cubicBezTo>
                    <a:pt x="171" y="76"/>
                    <a:pt x="171" y="78"/>
                    <a:pt x="171" y="79"/>
                  </a:cubicBezTo>
                  <a:cubicBezTo>
                    <a:pt x="171" y="81"/>
                    <a:pt x="169" y="82"/>
                    <a:pt x="167" y="83"/>
                  </a:cubicBezTo>
                  <a:cubicBezTo>
                    <a:pt x="166" y="83"/>
                    <a:pt x="165" y="83"/>
                    <a:pt x="164" y="84"/>
                  </a:cubicBezTo>
                  <a:cubicBezTo>
                    <a:pt x="163" y="85"/>
                    <a:pt x="163" y="85"/>
                    <a:pt x="162" y="86"/>
                  </a:cubicBezTo>
                  <a:cubicBezTo>
                    <a:pt x="162" y="87"/>
                    <a:pt x="162" y="88"/>
                    <a:pt x="162" y="88"/>
                  </a:cubicBezTo>
                  <a:cubicBezTo>
                    <a:pt x="161" y="91"/>
                    <a:pt x="160" y="92"/>
                    <a:pt x="158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157" y="94"/>
                    <a:pt x="155" y="94"/>
                    <a:pt x="154" y="94"/>
                  </a:cubicBezTo>
                  <a:cubicBezTo>
                    <a:pt x="153" y="95"/>
                    <a:pt x="152" y="95"/>
                    <a:pt x="151" y="95"/>
                  </a:cubicBezTo>
                  <a:cubicBezTo>
                    <a:pt x="150" y="96"/>
                    <a:pt x="150" y="98"/>
                    <a:pt x="149" y="100"/>
                  </a:cubicBezTo>
                  <a:cubicBezTo>
                    <a:pt x="149" y="101"/>
                    <a:pt x="149" y="102"/>
                    <a:pt x="148" y="102"/>
                  </a:cubicBezTo>
                  <a:cubicBezTo>
                    <a:pt x="148" y="103"/>
                    <a:pt x="148" y="104"/>
                    <a:pt x="149" y="104"/>
                  </a:cubicBezTo>
                  <a:cubicBezTo>
                    <a:pt x="149" y="104"/>
                    <a:pt x="150" y="104"/>
                    <a:pt x="150" y="104"/>
                  </a:cubicBezTo>
                  <a:cubicBezTo>
                    <a:pt x="151" y="103"/>
                    <a:pt x="152" y="102"/>
                    <a:pt x="155" y="101"/>
                  </a:cubicBezTo>
                  <a:cubicBezTo>
                    <a:pt x="157" y="101"/>
                    <a:pt x="160" y="103"/>
                    <a:pt x="160" y="103"/>
                  </a:cubicBezTo>
                  <a:cubicBezTo>
                    <a:pt x="160" y="103"/>
                    <a:pt x="160" y="104"/>
                    <a:pt x="160" y="104"/>
                  </a:cubicBezTo>
                  <a:cubicBezTo>
                    <a:pt x="158" y="108"/>
                    <a:pt x="158" y="108"/>
                    <a:pt x="158" y="108"/>
                  </a:cubicBezTo>
                  <a:cubicBezTo>
                    <a:pt x="158" y="108"/>
                    <a:pt x="159" y="108"/>
                    <a:pt x="160" y="108"/>
                  </a:cubicBezTo>
                  <a:cubicBezTo>
                    <a:pt x="161" y="108"/>
                    <a:pt x="161" y="107"/>
                    <a:pt x="162" y="107"/>
                  </a:cubicBezTo>
                  <a:cubicBezTo>
                    <a:pt x="163" y="107"/>
                    <a:pt x="163" y="107"/>
                    <a:pt x="164" y="107"/>
                  </a:cubicBezTo>
                  <a:cubicBezTo>
                    <a:pt x="165" y="107"/>
                    <a:pt x="165" y="107"/>
                    <a:pt x="166" y="107"/>
                  </a:cubicBezTo>
                  <a:cubicBezTo>
                    <a:pt x="166" y="108"/>
                    <a:pt x="166" y="109"/>
                    <a:pt x="166" y="111"/>
                  </a:cubicBezTo>
                  <a:cubicBezTo>
                    <a:pt x="165" y="112"/>
                    <a:pt x="163" y="113"/>
                    <a:pt x="162" y="113"/>
                  </a:cubicBezTo>
                  <a:cubicBezTo>
                    <a:pt x="161" y="113"/>
                    <a:pt x="161" y="113"/>
                    <a:pt x="160" y="114"/>
                  </a:cubicBezTo>
                  <a:cubicBezTo>
                    <a:pt x="158" y="114"/>
                    <a:pt x="158" y="114"/>
                    <a:pt x="156" y="116"/>
                  </a:cubicBezTo>
                  <a:cubicBezTo>
                    <a:pt x="155" y="117"/>
                    <a:pt x="155" y="117"/>
                    <a:pt x="155" y="117"/>
                  </a:cubicBezTo>
                  <a:cubicBezTo>
                    <a:pt x="155" y="117"/>
                    <a:pt x="154" y="118"/>
                    <a:pt x="154" y="118"/>
                  </a:cubicBezTo>
                  <a:cubicBezTo>
                    <a:pt x="154" y="120"/>
                    <a:pt x="157" y="123"/>
                    <a:pt x="158" y="124"/>
                  </a:cubicBezTo>
                  <a:cubicBezTo>
                    <a:pt x="158" y="124"/>
                    <a:pt x="164" y="129"/>
                    <a:pt x="165" y="133"/>
                  </a:cubicBezTo>
                  <a:cubicBezTo>
                    <a:pt x="165" y="135"/>
                    <a:pt x="165" y="139"/>
                    <a:pt x="163" y="141"/>
                  </a:cubicBezTo>
                  <a:cubicBezTo>
                    <a:pt x="163" y="142"/>
                    <a:pt x="162" y="142"/>
                    <a:pt x="162" y="142"/>
                  </a:cubicBezTo>
                  <a:cubicBezTo>
                    <a:pt x="161" y="142"/>
                    <a:pt x="161" y="142"/>
                    <a:pt x="161" y="142"/>
                  </a:cubicBezTo>
                  <a:cubicBezTo>
                    <a:pt x="159" y="142"/>
                    <a:pt x="156" y="142"/>
                    <a:pt x="155" y="143"/>
                  </a:cubicBezTo>
                  <a:cubicBezTo>
                    <a:pt x="155" y="143"/>
                    <a:pt x="155" y="145"/>
                    <a:pt x="156" y="146"/>
                  </a:cubicBezTo>
                  <a:cubicBezTo>
                    <a:pt x="156" y="149"/>
                    <a:pt x="156" y="151"/>
                    <a:pt x="155" y="152"/>
                  </a:cubicBezTo>
                  <a:cubicBezTo>
                    <a:pt x="153" y="153"/>
                    <a:pt x="152" y="153"/>
                    <a:pt x="151" y="153"/>
                  </a:cubicBezTo>
                  <a:cubicBezTo>
                    <a:pt x="150" y="153"/>
                    <a:pt x="149" y="153"/>
                    <a:pt x="148" y="154"/>
                  </a:cubicBezTo>
                  <a:cubicBezTo>
                    <a:pt x="147" y="154"/>
                    <a:pt x="145" y="156"/>
                    <a:pt x="144" y="157"/>
                  </a:cubicBezTo>
                  <a:cubicBezTo>
                    <a:pt x="143" y="158"/>
                    <a:pt x="142" y="159"/>
                    <a:pt x="141" y="159"/>
                  </a:cubicBezTo>
                  <a:cubicBezTo>
                    <a:pt x="140" y="159"/>
                    <a:pt x="137" y="161"/>
                    <a:pt x="136" y="163"/>
                  </a:cubicBezTo>
                  <a:cubicBezTo>
                    <a:pt x="136" y="164"/>
                    <a:pt x="136" y="164"/>
                    <a:pt x="136" y="165"/>
                  </a:cubicBezTo>
                  <a:cubicBezTo>
                    <a:pt x="135" y="166"/>
                    <a:pt x="135" y="167"/>
                    <a:pt x="133" y="169"/>
                  </a:cubicBezTo>
                  <a:cubicBezTo>
                    <a:pt x="129" y="171"/>
                    <a:pt x="125" y="169"/>
                    <a:pt x="123" y="168"/>
                  </a:cubicBezTo>
                  <a:cubicBezTo>
                    <a:pt x="123" y="168"/>
                    <a:pt x="122" y="167"/>
                    <a:pt x="122" y="167"/>
                  </a:cubicBezTo>
                  <a:cubicBezTo>
                    <a:pt x="122" y="167"/>
                    <a:pt x="122" y="167"/>
                    <a:pt x="122" y="167"/>
                  </a:cubicBezTo>
                  <a:cubicBezTo>
                    <a:pt x="121" y="167"/>
                    <a:pt x="118" y="166"/>
                    <a:pt x="114" y="167"/>
                  </a:cubicBezTo>
                  <a:cubicBezTo>
                    <a:pt x="109" y="168"/>
                    <a:pt x="108" y="170"/>
                    <a:pt x="107" y="173"/>
                  </a:cubicBezTo>
                  <a:cubicBezTo>
                    <a:pt x="107" y="173"/>
                    <a:pt x="107" y="174"/>
                    <a:pt x="107" y="174"/>
                  </a:cubicBezTo>
                  <a:cubicBezTo>
                    <a:pt x="106" y="176"/>
                    <a:pt x="104" y="178"/>
                    <a:pt x="102" y="178"/>
                  </a:cubicBezTo>
                  <a:cubicBezTo>
                    <a:pt x="101" y="178"/>
                    <a:pt x="100" y="177"/>
                    <a:pt x="99" y="176"/>
                  </a:cubicBezTo>
                  <a:cubicBezTo>
                    <a:pt x="97" y="174"/>
                    <a:pt x="95" y="173"/>
                    <a:pt x="93" y="173"/>
                  </a:cubicBezTo>
                  <a:cubicBezTo>
                    <a:pt x="91" y="172"/>
                    <a:pt x="86" y="172"/>
                    <a:pt x="83" y="172"/>
                  </a:cubicBezTo>
                  <a:cubicBezTo>
                    <a:pt x="80" y="173"/>
                    <a:pt x="72" y="172"/>
                    <a:pt x="66" y="171"/>
                  </a:cubicBezTo>
                  <a:cubicBezTo>
                    <a:pt x="59" y="171"/>
                    <a:pt x="51" y="174"/>
                    <a:pt x="50" y="176"/>
                  </a:cubicBezTo>
                  <a:cubicBezTo>
                    <a:pt x="48" y="178"/>
                    <a:pt x="40" y="183"/>
                    <a:pt x="36" y="185"/>
                  </a:cubicBezTo>
                  <a:cubicBezTo>
                    <a:pt x="31" y="186"/>
                    <a:pt x="26" y="189"/>
                    <a:pt x="25" y="190"/>
                  </a:cubicBezTo>
                  <a:cubicBezTo>
                    <a:pt x="24" y="191"/>
                    <a:pt x="26" y="193"/>
                    <a:pt x="26" y="194"/>
                  </a:cubicBezTo>
                  <a:cubicBezTo>
                    <a:pt x="27" y="195"/>
                    <a:pt x="27" y="196"/>
                    <a:pt x="27" y="197"/>
                  </a:cubicBezTo>
                  <a:cubicBezTo>
                    <a:pt x="29" y="199"/>
                    <a:pt x="29" y="200"/>
                    <a:pt x="30" y="201"/>
                  </a:cubicBezTo>
                  <a:cubicBezTo>
                    <a:pt x="30" y="202"/>
                    <a:pt x="30" y="203"/>
                    <a:pt x="31" y="204"/>
                  </a:cubicBezTo>
                  <a:cubicBezTo>
                    <a:pt x="32" y="206"/>
                    <a:pt x="32" y="208"/>
                    <a:pt x="33" y="209"/>
                  </a:cubicBezTo>
                  <a:cubicBezTo>
                    <a:pt x="33" y="210"/>
                    <a:pt x="33" y="210"/>
                    <a:pt x="33" y="211"/>
                  </a:cubicBezTo>
                  <a:cubicBezTo>
                    <a:pt x="33" y="211"/>
                    <a:pt x="36" y="212"/>
                    <a:pt x="39" y="212"/>
                  </a:cubicBezTo>
                  <a:cubicBezTo>
                    <a:pt x="42" y="212"/>
                    <a:pt x="42" y="214"/>
                    <a:pt x="43" y="216"/>
                  </a:cubicBezTo>
                  <a:cubicBezTo>
                    <a:pt x="43" y="217"/>
                    <a:pt x="43" y="217"/>
                    <a:pt x="43" y="218"/>
                  </a:cubicBezTo>
                  <a:cubicBezTo>
                    <a:pt x="43" y="220"/>
                    <a:pt x="42" y="223"/>
                    <a:pt x="38" y="227"/>
                  </a:cubicBezTo>
                  <a:cubicBezTo>
                    <a:pt x="37" y="228"/>
                    <a:pt x="37" y="228"/>
                    <a:pt x="36" y="228"/>
                  </a:cubicBezTo>
                  <a:cubicBezTo>
                    <a:pt x="34" y="230"/>
                    <a:pt x="32" y="231"/>
                    <a:pt x="32" y="235"/>
                  </a:cubicBezTo>
                  <a:cubicBezTo>
                    <a:pt x="32" y="240"/>
                    <a:pt x="29" y="242"/>
                    <a:pt x="28" y="244"/>
                  </a:cubicBezTo>
                  <a:cubicBezTo>
                    <a:pt x="27" y="244"/>
                    <a:pt x="26" y="245"/>
                    <a:pt x="26" y="245"/>
                  </a:cubicBezTo>
                  <a:cubicBezTo>
                    <a:pt x="25" y="248"/>
                    <a:pt x="12" y="256"/>
                    <a:pt x="8" y="259"/>
                  </a:cubicBezTo>
                  <a:cubicBezTo>
                    <a:pt x="6" y="260"/>
                    <a:pt x="3" y="262"/>
                    <a:pt x="0" y="264"/>
                  </a:cubicBezTo>
                  <a:cubicBezTo>
                    <a:pt x="3" y="281"/>
                    <a:pt x="3" y="281"/>
                    <a:pt x="3" y="281"/>
                  </a:cubicBezTo>
                  <a:cubicBezTo>
                    <a:pt x="20" y="278"/>
                    <a:pt x="228" y="238"/>
                    <a:pt x="231" y="237"/>
                  </a:cubicBezTo>
                  <a:cubicBezTo>
                    <a:pt x="233" y="237"/>
                    <a:pt x="234" y="238"/>
                    <a:pt x="235" y="239"/>
                  </a:cubicBezTo>
                  <a:cubicBezTo>
                    <a:pt x="236" y="240"/>
                    <a:pt x="236" y="241"/>
                    <a:pt x="236" y="242"/>
                  </a:cubicBezTo>
                  <a:cubicBezTo>
                    <a:pt x="236" y="242"/>
                    <a:pt x="236" y="242"/>
                    <a:pt x="236" y="242"/>
                  </a:cubicBezTo>
                  <a:cubicBezTo>
                    <a:pt x="236" y="243"/>
                    <a:pt x="236" y="245"/>
                    <a:pt x="236" y="246"/>
                  </a:cubicBezTo>
                  <a:cubicBezTo>
                    <a:pt x="237" y="247"/>
                    <a:pt x="238" y="246"/>
                    <a:pt x="239" y="246"/>
                  </a:cubicBezTo>
                  <a:cubicBezTo>
                    <a:pt x="239" y="246"/>
                    <a:pt x="240" y="246"/>
                    <a:pt x="240" y="246"/>
                  </a:cubicBezTo>
                  <a:cubicBezTo>
                    <a:pt x="240" y="246"/>
                    <a:pt x="240" y="246"/>
                    <a:pt x="241" y="245"/>
                  </a:cubicBezTo>
                  <a:cubicBezTo>
                    <a:pt x="241" y="245"/>
                    <a:pt x="242" y="243"/>
                    <a:pt x="244" y="243"/>
                  </a:cubicBezTo>
                  <a:cubicBezTo>
                    <a:pt x="245" y="243"/>
                    <a:pt x="246" y="243"/>
                    <a:pt x="246" y="243"/>
                  </a:cubicBezTo>
                  <a:cubicBezTo>
                    <a:pt x="247" y="244"/>
                    <a:pt x="248" y="246"/>
                    <a:pt x="248" y="249"/>
                  </a:cubicBezTo>
                  <a:cubicBezTo>
                    <a:pt x="248" y="250"/>
                    <a:pt x="248" y="251"/>
                    <a:pt x="249" y="252"/>
                  </a:cubicBezTo>
                  <a:cubicBezTo>
                    <a:pt x="249" y="254"/>
                    <a:pt x="250" y="256"/>
                    <a:pt x="250" y="258"/>
                  </a:cubicBezTo>
                  <a:cubicBezTo>
                    <a:pt x="250" y="261"/>
                    <a:pt x="250" y="261"/>
                    <a:pt x="252" y="264"/>
                  </a:cubicBezTo>
                  <a:cubicBezTo>
                    <a:pt x="252" y="265"/>
                    <a:pt x="252" y="265"/>
                    <a:pt x="252" y="265"/>
                  </a:cubicBezTo>
                  <a:cubicBezTo>
                    <a:pt x="253" y="267"/>
                    <a:pt x="256" y="268"/>
                    <a:pt x="261" y="269"/>
                  </a:cubicBezTo>
                  <a:cubicBezTo>
                    <a:pt x="261" y="269"/>
                    <a:pt x="261" y="269"/>
                    <a:pt x="261" y="269"/>
                  </a:cubicBezTo>
                  <a:cubicBezTo>
                    <a:pt x="262" y="269"/>
                    <a:pt x="262" y="269"/>
                    <a:pt x="262" y="269"/>
                  </a:cubicBezTo>
                  <a:cubicBezTo>
                    <a:pt x="264" y="269"/>
                    <a:pt x="267" y="269"/>
                    <a:pt x="270" y="272"/>
                  </a:cubicBezTo>
                  <a:cubicBezTo>
                    <a:pt x="270" y="272"/>
                    <a:pt x="270" y="272"/>
                    <a:pt x="271" y="272"/>
                  </a:cubicBezTo>
                  <a:cubicBezTo>
                    <a:pt x="273" y="273"/>
                    <a:pt x="308" y="283"/>
                    <a:pt x="311" y="284"/>
                  </a:cubicBezTo>
                  <a:cubicBezTo>
                    <a:pt x="314" y="285"/>
                    <a:pt x="318" y="286"/>
                    <a:pt x="319" y="290"/>
                  </a:cubicBezTo>
                  <a:cubicBezTo>
                    <a:pt x="319" y="291"/>
                    <a:pt x="319" y="291"/>
                    <a:pt x="319" y="291"/>
                  </a:cubicBezTo>
                  <a:cubicBezTo>
                    <a:pt x="320" y="295"/>
                    <a:pt x="321" y="296"/>
                    <a:pt x="321" y="297"/>
                  </a:cubicBezTo>
                  <a:cubicBezTo>
                    <a:pt x="322" y="297"/>
                    <a:pt x="322" y="297"/>
                    <a:pt x="322" y="297"/>
                  </a:cubicBezTo>
                  <a:cubicBezTo>
                    <a:pt x="322" y="298"/>
                    <a:pt x="322" y="298"/>
                    <a:pt x="322" y="298"/>
                  </a:cubicBezTo>
                  <a:cubicBezTo>
                    <a:pt x="330" y="290"/>
                    <a:pt x="340" y="278"/>
                    <a:pt x="341" y="277"/>
                  </a:cubicBezTo>
                  <a:cubicBezTo>
                    <a:pt x="341" y="277"/>
                    <a:pt x="341" y="276"/>
                    <a:pt x="342" y="275"/>
                  </a:cubicBezTo>
                  <a:cubicBezTo>
                    <a:pt x="341" y="275"/>
                    <a:pt x="340" y="274"/>
                    <a:pt x="339" y="273"/>
                  </a:cubicBezTo>
                  <a:cubicBezTo>
                    <a:pt x="337" y="272"/>
                    <a:pt x="337" y="271"/>
                    <a:pt x="337" y="269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91"/>
            <p:cNvSpPr>
              <a:spLocks/>
            </p:cNvSpPr>
            <p:nvPr/>
          </p:nvSpPr>
          <p:spPr bwMode="auto">
            <a:xfrm>
              <a:off x="10044113" y="2836863"/>
              <a:ext cx="638175" cy="509588"/>
            </a:xfrm>
            <a:custGeom>
              <a:avLst/>
              <a:gdLst>
                <a:gd name="T0" fmla="*/ 219 w 251"/>
                <a:gd name="T1" fmla="*/ 87 h 200"/>
                <a:gd name="T2" fmla="*/ 3 w 251"/>
                <a:gd name="T3" fmla="*/ 68 h 200"/>
                <a:gd name="T4" fmla="*/ 18 w 251"/>
                <a:gd name="T5" fmla="*/ 60 h 200"/>
                <a:gd name="T6" fmla="*/ 40 w 251"/>
                <a:gd name="T7" fmla="*/ 40 h 200"/>
                <a:gd name="T8" fmla="*/ 84 w 251"/>
                <a:gd name="T9" fmla="*/ 37 h 200"/>
                <a:gd name="T10" fmla="*/ 90 w 251"/>
                <a:gd name="T11" fmla="*/ 32 h 200"/>
                <a:gd name="T12" fmla="*/ 96 w 251"/>
                <a:gd name="T13" fmla="*/ 41 h 200"/>
                <a:gd name="T14" fmla="*/ 106 w 251"/>
                <a:gd name="T15" fmla="*/ 53 h 200"/>
                <a:gd name="T16" fmla="*/ 114 w 251"/>
                <a:gd name="T17" fmla="*/ 64 h 200"/>
                <a:gd name="T18" fmla="*/ 142 w 251"/>
                <a:gd name="T19" fmla="*/ 80 h 200"/>
                <a:gd name="T20" fmla="*/ 136 w 251"/>
                <a:gd name="T21" fmla="*/ 92 h 200"/>
                <a:gd name="T22" fmla="*/ 138 w 251"/>
                <a:gd name="T23" fmla="*/ 105 h 200"/>
                <a:gd name="T24" fmla="*/ 153 w 251"/>
                <a:gd name="T25" fmla="*/ 106 h 200"/>
                <a:gd name="T26" fmla="*/ 162 w 251"/>
                <a:gd name="T27" fmla="*/ 112 h 200"/>
                <a:gd name="T28" fmla="*/ 180 w 251"/>
                <a:gd name="T29" fmla="*/ 116 h 200"/>
                <a:gd name="T30" fmla="*/ 184 w 251"/>
                <a:gd name="T31" fmla="*/ 115 h 200"/>
                <a:gd name="T32" fmla="*/ 178 w 251"/>
                <a:gd name="T33" fmla="*/ 104 h 200"/>
                <a:gd name="T34" fmla="*/ 172 w 251"/>
                <a:gd name="T35" fmla="*/ 92 h 200"/>
                <a:gd name="T36" fmla="*/ 169 w 251"/>
                <a:gd name="T37" fmla="*/ 75 h 200"/>
                <a:gd name="T38" fmla="*/ 168 w 251"/>
                <a:gd name="T39" fmla="*/ 66 h 200"/>
                <a:gd name="T40" fmla="*/ 160 w 251"/>
                <a:gd name="T41" fmla="*/ 56 h 200"/>
                <a:gd name="T42" fmla="*/ 171 w 251"/>
                <a:gd name="T43" fmla="*/ 59 h 200"/>
                <a:gd name="T44" fmla="*/ 163 w 251"/>
                <a:gd name="T45" fmla="*/ 48 h 200"/>
                <a:gd name="T46" fmla="*/ 166 w 251"/>
                <a:gd name="T47" fmla="*/ 38 h 200"/>
                <a:gd name="T48" fmla="*/ 171 w 251"/>
                <a:gd name="T49" fmla="*/ 31 h 200"/>
                <a:gd name="T50" fmla="*/ 179 w 251"/>
                <a:gd name="T51" fmla="*/ 24 h 200"/>
                <a:gd name="T52" fmla="*/ 185 w 251"/>
                <a:gd name="T53" fmla="*/ 13 h 200"/>
                <a:gd name="T54" fmla="*/ 192 w 251"/>
                <a:gd name="T55" fmla="*/ 10 h 200"/>
                <a:gd name="T56" fmla="*/ 190 w 251"/>
                <a:gd name="T57" fmla="*/ 26 h 200"/>
                <a:gd name="T58" fmla="*/ 186 w 251"/>
                <a:gd name="T59" fmla="*/ 35 h 200"/>
                <a:gd name="T60" fmla="*/ 178 w 251"/>
                <a:gd name="T61" fmla="*/ 48 h 200"/>
                <a:gd name="T62" fmla="*/ 182 w 251"/>
                <a:gd name="T63" fmla="*/ 50 h 200"/>
                <a:gd name="T64" fmla="*/ 185 w 251"/>
                <a:gd name="T65" fmla="*/ 60 h 200"/>
                <a:gd name="T66" fmla="*/ 183 w 251"/>
                <a:gd name="T67" fmla="*/ 74 h 200"/>
                <a:gd name="T68" fmla="*/ 185 w 251"/>
                <a:gd name="T69" fmla="*/ 78 h 200"/>
                <a:gd name="T70" fmla="*/ 192 w 251"/>
                <a:gd name="T71" fmla="*/ 88 h 200"/>
                <a:gd name="T72" fmla="*/ 183 w 251"/>
                <a:gd name="T73" fmla="*/ 91 h 200"/>
                <a:gd name="T74" fmla="*/ 190 w 251"/>
                <a:gd name="T75" fmla="*/ 102 h 200"/>
                <a:gd name="T76" fmla="*/ 198 w 251"/>
                <a:gd name="T77" fmla="*/ 103 h 200"/>
                <a:gd name="T78" fmla="*/ 211 w 251"/>
                <a:gd name="T79" fmla="*/ 100 h 200"/>
                <a:gd name="T80" fmla="*/ 209 w 251"/>
                <a:gd name="T81" fmla="*/ 111 h 200"/>
                <a:gd name="T82" fmla="*/ 215 w 251"/>
                <a:gd name="T83" fmla="*/ 116 h 200"/>
                <a:gd name="T84" fmla="*/ 214 w 251"/>
                <a:gd name="T85" fmla="*/ 122 h 200"/>
                <a:gd name="T86" fmla="*/ 220 w 251"/>
                <a:gd name="T87" fmla="*/ 127 h 200"/>
                <a:gd name="T88" fmla="*/ 222 w 251"/>
                <a:gd name="T89" fmla="*/ 136 h 200"/>
                <a:gd name="T90" fmla="*/ 230 w 251"/>
                <a:gd name="T91" fmla="*/ 143 h 200"/>
                <a:gd name="T92" fmla="*/ 228 w 251"/>
                <a:gd name="T93" fmla="*/ 149 h 200"/>
                <a:gd name="T94" fmla="*/ 228 w 251"/>
                <a:gd name="T95" fmla="*/ 153 h 200"/>
                <a:gd name="T96" fmla="*/ 229 w 251"/>
                <a:gd name="T97" fmla="*/ 156 h 200"/>
                <a:gd name="T98" fmla="*/ 226 w 251"/>
                <a:gd name="T99" fmla="*/ 164 h 200"/>
                <a:gd name="T100" fmla="*/ 231 w 251"/>
                <a:gd name="T101" fmla="*/ 170 h 200"/>
                <a:gd name="T102" fmla="*/ 236 w 251"/>
                <a:gd name="T103" fmla="*/ 183 h 200"/>
                <a:gd name="T104" fmla="*/ 244 w 251"/>
                <a:gd name="T105" fmla="*/ 193 h 200"/>
                <a:gd name="T106" fmla="*/ 243 w 251"/>
                <a:gd name="T107" fmla="*/ 186 h 200"/>
                <a:gd name="T108" fmla="*/ 244 w 251"/>
                <a:gd name="T109" fmla="*/ 169 h 200"/>
                <a:gd name="T110" fmla="*/ 247 w 251"/>
                <a:gd name="T111" fmla="*/ 146 h 200"/>
                <a:gd name="T112" fmla="*/ 240 w 251"/>
                <a:gd name="T113" fmla="*/ 125 h 200"/>
                <a:gd name="T114" fmla="*/ 244 w 251"/>
                <a:gd name="T115" fmla="*/ 107 h 200"/>
                <a:gd name="T116" fmla="*/ 251 w 251"/>
                <a:gd name="T117" fmla="*/ 95 h 200"/>
                <a:gd name="T118" fmla="*/ 249 w 251"/>
                <a:gd name="T119" fmla="*/ 8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1" h="200">
                  <a:moveTo>
                    <a:pt x="246" y="87"/>
                  </a:moveTo>
                  <a:cubicBezTo>
                    <a:pt x="246" y="85"/>
                    <a:pt x="246" y="84"/>
                    <a:pt x="247" y="82"/>
                  </a:cubicBezTo>
                  <a:cubicBezTo>
                    <a:pt x="220" y="88"/>
                    <a:pt x="220" y="88"/>
                    <a:pt x="220" y="88"/>
                  </a:cubicBezTo>
                  <a:cubicBezTo>
                    <a:pt x="220" y="88"/>
                    <a:pt x="220" y="88"/>
                    <a:pt x="220" y="88"/>
                  </a:cubicBezTo>
                  <a:cubicBezTo>
                    <a:pt x="220" y="88"/>
                    <a:pt x="219" y="88"/>
                    <a:pt x="219" y="87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3" y="1"/>
                    <a:pt x="193" y="1"/>
                    <a:pt x="193" y="1"/>
                  </a:cubicBezTo>
                  <a:cubicBezTo>
                    <a:pt x="193" y="2"/>
                    <a:pt x="193" y="2"/>
                    <a:pt x="193" y="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" y="46"/>
                    <a:pt x="4" y="66"/>
                    <a:pt x="3" y="68"/>
                  </a:cubicBezTo>
                  <a:cubicBezTo>
                    <a:pt x="3" y="70"/>
                    <a:pt x="3" y="72"/>
                    <a:pt x="3" y="73"/>
                  </a:cubicBezTo>
                  <a:cubicBezTo>
                    <a:pt x="3" y="74"/>
                    <a:pt x="4" y="74"/>
                    <a:pt x="4" y="74"/>
                  </a:cubicBezTo>
                  <a:cubicBezTo>
                    <a:pt x="5" y="74"/>
                    <a:pt x="7" y="74"/>
                    <a:pt x="9" y="71"/>
                  </a:cubicBezTo>
                  <a:cubicBezTo>
                    <a:pt x="11" y="67"/>
                    <a:pt x="12" y="66"/>
                    <a:pt x="16" y="64"/>
                  </a:cubicBezTo>
                  <a:cubicBezTo>
                    <a:pt x="18" y="63"/>
                    <a:pt x="18" y="61"/>
                    <a:pt x="18" y="60"/>
                  </a:cubicBezTo>
                  <a:cubicBezTo>
                    <a:pt x="18" y="59"/>
                    <a:pt x="19" y="58"/>
                    <a:pt x="20" y="5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4" y="54"/>
                    <a:pt x="30" y="50"/>
                    <a:pt x="32" y="47"/>
                  </a:cubicBezTo>
                  <a:cubicBezTo>
                    <a:pt x="33" y="46"/>
                    <a:pt x="34" y="45"/>
                    <a:pt x="34" y="44"/>
                  </a:cubicBezTo>
                  <a:cubicBezTo>
                    <a:pt x="35" y="42"/>
                    <a:pt x="37" y="40"/>
                    <a:pt x="40" y="40"/>
                  </a:cubicBezTo>
                  <a:cubicBezTo>
                    <a:pt x="42" y="40"/>
                    <a:pt x="44" y="40"/>
                    <a:pt x="46" y="41"/>
                  </a:cubicBezTo>
                  <a:cubicBezTo>
                    <a:pt x="47" y="41"/>
                    <a:pt x="48" y="42"/>
                    <a:pt x="49" y="42"/>
                  </a:cubicBezTo>
                  <a:cubicBezTo>
                    <a:pt x="50" y="41"/>
                    <a:pt x="56" y="39"/>
                    <a:pt x="59" y="37"/>
                  </a:cubicBezTo>
                  <a:cubicBezTo>
                    <a:pt x="61" y="35"/>
                    <a:pt x="67" y="30"/>
                    <a:pt x="73" y="32"/>
                  </a:cubicBezTo>
                  <a:cubicBezTo>
                    <a:pt x="80" y="33"/>
                    <a:pt x="82" y="36"/>
                    <a:pt x="84" y="37"/>
                  </a:cubicBezTo>
                  <a:cubicBezTo>
                    <a:pt x="85" y="38"/>
                    <a:pt x="85" y="38"/>
                    <a:pt x="86" y="38"/>
                  </a:cubicBezTo>
                  <a:cubicBezTo>
                    <a:pt x="86" y="38"/>
                    <a:pt x="86" y="38"/>
                    <a:pt x="86" y="38"/>
                  </a:cubicBezTo>
                  <a:cubicBezTo>
                    <a:pt x="87" y="38"/>
                    <a:pt x="88" y="38"/>
                    <a:pt x="88" y="37"/>
                  </a:cubicBezTo>
                  <a:cubicBezTo>
                    <a:pt x="89" y="37"/>
                    <a:pt x="89" y="36"/>
                    <a:pt x="89" y="35"/>
                  </a:cubicBezTo>
                  <a:cubicBezTo>
                    <a:pt x="89" y="34"/>
                    <a:pt x="89" y="32"/>
                    <a:pt x="90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1" y="31"/>
                    <a:pt x="93" y="31"/>
                    <a:pt x="94" y="32"/>
                  </a:cubicBezTo>
                  <a:cubicBezTo>
                    <a:pt x="95" y="32"/>
                    <a:pt x="95" y="33"/>
                    <a:pt x="96" y="34"/>
                  </a:cubicBezTo>
                  <a:cubicBezTo>
                    <a:pt x="96" y="36"/>
                    <a:pt x="96" y="37"/>
                    <a:pt x="96" y="39"/>
                  </a:cubicBezTo>
                  <a:cubicBezTo>
                    <a:pt x="96" y="40"/>
                    <a:pt x="96" y="41"/>
                    <a:pt x="96" y="41"/>
                  </a:cubicBezTo>
                  <a:cubicBezTo>
                    <a:pt x="96" y="42"/>
                    <a:pt x="97" y="42"/>
                    <a:pt x="98" y="42"/>
                  </a:cubicBezTo>
                  <a:cubicBezTo>
                    <a:pt x="99" y="43"/>
                    <a:pt x="100" y="44"/>
                    <a:pt x="101" y="45"/>
                  </a:cubicBezTo>
                  <a:cubicBezTo>
                    <a:pt x="101" y="47"/>
                    <a:pt x="101" y="50"/>
                    <a:pt x="101" y="51"/>
                  </a:cubicBezTo>
                  <a:cubicBezTo>
                    <a:pt x="102" y="52"/>
                    <a:pt x="104" y="53"/>
                    <a:pt x="104" y="53"/>
                  </a:cubicBezTo>
                  <a:cubicBezTo>
                    <a:pt x="104" y="53"/>
                    <a:pt x="105" y="53"/>
                    <a:pt x="106" y="53"/>
                  </a:cubicBezTo>
                  <a:cubicBezTo>
                    <a:pt x="108" y="52"/>
                    <a:pt x="112" y="51"/>
                    <a:pt x="113" y="53"/>
                  </a:cubicBezTo>
                  <a:cubicBezTo>
                    <a:pt x="114" y="54"/>
                    <a:pt x="114" y="55"/>
                    <a:pt x="115" y="55"/>
                  </a:cubicBezTo>
                  <a:cubicBezTo>
                    <a:pt x="116" y="57"/>
                    <a:pt x="116" y="58"/>
                    <a:pt x="115" y="60"/>
                  </a:cubicBezTo>
                  <a:cubicBezTo>
                    <a:pt x="115" y="61"/>
                    <a:pt x="115" y="61"/>
                    <a:pt x="115" y="61"/>
                  </a:cubicBezTo>
                  <a:cubicBezTo>
                    <a:pt x="114" y="62"/>
                    <a:pt x="113" y="63"/>
                    <a:pt x="114" y="64"/>
                  </a:cubicBezTo>
                  <a:cubicBezTo>
                    <a:pt x="114" y="64"/>
                    <a:pt x="114" y="65"/>
                    <a:pt x="116" y="65"/>
                  </a:cubicBezTo>
                  <a:cubicBezTo>
                    <a:pt x="120" y="66"/>
                    <a:pt x="123" y="66"/>
                    <a:pt x="125" y="65"/>
                  </a:cubicBezTo>
                  <a:cubicBezTo>
                    <a:pt x="128" y="65"/>
                    <a:pt x="133" y="70"/>
                    <a:pt x="133" y="70"/>
                  </a:cubicBezTo>
                  <a:cubicBezTo>
                    <a:pt x="133" y="71"/>
                    <a:pt x="134" y="71"/>
                    <a:pt x="135" y="72"/>
                  </a:cubicBezTo>
                  <a:cubicBezTo>
                    <a:pt x="138" y="74"/>
                    <a:pt x="143" y="76"/>
                    <a:pt x="142" y="80"/>
                  </a:cubicBezTo>
                  <a:cubicBezTo>
                    <a:pt x="141" y="83"/>
                    <a:pt x="140" y="83"/>
                    <a:pt x="139" y="84"/>
                  </a:cubicBezTo>
                  <a:cubicBezTo>
                    <a:pt x="139" y="85"/>
                    <a:pt x="138" y="85"/>
                    <a:pt x="138" y="86"/>
                  </a:cubicBezTo>
                  <a:cubicBezTo>
                    <a:pt x="137" y="87"/>
                    <a:pt x="137" y="87"/>
                    <a:pt x="137" y="88"/>
                  </a:cubicBezTo>
                  <a:cubicBezTo>
                    <a:pt x="137" y="89"/>
                    <a:pt x="137" y="89"/>
                    <a:pt x="137" y="90"/>
                  </a:cubicBezTo>
                  <a:cubicBezTo>
                    <a:pt x="137" y="91"/>
                    <a:pt x="137" y="91"/>
                    <a:pt x="136" y="92"/>
                  </a:cubicBezTo>
                  <a:cubicBezTo>
                    <a:pt x="136" y="92"/>
                    <a:pt x="136" y="92"/>
                    <a:pt x="136" y="92"/>
                  </a:cubicBezTo>
                  <a:cubicBezTo>
                    <a:pt x="136" y="93"/>
                    <a:pt x="137" y="94"/>
                    <a:pt x="137" y="97"/>
                  </a:cubicBezTo>
                  <a:cubicBezTo>
                    <a:pt x="137" y="99"/>
                    <a:pt x="137" y="100"/>
                    <a:pt x="136" y="101"/>
                  </a:cubicBezTo>
                  <a:cubicBezTo>
                    <a:pt x="136" y="102"/>
                    <a:pt x="136" y="102"/>
                    <a:pt x="136" y="103"/>
                  </a:cubicBezTo>
                  <a:cubicBezTo>
                    <a:pt x="137" y="104"/>
                    <a:pt x="137" y="105"/>
                    <a:pt x="138" y="105"/>
                  </a:cubicBezTo>
                  <a:cubicBezTo>
                    <a:pt x="139" y="105"/>
                    <a:pt x="139" y="105"/>
                    <a:pt x="140" y="104"/>
                  </a:cubicBezTo>
                  <a:cubicBezTo>
                    <a:pt x="142" y="103"/>
                    <a:pt x="144" y="101"/>
                    <a:pt x="146" y="103"/>
                  </a:cubicBezTo>
                  <a:cubicBezTo>
                    <a:pt x="146" y="104"/>
                    <a:pt x="147" y="104"/>
                    <a:pt x="147" y="105"/>
                  </a:cubicBezTo>
                  <a:cubicBezTo>
                    <a:pt x="148" y="106"/>
                    <a:pt x="149" y="107"/>
                    <a:pt x="151" y="107"/>
                  </a:cubicBezTo>
                  <a:cubicBezTo>
                    <a:pt x="151" y="107"/>
                    <a:pt x="152" y="107"/>
                    <a:pt x="153" y="106"/>
                  </a:cubicBezTo>
                  <a:cubicBezTo>
                    <a:pt x="154" y="106"/>
                    <a:pt x="156" y="105"/>
                    <a:pt x="158" y="106"/>
                  </a:cubicBezTo>
                  <a:cubicBezTo>
                    <a:pt x="159" y="107"/>
                    <a:pt x="159" y="109"/>
                    <a:pt x="158" y="110"/>
                  </a:cubicBezTo>
                  <a:cubicBezTo>
                    <a:pt x="158" y="111"/>
                    <a:pt x="158" y="112"/>
                    <a:pt x="158" y="112"/>
                  </a:cubicBezTo>
                  <a:cubicBezTo>
                    <a:pt x="158" y="112"/>
                    <a:pt x="159" y="112"/>
                    <a:pt x="159" y="112"/>
                  </a:cubicBezTo>
                  <a:cubicBezTo>
                    <a:pt x="160" y="112"/>
                    <a:pt x="161" y="112"/>
                    <a:pt x="162" y="112"/>
                  </a:cubicBezTo>
                  <a:cubicBezTo>
                    <a:pt x="164" y="112"/>
                    <a:pt x="166" y="111"/>
                    <a:pt x="167" y="113"/>
                  </a:cubicBezTo>
                  <a:cubicBezTo>
                    <a:pt x="168" y="113"/>
                    <a:pt x="168" y="113"/>
                    <a:pt x="168" y="113"/>
                  </a:cubicBezTo>
                  <a:cubicBezTo>
                    <a:pt x="169" y="114"/>
                    <a:pt x="170" y="116"/>
                    <a:pt x="173" y="116"/>
                  </a:cubicBezTo>
                  <a:cubicBezTo>
                    <a:pt x="175" y="116"/>
                    <a:pt x="176" y="116"/>
                    <a:pt x="176" y="116"/>
                  </a:cubicBezTo>
                  <a:cubicBezTo>
                    <a:pt x="177" y="116"/>
                    <a:pt x="178" y="116"/>
                    <a:pt x="180" y="116"/>
                  </a:cubicBezTo>
                  <a:cubicBezTo>
                    <a:pt x="182" y="116"/>
                    <a:pt x="183" y="116"/>
                    <a:pt x="184" y="117"/>
                  </a:cubicBezTo>
                  <a:cubicBezTo>
                    <a:pt x="185" y="118"/>
                    <a:pt x="185" y="118"/>
                    <a:pt x="186" y="118"/>
                  </a:cubicBezTo>
                  <a:cubicBezTo>
                    <a:pt x="186" y="118"/>
                    <a:pt x="187" y="118"/>
                    <a:pt x="187" y="118"/>
                  </a:cubicBezTo>
                  <a:cubicBezTo>
                    <a:pt x="187" y="118"/>
                    <a:pt x="187" y="117"/>
                    <a:pt x="185" y="116"/>
                  </a:cubicBezTo>
                  <a:cubicBezTo>
                    <a:pt x="185" y="115"/>
                    <a:pt x="184" y="115"/>
                    <a:pt x="184" y="115"/>
                  </a:cubicBezTo>
                  <a:cubicBezTo>
                    <a:pt x="182" y="114"/>
                    <a:pt x="181" y="113"/>
                    <a:pt x="180" y="111"/>
                  </a:cubicBezTo>
                  <a:cubicBezTo>
                    <a:pt x="180" y="111"/>
                    <a:pt x="179" y="110"/>
                    <a:pt x="179" y="110"/>
                  </a:cubicBezTo>
                  <a:cubicBezTo>
                    <a:pt x="178" y="109"/>
                    <a:pt x="176" y="108"/>
                    <a:pt x="177" y="107"/>
                  </a:cubicBezTo>
                  <a:cubicBezTo>
                    <a:pt x="177" y="106"/>
                    <a:pt x="177" y="106"/>
                    <a:pt x="177" y="106"/>
                  </a:cubicBezTo>
                  <a:cubicBezTo>
                    <a:pt x="177" y="105"/>
                    <a:pt x="177" y="104"/>
                    <a:pt x="178" y="104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7" y="103"/>
                    <a:pt x="176" y="102"/>
                    <a:pt x="176" y="101"/>
                  </a:cubicBezTo>
                  <a:cubicBezTo>
                    <a:pt x="176" y="100"/>
                    <a:pt x="175" y="99"/>
                    <a:pt x="174" y="97"/>
                  </a:cubicBezTo>
                  <a:cubicBezTo>
                    <a:pt x="173" y="96"/>
                    <a:pt x="173" y="95"/>
                    <a:pt x="172" y="94"/>
                  </a:cubicBezTo>
                  <a:cubicBezTo>
                    <a:pt x="172" y="93"/>
                    <a:pt x="172" y="93"/>
                    <a:pt x="172" y="92"/>
                  </a:cubicBezTo>
                  <a:cubicBezTo>
                    <a:pt x="171" y="90"/>
                    <a:pt x="171" y="89"/>
                    <a:pt x="170" y="89"/>
                  </a:cubicBezTo>
                  <a:cubicBezTo>
                    <a:pt x="168" y="88"/>
                    <a:pt x="166" y="87"/>
                    <a:pt x="165" y="86"/>
                  </a:cubicBezTo>
                  <a:cubicBezTo>
                    <a:pt x="165" y="85"/>
                    <a:pt x="165" y="83"/>
                    <a:pt x="165" y="82"/>
                  </a:cubicBezTo>
                  <a:cubicBezTo>
                    <a:pt x="165" y="80"/>
                    <a:pt x="166" y="79"/>
                    <a:pt x="167" y="79"/>
                  </a:cubicBezTo>
                  <a:cubicBezTo>
                    <a:pt x="169" y="78"/>
                    <a:pt x="169" y="77"/>
                    <a:pt x="169" y="75"/>
                  </a:cubicBezTo>
                  <a:cubicBezTo>
                    <a:pt x="169" y="75"/>
                    <a:pt x="169" y="74"/>
                    <a:pt x="169" y="73"/>
                  </a:cubicBezTo>
                  <a:cubicBezTo>
                    <a:pt x="168" y="72"/>
                    <a:pt x="168" y="71"/>
                    <a:pt x="168" y="69"/>
                  </a:cubicBezTo>
                  <a:cubicBezTo>
                    <a:pt x="168" y="69"/>
                    <a:pt x="168" y="68"/>
                    <a:pt x="168" y="67"/>
                  </a:cubicBezTo>
                  <a:cubicBezTo>
                    <a:pt x="168" y="67"/>
                    <a:pt x="169" y="66"/>
                    <a:pt x="168" y="66"/>
                  </a:cubicBezTo>
                  <a:cubicBezTo>
                    <a:pt x="168" y="66"/>
                    <a:pt x="168" y="66"/>
                    <a:pt x="168" y="66"/>
                  </a:cubicBezTo>
                  <a:cubicBezTo>
                    <a:pt x="167" y="66"/>
                    <a:pt x="166" y="65"/>
                    <a:pt x="166" y="65"/>
                  </a:cubicBezTo>
                  <a:cubicBezTo>
                    <a:pt x="164" y="65"/>
                    <a:pt x="163" y="65"/>
                    <a:pt x="162" y="63"/>
                  </a:cubicBezTo>
                  <a:cubicBezTo>
                    <a:pt x="161" y="63"/>
                    <a:pt x="161" y="62"/>
                    <a:pt x="160" y="62"/>
                  </a:cubicBezTo>
                  <a:cubicBezTo>
                    <a:pt x="159" y="60"/>
                    <a:pt x="158" y="59"/>
                    <a:pt x="159" y="58"/>
                  </a:cubicBezTo>
                  <a:cubicBezTo>
                    <a:pt x="159" y="57"/>
                    <a:pt x="159" y="57"/>
                    <a:pt x="160" y="56"/>
                  </a:cubicBezTo>
                  <a:cubicBezTo>
                    <a:pt x="161" y="56"/>
                    <a:pt x="163" y="56"/>
                    <a:pt x="164" y="57"/>
                  </a:cubicBezTo>
                  <a:cubicBezTo>
                    <a:pt x="165" y="57"/>
                    <a:pt x="165" y="58"/>
                    <a:pt x="166" y="58"/>
                  </a:cubicBezTo>
                  <a:cubicBezTo>
                    <a:pt x="167" y="59"/>
                    <a:pt x="167" y="59"/>
                    <a:pt x="168" y="59"/>
                  </a:cubicBezTo>
                  <a:cubicBezTo>
                    <a:pt x="169" y="59"/>
                    <a:pt x="169" y="59"/>
                    <a:pt x="170" y="59"/>
                  </a:cubicBezTo>
                  <a:cubicBezTo>
                    <a:pt x="170" y="59"/>
                    <a:pt x="171" y="59"/>
                    <a:pt x="171" y="59"/>
                  </a:cubicBezTo>
                  <a:cubicBezTo>
                    <a:pt x="171" y="59"/>
                    <a:pt x="171" y="59"/>
                    <a:pt x="171" y="58"/>
                  </a:cubicBezTo>
                  <a:cubicBezTo>
                    <a:pt x="170" y="56"/>
                    <a:pt x="169" y="55"/>
                    <a:pt x="168" y="54"/>
                  </a:cubicBezTo>
                  <a:cubicBezTo>
                    <a:pt x="167" y="54"/>
                    <a:pt x="167" y="54"/>
                    <a:pt x="167" y="54"/>
                  </a:cubicBezTo>
                  <a:cubicBezTo>
                    <a:pt x="165" y="53"/>
                    <a:pt x="164" y="52"/>
                    <a:pt x="164" y="49"/>
                  </a:cubicBezTo>
                  <a:cubicBezTo>
                    <a:pt x="164" y="49"/>
                    <a:pt x="164" y="49"/>
                    <a:pt x="163" y="48"/>
                  </a:cubicBezTo>
                  <a:cubicBezTo>
                    <a:pt x="162" y="48"/>
                    <a:pt x="161" y="47"/>
                    <a:pt x="161" y="46"/>
                  </a:cubicBezTo>
                  <a:cubicBezTo>
                    <a:pt x="161" y="43"/>
                    <a:pt x="162" y="43"/>
                    <a:pt x="163" y="42"/>
                  </a:cubicBezTo>
                  <a:cubicBezTo>
                    <a:pt x="164" y="42"/>
                    <a:pt x="164" y="42"/>
                    <a:pt x="164" y="42"/>
                  </a:cubicBezTo>
                  <a:cubicBezTo>
                    <a:pt x="164" y="41"/>
                    <a:pt x="165" y="41"/>
                    <a:pt x="165" y="40"/>
                  </a:cubicBezTo>
                  <a:cubicBezTo>
                    <a:pt x="165" y="39"/>
                    <a:pt x="165" y="39"/>
                    <a:pt x="166" y="38"/>
                  </a:cubicBezTo>
                  <a:cubicBezTo>
                    <a:pt x="167" y="37"/>
                    <a:pt x="168" y="37"/>
                    <a:pt x="168" y="37"/>
                  </a:cubicBezTo>
                  <a:cubicBezTo>
                    <a:pt x="169" y="37"/>
                    <a:pt x="169" y="37"/>
                    <a:pt x="169" y="37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1" y="35"/>
                    <a:pt x="172" y="34"/>
                    <a:pt x="172" y="33"/>
                  </a:cubicBezTo>
                  <a:cubicBezTo>
                    <a:pt x="172" y="32"/>
                    <a:pt x="171" y="32"/>
                    <a:pt x="171" y="31"/>
                  </a:cubicBezTo>
                  <a:cubicBezTo>
                    <a:pt x="171" y="29"/>
                    <a:pt x="170" y="27"/>
                    <a:pt x="172" y="26"/>
                  </a:cubicBezTo>
                  <a:cubicBezTo>
                    <a:pt x="174" y="26"/>
                    <a:pt x="174" y="26"/>
                    <a:pt x="176" y="27"/>
                  </a:cubicBezTo>
                  <a:cubicBezTo>
                    <a:pt x="177" y="28"/>
                    <a:pt x="177" y="28"/>
                    <a:pt x="178" y="28"/>
                  </a:cubicBezTo>
                  <a:cubicBezTo>
                    <a:pt x="178" y="28"/>
                    <a:pt x="179" y="28"/>
                    <a:pt x="179" y="28"/>
                  </a:cubicBezTo>
                  <a:cubicBezTo>
                    <a:pt x="179" y="27"/>
                    <a:pt x="179" y="26"/>
                    <a:pt x="179" y="24"/>
                  </a:cubicBezTo>
                  <a:cubicBezTo>
                    <a:pt x="179" y="24"/>
                    <a:pt x="179" y="24"/>
                    <a:pt x="179" y="23"/>
                  </a:cubicBezTo>
                  <a:cubicBezTo>
                    <a:pt x="179" y="22"/>
                    <a:pt x="179" y="21"/>
                    <a:pt x="179" y="19"/>
                  </a:cubicBezTo>
                  <a:cubicBezTo>
                    <a:pt x="179" y="18"/>
                    <a:pt x="179" y="17"/>
                    <a:pt x="179" y="17"/>
                  </a:cubicBezTo>
                  <a:cubicBezTo>
                    <a:pt x="179" y="16"/>
                    <a:pt x="179" y="14"/>
                    <a:pt x="181" y="13"/>
                  </a:cubicBezTo>
                  <a:cubicBezTo>
                    <a:pt x="183" y="12"/>
                    <a:pt x="184" y="13"/>
                    <a:pt x="185" y="13"/>
                  </a:cubicBezTo>
                  <a:cubicBezTo>
                    <a:pt x="186" y="14"/>
                    <a:pt x="186" y="15"/>
                    <a:pt x="186" y="16"/>
                  </a:cubicBezTo>
                  <a:cubicBezTo>
                    <a:pt x="186" y="17"/>
                    <a:pt x="186" y="17"/>
                    <a:pt x="187" y="17"/>
                  </a:cubicBezTo>
                  <a:cubicBezTo>
                    <a:pt x="187" y="17"/>
                    <a:pt x="188" y="17"/>
                    <a:pt x="189" y="1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90" y="11"/>
                    <a:pt x="191" y="9"/>
                    <a:pt x="192" y="10"/>
                  </a:cubicBezTo>
                  <a:cubicBezTo>
                    <a:pt x="193" y="10"/>
                    <a:pt x="194" y="10"/>
                    <a:pt x="194" y="11"/>
                  </a:cubicBezTo>
                  <a:cubicBezTo>
                    <a:pt x="195" y="12"/>
                    <a:pt x="195" y="14"/>
                    <a:pt x="194" y="16"/>
                  </a:cubicBezTo>
                  <a:cubicBezTo>
                    <a:pt x="194" y="16"/>
                    <a:pt x="194" y="17"/>
                    <a:pt x="194" y="18"/>
                  </a:cubicBezTo>
                  <a:cubicBezTo>
                    <a:pt x="193" y="20"/>
                    <a:pt x="192" y="23"/>
                    <a:pt x="191" y="24"/>
                  </a:cubicBezTo>
                  <a:cubicBezTo>
                    <a:pt x="191" y="25"/>
                    <a:pt x="190" y="25"/>
                    <a:pt x="190" y="26"/>
                  </a:cubicBezTo>
                  <a:cubicBezTo>
                    <a:pt x="189" y="27"/>
                    <a:pt x="189" y="28"/>
                    <a:pt x="187" y="29"/>
                  </a:cubicBezTo>
                  <a:cubicBezTo>
                    <a:pt x="186" y="29"/>
                    <a:pt x="185" y="29"/>
                    <a:pt x="185" y="30"/>
                  </a:cubicBezTo>
                  <a:cubicBezTo>
                    <a:pt x="185" y="30"/>
                    <a:pt x="185" y="30"/>
                    <a:pt x="185" y="30"/>
                  </a:cubicBezTo>
                  <a:cubicBezTo>
                    <a:pt x="185" y="31"/>
                    <a:pt x="185" y="31"/>
                    <a:pt x="185" y="31"/>
                  </a:cubicBezTo>
                  <a:cubicBezTo>
                    <a:pt x="186" y="32"/>
                    <a:pt x="188" y="34"/>
                    <a:pt x="186" y="35"/>
                  </a:cubicBezTo>
                  <a:cubicBezTo>
                    <a:pt x="185" y="36"/>
                    <a:pt x="185" y="36"/>
                    <a:pt x="184" y="36"/>
                  </a:cubicBezTo>
                  <a:cubicBezTo>
                    <a:pt x="183" y="37"/>
                    <a:pt x="182" y="38"/>
                    <a:pt x="182" y="38"/>
                  </a:cubicBezTo>
                  <a:cubicBezTo>
                    <a:pt x="182" y="40"/>
                    <a:pt x="182" y="43"/>
                    <a:pt x="180" y="45"/>
                  </a:cubicBezTo>
                  <a:cubicBezTo>
                    <a:pt x="179" y="45"/>
                    <a:pt x="179" y="46"/>
                    <a:pt x="178" y="46"/>
                  </a:cubicBezTo>
                  <a:cubicBezTo>
                    <a:pt x="177" y="47"/>
                    <a:pt x="177" y="47"/>
                    <a:pt x="178" y="48"/>
                  </a:cubicBezTo>
                  <a:cubicBezTo>
                    <a:pt x="178" y="49"/>
                    <a:pt x="179" y="50"/>
                    <a:pt x="180" y="51"/>
                  </a:cubicBezTo>
                  <a:cubicBezTo>
                    <a:pt x="180" y="51"/>
                    <a:pt x="180" y="51"/>
                    <a:pt x="180" y="51"/>
                  </a:cubicBezTo>
                  <a:cubicBezTo>
                    <a:pt x="180" y="51"/>
                    <a:pt x="181" y="52"/>
                    <a:pt x="181" y="52"/>
                  </a:cubicBezTo>
                  <a:cubicBezTo>
                    <a:pt x="181" y="52"/>
                    <a:pt x="181" y="52"/>
                    <a:pt x="182" y="51"/>
                  </a:cubicBezTo>
                  <a:cubicBezTo>
                    <a:pt x="182" y="50"/>
                    <a:pt x="182" y="50"/>
                    <a:pt x="182" y="50"/>
                  </a:cubicBezTo>
                  <a:cubicBezTo>
                    <a:pt x="183" y="48"/>
                    <a:pt x="184" y="47"/>
                    <a:pt x="185" y="47"/>
                  </a:cubicBezTo>
                  <a:cubicBezTo>
                    <a:pt x="185" y="47"/>
                    <a:pt x="186" y="47"/>
                    <a:pt x="187" y="48"/>
                  </a:cubicBezTo>
                  <a:cubicBezTo>
                    <a:pt x="189" y="49"/>
                    <a:pt x="190" y="50"/>
                    <a:pt x="190" y="53"/>
                  </a:cubicBezTo>
                  <a:cubicBezTo>
                    <a:pt x="189" y="55"/>
                    <a:pt x="187" y="58"/>
                    <a:pt x="186" y="59"/>
                  </a:cubicBezTo>
                  <a:cubicBezTo>
                    <a:pt x="186" y="60"/>
                    <a:pt x="185" y="60"/>
                    <a:pt x="185" y="60"/>
                  </a:cubicBezTo>
                  <a:cubicBezTo>
                    <a:pt x="184" y="61"/>
                    <a:pt x="183" y="63"/>
                    <a:pt x="183" y="63"/>
                  </a:cubicBezTo>
                  <a:cubicBezTo>
                    <a:pt x="183" y="63"/>
                    <a:pt x="184" y="64"/>
                    <a:pt x="184" y="64"/>
                  </a:cubicBezTo>
                  <a:cubicBezTo>
                    <a:pt x="187" y="66"/>
                    <a:pt x="189" y="67"/>
                    <a:pt x="189" y="68"/>
                  </a:cubicBezTo>
                  <a:cubicBezTo>
                    <a:pt x="189" y="70"/>
                    <a:pt x="188" y="74"/>
                    <a:pt x="185" y="74"/>
                  </a:cubicBezTo>
                  <a:cubicBezTo>
                    <a:pt x="185" y="74"/>
                    <a:pt x="184" y="74"/>
                    <a:pt x="183" y="74"/>
                  </a:cubicBezTo>
                  <a:cubicBezTo>
                    <a:pt x="182" y="74"/>
                    <a:pt x="181" y="74"/>
                    <a:pt x="181" y="74"/>
                  </a:cubicBezTo>
                  <a:cubicBezTo>
                    <a:pt x="181" y="75"/>
                    <a:pt x="181" y="75"/>
                    <a:pt x="181" y="75"/>
                  </a:cubicBezTo>
                  <a:cubicBezTo>
                    <a:pt x="180" y="76"/>
                    <a:pt x="180" y="77"/>
                    <a:pt x="180" y="77"/>
                  </a:cubicBezTo>
                  <a:cubicBezTo>
                    <a:pt x="181" y="77"/>
                    <a:pt x="183" y="78"/>
                    <a:pt x="184" y="78"/>
                  </a:cubicBezTo>
                  <a:cubicBezTo>
                    <a:pt x="185" y="78"/>
                    <a:pt x="185" y="78"/>
                    <a:pt x="185" y="78"/>
                  </a:cubicBezTo>
                  <a:cubicBezTo>
                    <a:pt x="186" y="78"/>
                    <a:pt x="187" y="78"/>
                    <a:pt x="188" y="77"/>
                  </a:cubicBezTo>
                  <a:cubicBezTo>
                    <a:pt x="191" y="76"/>
                    <a:pt x="192" y="77"/>
                    <a:pt x="192" y="78"/>
                  </a:cubicBezTo>
                  <a:cubicBezTo>
                    <a:pt x="193" y="79"/>
                    <a:pt x="193" y="79"/>
                    <a:pt x="193" y="79"/>
                  </a:cubicBezTo>
                  <a:cubicBezTo>
                    <a:pt x="194" y="81"/>
                    <a:pt x="196" y="82"/>
                    <a:pt x="195" y="84"/>
                  </a:cubicBezTo>
                  <a:cubicBezTo>
                    <a:pt x="195" y="85"/>
                    <a:pt x="195" y="88"/>
                    <a:pt x="192" y="88"/>
                  </a:cubicBezTo>
                  <a:cubicBezTo>
                    <a:pt x="191" y="88"/>
                    <a:pt x="190" y="87"/>
                    <a:pt x="190" y="86"/>
                  </a:cubicBezTo>
                  <a:cubicBezTo>
                    <a:pt x="189" y="86"/>
                    <a:pt x="188" y="85"/>
                    <a:pt x="188" y="86"/>
                  </a:cubicBezTo>
                  <a:cubicBezTo>
                    <a:pt x="187" y="86"/>
                    <a:pt x="187" y="87"/>
                    <a:pt x="187" y="88"/>
                  </a:cubicBezTo>
                  <a:cubicBezTo>
                    <a:pt x="187" y="89"/>
                    <a:pt x="186" y="90"/>
                    <a:pt x="184" y="91"/>
                  </a:cubicBezTo>
                  <a:cubicBezTo>
                    <a:pt x="183" y="91"/>
                    <a:pt x="183" y="91"/>
                    <a:pt x="183" y="91"/>
                  </a:cubicBezTo>
                  <a:cubicBezTo>
                    <a:pt x="184" y="92"/>
                    <a:pt x="186" y="94"/>
                    <a:pt x="187" y="94"/>
                  </a:cubicBezTo>
                  <a:cubicBezTo>
                    <a:pt x="187" y="94"/>
                    <a:pt x="187" y="94"/>
                    <a:pt x="189" y="96"/>
                  </a:cubicBezTo>
                  <a:cubicBezTo>
                    <a:pt x="189" y="96"/>
                    <a:pt x="191" y="98"/>
                    <a:pt x="189" y="101"/>
                  </a:cubicBezTo>
                  <a:cubicBezTo>
                    <a:pt x="189" y="102"/>
                    <a:pt x="189" y="102"/>
                    <a:pt x="189" y="102"/>
                  </a:cubicBezTo>
                  <a:cubicBezTo>
                    <a:pt x="189" y="102"/>
                    <a:pt x="190" y="102"/>
                    <a:pt x="190" y="102"/>
                  </a:cubicBezTo>
                  <a:cubicBezTo>
                    <a:pt x="191" y="102"/>
                    <a:pt x="191" y="102"/>
                    <a:pt x="191" y="102"/>
                  </a:cubicBezTo>
                  <a:cubicBezTo>
                    <a:pt x="191" y="102"/>
                    <a:pt x="191" y="102"/>
                    <a:pt x="191" y="102"/>
                  </a:cubicBezTo>
                  <a:cubicBezTo>
                    <a:pt x="192" y="102"/>
                    <a:pt x="194" y="101"/>
                    <a:pt x="195" y="103"/>
                  </a:cubicBezTo>
                  <a:cubicBezTo>
                    <a:pt x="196" y="104"/>
                    <a:pt x="196" y="104"/>
                    <a:pt x="196" y="104"/>
                  </a:cubicBezTo>
                  <a:cubicBezTo>
                    <a:pt x="197" y="104"/>
                    <a:pt x="198" y="104"/>
                    <a:pt x="198" y="103"/>
                  </a:cubicBezTo>
                  <a:cubicBezTo>
                    <a:pt x="199" y="102"/>
                    <a:pt x="201" y="101"/>
                    <a:pt x="203" y="101"/>
                  </a:cubicBezTo>
                  <a:cubicBezTo>
                    <a:pt x="204" y="101"/>
                    <a:pt x="205" y="101"/>
                    <a:pt x="205" y="102"/>
                  </a:cubicBezTo>
                  <a:cubicBezTo>
                    <a:pt x="205" y="102"/>
                    <a:pt x="206" y="103"/>
                    <a:pt x="206" y="102"/>
                  </a:cubicBezTo>
                  <a:cubicBezTo>
                    <a:pt x="207" y="102"/>
                    <a:pt x="208" y="102"/>
                    <a:pt x="208" y="101"/>
                  </a:cubicBezTo>
                  <a:cubicBezTo>
                    <a:pt x="209" y="100"/>
                    <a:pt x="210" y="100"/>
                    <a:pt x="211" y="100"/>
                  </a:cubicBezTo>
                  <a:cubicBezTo>
                    <a:pt x="212" y="101"/>
                    <a:pt x="213" y="103"/>
                    <a:pt x="212" y="105"/>
                  </a:cubicBezTo>
                  <a:cubicBezTo>
                    <a:pt x="211" y="107"/>
                    <a:pt x="210" y="108"/>
                    <a:pt x="210" y="109"/>
                  </a:cubicBezTo>
                  <a:cubicBezTo>
                    <a:pt x="209" y="109"/>
                    <a:pt x="209" y="110"/>
                    <a:pt x="209" y="110"/>
                  </a:cubicBezTo>
                  <a:cubicBezTo>
                    <a:pt x="209" y="110"/>
                    <a:pt x="209" y="110"/>
                    <a:pt x="209" y="110"/>
                  </a:cubicBezTo>
                  <a:cubicBezTo>
                    <a:pt x="209" y="110"/>
                    <a:pt x="209" y="111"/>
                    <a:pt x="209" y="111"/>
                  </a:cubicBezTo>
                  <a:cubicBezTo>
                    <a:pt x="210" y="111"/>
                    <a:pt x="211" y="111"/>
                    <a:pt x="211" y="111"/>
                  </a:cubicBezTo>
                  <a:cubicBezTo>
                    <a:pt x="211" y="110"/>
                    <a:pt x="212" y="110"/>
                    <a:pt x="212" y="110"/>
                  </a:cubicBezTo>
                  <a:cubicBezTo>
                    <a:pt x="213" y="110"/>
                    <a:pt x="214" y="109"/>
                    <a:pt x="215" y="110"/>
                  </a:cubicBezTo>
                  <a:cubicBezTo>
                    <a:pt x="215" y="110"/>
                    <a:pt x="216" y="111"/>
                    <a:pt x="216" y="111"/>
                  </a:cubicBezTo>
                  <a:cubicBezTo>
                    <a:pt x="217" y="113"/>
                    <a:pt x="217" y="115"/>
                    <a:pt x="215" y="116"/>
                  </a:cubicBezTo>
                  <a:cubicBezTo>
                    <a:pt x="214" y="116"/>
                    <a:pt x="214" y="116"/>
                    <a:pt x="214" y="116"/>
                  </a:cubicBezTo>
                  <a:cubicBezTo>
                    <a:pt x="214" y="116"/>
                    <a:pt x="215" y="117"/>
                    <a:pt x="215" y="117"/>
                  </a:cubicBezTo>
                  <a:cubicBezTo>
                    <a:pt x="216" y="118"/>
                    <a:pt x="216" y="118"/>
                    <a:pt x="216" y="118"/>
                  </a:cubicBezTo>
                  <a:cubicBezTo>
                    <a:pt x="217" y="119"/>
                    <a:pt x="216" y="120"/>
                    <a:pt x="215" y="121"/>
                  </a:cubicBezTo>
                  <a:cubicBezTo>
                    <a:pt x="215" y="122"/>
                    <a:pt x="214" y="122"/>
                    <a:pt x="214" y="122"/>
                  </a:cubicBezTo>
                  <a:cubicBezTo>
                    <a:pt x="214" y="123"/>
                    <a:pt x="213" y="125"/>
                    <a:pt x="214" y="126"/>
                  </a:cubicBezTo>
                  <a:cubicBezTo>
                    <a:pt x="214" y="126"/>
                    <a:pt x="214" y="126"/>
                    <a:pt x="214" y="126"/>
                  </a:cubicBezTo>
                  <a:cubicBezTo>
                    <a:pt x="214" y="127"/>
                    <a:pt x="214" y="127"/>
                    <a:pt x="215" y="127"/>
                  </a:cubicBezTo>
                  <a:cubicBezTo>
                    <a:pt x="216" y="127"/>
                    <a:pt x="217" y="124"/>
                    <a:pt x="218" y="125"/>
                  </a:cubicBezTo>
                  <a:cubicBezTo>
                    <a:pt x="219" y="125"/>
                    <a:pt x="220" y="127"/>
                    <a:pt x="220" y="127"/>
                  </a:cubicBezTo>
                  <a:cubicBezTo>
                    <a:pt x="221" y="130"/>
                    <a:pt x="222" y="130"/>
                    <a:pt x="223" y="130"/>
                  </a:cubicBezTo>
                  <a:cubicBezTo>
                    <a:pt x="223" y="131"/>
                    <a:pt x="224" y="131"/>
                    <a:pt x="224" y="131"/>
                  </a:cubicBezTo>
                  <a:cubicBezTo>
                    <a:pt x="224" y="132"/>
                    <a:pt x="224" y="133"/>
                    <a:pt x="224" y="133"/>
                  </a:cubicBezTo>
                  <a:cubicBezTo>
                    <a:pt x="223" y="134"/>
                    <a:pt x="223" y="135"/>
                    <a:pt x="223" y="135"/>
                  </a:cubicBezTo>
                  <a:cubicBezTo>
                    <a:pt x="222" y="135"/>
                    <a:pt x="222" y="136"/>
                    <a:pt x="222" y="136"/>
                  </a:cubicBezTo>
                  <a:cubicBezTo>
                    <a:pt x="222" y="136"/>
                    <a:pt x="222" y="137"/>
                    <a:pt x="224" y="137"/>
                  </a:cubicBezTo>
                  <a:cubicBezTo>
                    <a:pt x="225" y="137"/>
                    <a:pt x="226" y="138"/>
                    <a:pt x="226" y="139"/>
                  </a:cubicBezTo>
                  <a:cubicBezTo>
                    <a:pt x="226" y="139"/>
                    <a:pt x="226" y="139"/>
                    <a:pt x="226" y="139"/>
                  </a:cubicBezTo>
                  <a:cubicBezTo>
                    <a:pt x="227" y="139"/>
                    <a:pt x="228" y="139"/>
                    <a:pt x="229" y="139"/>
                  </a:cubicBezTo>
                  <a:cubicBezTo>
                    <a:pt x="230" y="140"/>
                    <a:pt x="230" y="141"/>
                    <a:pt x="230" y="143"/>
                  </a:cubicBezTo>
                  <a:cubicBezTo>
                    <a:pt x="230" y="144"/>
                    <a:pt x="229" y="145"/>
                    <a:pt x="228" y="146"/>
                  </a:cubicBezTo>
                  <a:cubicBezTo>
                    <a:pt x="227" y="146"/>
                    <a:pt x="226" y="146"/>
                    <a:pt x="225" y="146"/>
                  </a:cubicBezTo>
                  <a:cubicBezTo>
                    <a:pt x="225" y="146"/>
                    <a:pt x="225" y="146"/>
                    <a:pt x="225" y="146"/>
                  </a:cubicBezTo>
                  <a:cubicBezTo>
                    <a:pt x="228" y="148"/>
                    <a:pt x="228" y="148"/>
                    <a:pt x="228" y="148"/>
                  </a:cubicBezTo>
                  <a:cubicBezTo>
                    <a:pt x="228" y="148"/>
                    <a:pt x="228" y="149"/>
                    <a:pt x="228" y="149"/>
                  </a:cubicBezTo>
                  <a:cubicBezTo>
                    <a:pt x="229" y="151"/>
                    <a:pt x="229" y="151"/>
                    <a:pt x="229" y="151"/>
                  </a:cubicBezTo>
                  <a:cubicBezTo>
                    <a:pt x="230" y="152"/>
                    <a:pt x="230" y="152"/>
                    <a:pt x="230" y="153"/>
                  </a:cubicBezTo>
                  <a:cubicBezTo>
                    <a:pt x="230" y="153"/>
                    <a:pt x="229" y="153"/>
                    <a:pt x="229" y="153"/>
                  </a:cubicBezTo>
                  <a:cubicBezTo>
                    <a:pt x="229" y="153"/>
                    <a:pt x="228" y="153"/>
                    <a:pt x="228" y="153"/>
                  </a:cubicBezTo>
                  <a:cubicBezTo>
                    <a:pt x="228" y="153"/>
                    <a:pt x="228" y="153"/>
                    <a:pt x="228" y="153"/>
                  </a:cubicBezTo>
                  <a:cubicBezTo>
                    <a:pt x="228" y="153"/>
                    <a:pt x="228" y="153"/>
                    <a:pt x="227" y="153"/>
                  </a:cubicBezTo>
                  <a:cubicBezTo>
                    <a:pt x="227" y="154"/>
                    <a:pt x="226" y="154"/>
                    <a:pt x="226" y="154"/>
                  </a:cubicBezTo>
                  <a:cubicBezTo>
                    <a:pt x="226" y="154"/>
                    <a:pt x="227" y="154"/>
                    <a:pt x="227" y="154"/>
                  </a:cubicBezTo>
                  <a:cubicBezTo>
                    <a:pt x="227" y="154"/>
                    <a:pt x="227" y="155"/>
                    <a:pt x="228" y="155"/>
                  </a:cubicBezTo>
                  <a:cubicBezTo>
                    <a:pt x="228" y="155"/>
                    <a:pt x="229" y="156"/>
                    <a:pt x="229" y="156"/>
                  </a:cubicBezTo>
                  <a:cubicBezTo>
                    <a:pt x="230" y="156"/>
                    <a:pt x="232" y="157"/>
                    <a:pt x="231" y="159"/>
                  </a:cubicBezTo>
                  <a:cubicBezTo>
                    <a:pt x="231" y="160"/>
                    <a:pt x="231" y="161"/>
                    <a:pt x="231" y="162"/>
                  </a:cubicBezTo>
                  <a:cubicBezTo>
                    <a:pt x="231" y="162"/>
                    <a:pt x="231" y="163"/>
                    <a:pt x="231" y="164"/>
                  </a:cubicBezTo>
                  <a:cubicBezTo>
                    <a:pt x="230" y="164"/>
                    <a:pt x="229" y="164"/>
                    <a:pt x="229" y="164"/>
                  </a:cubicBezTo>
                  <a:cubicBezTo>
                    <a:pt x="228" y="164"/>
                    <a:pt x="227" y="164"/>
                    <a:pt x="226" y="164"/>
                  </a:cubicBezTo>
                  <a:cubicBezTo>
                    <a:pt x="226" y="164"/>
                    <a:pt x="226" y="164"/>
                    <a:pt x="226" y="164"/>
                  </a:cubicBezTo>
                  <a:cubicBezTo>
                    <a:pt x="227" y="164"/>
                    <a:pt x="228" y="165"/>
                    <a:pt x="229" y="165"/>
                  </a:cubicBezTo>
                  <a:cubicBezTo>
                    <a:pt x="229" y="165"/>
                    <a:pt x="229" y="165"/>
                    <a:pt x="229" y="166"/>
                  </a:cubicBezTo>
                  <a:cubicBezTo>
                    <a:pt x="230" y="166"/>
                    <a:pt x="231" y="167"/>
                    <a:pt x="231" y="168"/>
                  </a:cubicBezTo>
                  <a:cubicBezTo>
                    <a:pt x="232" y="169"/>
                    <a:pt x="231" y="170"/>
                    <a:pt x="231" y="170"/>
                  </a:cubicBezTo>
                  <a:cubicBezTo>
                    <a:pt x="230" y="171"/>
                    <a:pt x="229" y="171"/>
                    <a:pt x="228" y="171"/>
                  </a:cubicBezTo>
                  <a:cubicBezTo>
                    <a:pt x="228" y="172"/>
                    <a:pt x="228" y="173"/>
                    <a:pt x="228" y="173"/>
                  </a:cubicBezTo>
                  <a:cubicBezTo>
                    <a:pt x="230" y="174"/>
                    <a:pt x="231" y="178"/>
                    <a:pt x="231" y="180"/>
                  </a:cubicBezTo>
                  <a:cubicBezTo>
                    <a:pt x="236" y="182"/>
                    <a:pt x="236" y="182"/>
                    <a:pt x="236" y="182"/>
                  </a:cubicBezTo>
                  <a:cubicBezTo>
                    <a:pt x="236" y="182"/>
                    <a:pt x="236" y="182"/>
                    <a:pt x="236" y="183"/>
                  </a:cubicBezTo>
                  <a:cubicBezTo>
                    <a:pt x="235" y="185"/>
                    <a:pt x="235" y="187"/>
                    <a:pt x="236" y="187"/>
                  </a:cubicBezTo>
                  <a:cubicBezTo>
                    <a:pt x="237" y="188"/>
                    <a:pt x="237" y="189"/>
                    <a:pt x="238" y="189"/>
                  </a:cubicBezTo>
                  <a:cubicBezTo>
                    <a:pt x="239" y="190"/>
                    <a:pt x="239" y="191"/>
                    <a:pt x="239" y="191"/>
                  </a:cubicBezTo>
                  <a:cubicBezTo>
                    <a:pt x="240" y="191"/>
                    <a:pt x="240" y="191"/>
                    <a:pt x="241" y="191"/>
                  </a:cubicBezTo>
                  <a:cubicBezTo>
                    <a:pt x="242" y="191"/>
                    <a:pt x="243" y="192"/>
                    <a:pt x="244" y="193"/>
                  </a:cubicBezTo>
                  <a:cubicBezTo>
                    <a:pt x="245" y="194"/>
                    <a:pt x="245" y="195"/>
                    <a:pt x="245" y="196"/>
                  </a:cubicBezTo>
                  <a:cubicBezTo>
                    <a:pt x="245" y="198"/>
                    <a:pt x="246" y="200"/>
                    <a:pt x="246" y="200"/>
                  </a:cubicBezTo>
                  <a:cubicBezTo>
                    <a:pt x="247" y="199"/>
                    <a:pt x="247" y="195"/>
                    <a:pt x="246" y="194"/>
                  </a:cubicBezTo>
                  <a:cubicBezTo>
                    <a:pt x="246" y="193"/>
                    <a:pt x="246" y="192"/>
                    <a:pt x="245" y="191"/>
                  </a:cubicBezTo>
                  <a:cubicBezTo>
                    <a:pt x="245" y="189"/>
                    <a:pt x="244" y="187"/>
                    <a:pt x="243" y="186"/>
                  </a:cubicBezTo>
                  <a:cubicBezTo>
                    <a:pt x="243" y="185"/>
                    <a:pt x="243" y="184"/>
                    <a:pt x="243" y="183"/>
                  </a:cubicBezTo>
                  <a:cubicBezTo>
                    <a:pt x="243" y="181"/>
                    <a:pt x="243" y="180"/>
                    <a:pt x="243" y="180"/>
                  </a:cubicBezTo>
                  <a:cubicBezTo>
                    <a:pt x="241" y="179"/>
                    <a:pt x="239" y="175"/>
                    <a:pt x="239" y="173"/>
                  </a:cubicBezTo>
                  <a:cubicBezTo>
                    <a:pt x="239" y="173"/>
                    <a:pt x="240" y="172"/>
                    <a:pt x="241" y="172"/>
                  </a:cubicBezTo>
                  <a:cubicBezTo>
                    <a:pt x="242" y="171"/>
                    <a:pt x="243" y="171"/>
                    <a:pt x="244" y="169"/>
                  </a:cubicBezTo>
                  <a:cubicBezTo>
                    <a:pt x="244" y="168"/>
                    <a:pt x="244" y="167"/>
                    <a:pt x="244" y="167"/>
                  </a:cubicBezTo>
                  <a:cubicBezTo>
                    <a:pt x="243" y="164"/>
                    <a:pt x="242" y="162"/>
                    <a:pt x="241" y="159"/>
                  </a:cubicBezTo>
                  <a:cubicBezTo>
                    <a:pt x="241" y="157"/>
                    <a:pt x="243" y="156"/>
                    <a:pt x="244" y="155"/>
                  </a:cubicBezTo>
                  <a:cubicBezTo>
                    <a:pt x="245" y="154"/>
                    <a:pt x="246" y="153"/>
                    <a:pt x="247" y="152"/>
                  </a:cubicBezTo>
                  <a:cubicBezTo>
                    <a:pt x="247" y="149"/>
                    <a:pt x="247" y="149"/>
                    <a:pt x="247" y="146"/>
                  </a:cubicBezTo>
                  <a:cubicBezTo>
                    <a:pt x="247" y="144"/>
                    <a:pt x="247" y="144"/>
                    <a:pt x="247" y="144"/>
                  </a:cubicBezTo>
                  <a:cubicBezTo>
                    <a:pt x="246" y="142"/>
                    <a:pt x="246" y="141"/>
                    <a:pt x="245" y="139"/>
                  </a:cubicBezTo>
                  <a:cubicBezTo>
                    <a:pt x="245" y="138"/>
                    <a:pt x="244" y="137"/>
                    <a:pt x="243" y="135"/>
                  </a:cubicBezTo>
                  <a:cubicBezTo>
                    <a:pt x="242" y="132"/>
                    <a:pt x="241" y="131"/>
                    <a:pt x="240" y="130"/>
                  </a:cubicBezTo>
                  <a:cubicBezTo>
                    <a:pt x="239" y="128"/>
                    <a:pt x="238" y="127"/>
                    <a:pt x="240" y="125"/>
                  </a:cubicBezTo>
                  <a:cubicBezTo>
                    <a:pt x="241" y="123"/>
                    <a:pt x="241" y="122"/>
                    <a:pt x="242" y="121"/>
                  </a:cubicBezTo>
                  <a:cubicBezTo>
                    <a:pt x="242" y="120"/>
                    <a:pt x="242" y="119"/>
                    <a:pt x="242" y="119"/>
                  </a:cubicBezTo>
                  <a:cubicBezTo>
                    <a:pt x="243" y="115"/>
                    <a:pt x="243" y="111"/>
                    <a:pt x="243" y="111"/>
                  </a:cubicBezTo>
                  <a:cubicBezTo>
                    <a:pt x="243" y="110"/>
                    <a:pt x="243" y="109"/>
                    <a:pt x="243" y="109"/>
                  </a:cubicBezTo>
                  <a:cubicBezTo>
                    <a:pt x="244" y="109"/>
                    <a:pt x="244" y="108"/>
                    <a:pt x="244" y="107"/>
                  </a:cubicBezTo>
                  <a:cubicBezTo>
                    <a:pt x="244" y="106"/>
                    <a:pt x="244" y="105"/>
                    <a:pt x="243" y="105"/>
                  </a:cubicBezTo>
                  <a:cubicBezTo>
                    <a:pt x="243" y="103"/>
                    <a:pt x="243" y="101"/>
                    <a:pt x="244" y="100"/>
                  </a:cubicBezTo>
                  <a:cubicBezTo>
                    <a:pt x="245" y="99"/>
                    <a:pt x="246" y="99"/>
                    <a:pt x="247" y="99"/>
                  </a:cubicBezTo>
                  <a:cubicBezTo>
                    <a:pt x="248" y="98"/>
                    <a:pt x="249" y="98"/>
                    <a:pt x="250" y="97"/>
                  </a:cubicBezTo>
                  <a:cubicBezTo>
                    <a:pt x="250" y="97"/>
                    <a:pt x="251" y="96"/>
                    <a:pt x="251" y="95"/>
                  </a:cubicBezTo>
                  <a:cubicBezTo>
                    <a:pt x="251" y="95"/>
                    <a:pt x="250" y="94"/>
                    <a:pt x="250" y="94"/>
                  </a:cubicBezTo>
                  <a:cubicBezTo>
                    <a:pt x="249" y="94"/>
                    <a:pt x="249" y="94"/>
                    <a:pt x="249" y="93"/>
                  </a:cubicBezTo>
                  <a:cubicBezTo>
                    <a:pt x="249" y="92"/>
                    <a:pt x="249" y="92"/>
                    <a:pt x="250" y="91"/>
                  </a:cubicBezTo>
                  <a:cubicBezTo>
                    <a:pt x="250" y="91"/>
                    <a:pt x="250" y="90"/>
                    <a:pt x="250" y="90"/>
                  </a:cubicBezTo>
                  <a:cubicBezTo>
                    <a:pt x="250" y="90"/>
                    <a:pt x="249" y="89"/>
                    <a:pt x="249" y="89"/>
                  </a:cubicBezTo>
                  <a:cubicBezTo>
                    <a:pt x="248" y="88"/>
                    <a:pt x="247" y="88"/>
                    <a:pt x="246" y="87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92"/>
            <p:cNvSpPr>
              <a:spLocks/>
            </p:cNvSpPr>
            <p:nvPr/>
          </p:nvSpPr>
          <p:spPr bwMode="auto">
            <a:xfrm>
              <a:off x="10044112" y="2818698"/>
              <a:ext cx="638174" cy="527753"/>
            </a:xfrm>
            <a:custGeom>
              <a:avLst/>
              <a:gdLst>
                <a:gd name="T0" fmla="*/ 219 w 251"/>
                <a:gd name="T1" fmla="*/ 87 h 200"/>
                <a:gd name="T2" fmla="*/ 3 w 251"/>
                <a:gd name="T3" fmla="*/ 68 h 200"/>
                <a:gd name="T4" fmla="*/ 18 w 251"/>
                <a:gd name="T5" fmla="*/ 60 h 200"/>
                <a:gd name="T6" fmla="*/ 40 w 251"/>
                <a:gd name="T7" fmla="*/ 40 h 200"/>
                <a:gd name="T8" fmla="*/ 84 w 251"/>
                <a:gd name="T9" fmla="*/ 37 h 200"/>
                <a:gd name="T10" fmla="*/ 90 w 251"/>
                <a:gd name="T11" fmla="*/ 32 h 200"/>
                <a:gd name="T12" fmla="*/ 96 w 251"/>
                <a:gd name="T13" fmla="*/ 41 h 200"/>
                <a:gd name="T14" fmla="*/ 106 w 251"/>
                <a:gd name="T15" fmla="*/ 53 h 200"/>
                <a:gd name="T16" fmla="*/ 114 w 251"/>
                <a:gd name="T17" fmla="*/ 64 h 200"/>
                <a:gd name="T18" fmla="*/ 142 w 251"/>
                <a:gd name="T19" fmla="*/ 80 h 200"/>
                <a:gd name="T20" fmla="*/ 136 w 251"/>
                <a:gd name="T21" fmla="*/ 92 h 200"/>
                <a:gd name="T22" fmla="*/ 138 w 251"/>
                <a:gd name="T23" fmla="*/ 105 h 200"/>
                <a:gd name="T24" fmla="*/ 153 w 251"/>
                <a:gd name="T25" fmla="*/ 106 h 200"/>
                <a:gd name="T26" fmla="*/ 162 w 251"/>
                <a:gd name="T27" fmla="*/ 112 h 200"/>
                <a:gd name="T28" fmla="*/ 180 w 251"/>
                <a:gd name="T29" fmla="*/ 116 h 200"/>
                <a:gd name="T30" fmla="*/ 184 w 251"/>
                <a:gd name="T31" fmla="*/ 115 h 200"/>
                <a:gd name="T32" fmla="*/ 178 w 251"/>
                <a:gd name="T33" fmla="*/ 104 h 200"/>
                <a:gd name="T34" fmla="*/ 172 w 251"/>
                <a:gd name="T35" fmla="*/ 92 h 200"/>
                <a:gd name="T36" fmla="*/ 169 w 251"/>
                <a:gd name="T37" fmla="*/ 75 h 200"/>
                <a:gd name="T38" fmla="*/ 168 w 251"/>
                <a:gd name="T39" fmla="*/ 66 h 200"/>
                <a:gd name="T40" fmla="*/ 160 w 251"/>
                <a:gd name="T41" fmla="*/ 56 h 200"/>
                <a:gd name="T42" fmla="*/ 171 w 251"/>
                <a:gd name="T43" fmla="*/ 59 h 200"/>
                <a:gd name="T44" fmla="*/ 163 w 251"/>
                <a:gd name="T45" fmla="*/ 48 h 200"/>
                <a:gd name="T46" fmla="*/ 166 w 251"/>
                <a:gd name="T47" fmla="*/ 38 h 200"/>
                <a:gd name="T48" fmla="*/ 171 w 251"/>
                <a:gd name="T49" fmla="*/ 31 h 200"/>
                <a:gd name="T50" fmla="*/ 179 w 251"/>
                <a:gd name="T51" fmla="*/ 24 h 200"/>
                <a:gd name="T52" fmla="*/ 185 w 251"/>
                <a:gd name="T53" fmla="*/ 13 h 200"/>
                <a:gd name="T54" fmla="*/ 192 w 251"/>
                <a:gd name="T55" fmla="*/ 10 h 200"/>
                <a:gd name="T56" fmla="*/ 190 w 251"/>
                <a:gd name="T57" fmla="*/ 26 h 200"/>
                <a:gd name="T58" fmla="*/ 186 w 251"/>
                <a:gd name="T59" fmla="*/ 35 h 200"/>
                <a:gd name="T60" fmla="*/ 178 w 251"/>
                <a:gd name="T61" fmla="*/ 48 h 200"/>
                <a:gd name="T62" fmla="*/ 182 w 251"/>
                <a:gd name="T63" fmla="*/ 50 h 200"/>
                <a:gd name="T64" fmla="*/ 185 w 251"/>
                <a:gd name="T65" fmla="*/ 60 h 200"/>
                <a:gd name="T66" fmla="*/ 183 w 251"/>
                <a:gd name="T67" fmla="*/ 74 h 200"/>
                <a:gd name="T68" fmla="*/ 185 w 251"/>
                <a:gd name="T69" fmla="*/ 78 h 200"/>
                <a:gd name="T70" fmla="*/ 192 w 251"/>
                <a:gd name="T71" fmla="*/ 88 h 200"/>
                <a:gd name="T72" fmla="*/ 183 w 251"/>
                <a:gd name="T73" fmla="*/ 91 h 200"/>
                <a:gd name="T74" fmla="*/ 190 w 251"/>
                <a:gd name="T75" fmla="*/ 102 h 200"/>
                <a:gd name="T76" fmla="*/ 198 w 251"/>
                <a:gd name="T77" fmla="*/ 103 h 200"/>
                <a:gd name="T78" fmla="*/ 211 w 251"/>
                <a:gd name="T79" fmla="*/ 100 h 200"/>
                <a:gd name="T80" fmla="*/ 209 w 251"/>
                <a:gd name="T81" fmla="*/ 111 h 200"/>
                <a:gd name="T82" fmla="*/ 215 w 251"/>
                <a:gd name="T83" fmla="*/ 116 h 200"/>
                <a:gd name="T84" fmla="*/ 214 w 251"/>
                <a:gd name="T85" fmla="*/ 122 h 200"/>
                <a:gd name="T86" fmla="*/ 220 w 251"/>
                <a:gd name="T87" fmla="*/ 127 h 200"/>
                <a:gd name="T88" fmla="*/ 222 w 251"/>
                <a:gd name="T89" fmla="*/ 136 h 200"/>
                <a:gd name="T90" fmla="*/ 230 w 251"/>
                <a:gd name="T91" fmla="*/ 143 h 200"/>
                <a:gd name="T92" fmla="*/ 228 w 251"/>
                <a:gd name="T93" fmla="*/ 149 h 200"/>
                <a:gd name="T94" fmla="*/ 228 w 251"/>
                <a:gd name="T95" fmla="*/ 153 h 200"/>
                <a:gd name="T96" fmla="*/ 229 w 251"/>
                <a:gd name="T97" fmla="*/ 156 h 200"/>
                <a:gd name="T98" fmla="*/ 226 w 251"/>
                <a:gd name="T99" fmla="*/ 164 h 200"/>
                <a:gd name="T100" fmla="*/ 231 w 251"/>
                <a:gd name="T101" fmla="*/ 170 h 200"/>
                <a:gd name="T102" fmla="*/ 236 w 251"/>
                <a:gd name="T103" fmla="*/ 183 h 200"/>
                <a:gd name="T104" fmla="*/ 244 w 251"/>
                <a:gd name="T105" fmla="*/ 193 h 200"/>
                <a:gd name="T106" fmla="*/ 243 w 251"/>
                <a:gd name="T107" fmla="*/ 186 h 200"/>
                <a:gd name="T108" fmla="*/ 244 w 251"/>
                <a:gd name="T109" fmla="*/ 169 h 200"/>
                <a:gd name="T110" fmla="*/ 247 w 251"/>
                <a:gd name="T111" fmla="*/ 146 h 200"/>
                <a:gd name="T112" fmla="*/ 240 w 251"/>
                <a:gd name="T113" fmla="*/ 125 h 200"/>
                <a:gd name="T114" fmla="*/ 244 w 251"/>
                <a:gd name="T115" fmla="*/ 107 h 200"/>
                <a:gd name="T116" fmla="*/ 251 w 251"/>
                <a:gd name="T117" fmla="*/ 95 h 200"/>
                <a:gd name="T118" fmla="*/ 249 w 251"/>
                <a:gd name="T119" fmla="*/ 8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1" h="200">
                  <a:moveTo>
                    <a:pt x="246" y="87"/>
                  </a:moveTo>
                  <a:cubicBezTo>
                    <a:pt x="246" y="85"/>
                    <a:pt x="246" y="84"/>
                    <a:pt x="247" y="82"/>
                  </a:cubicBezTo>
                  <a:cubicBezTo>
                    <a:pt x="220" y="88"/>
                    <a:pt x="220" y="88"/>
                    <a:pt x="220" y="88"/>
                  </a:cubicBezTo>
                  <a:cubicBezTo>
                    <a:pt x="220" y="88"/>
                    <a:pt x="220" y="88"/>
                    <a:pt x="220" y="88"/>
                  </a:cubicBezTo>
                  <a:cubicBezTo>
                    <a:pt x="220" y="88"/>
                    <a:pt x="219" y="88"/>
                    <a:pt x="219" y="87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3" y="1"/>
                    <a:pt x="193" y="1"/>
                    <a:pt x="193" y="1"/>
                  </a:cubicBezTo>
                  <a:cubicBezTo>
                    <a:pt x="193" y="2"/>
                    <a:pt x="193" y="2"/>
                    <a:pt x="193" y="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" y="46"/>
                    <a:pt x="4" y="66"/>
                    <a:pt x="3" y="68"/>
                  </a:cubicBezTo>
                  <a:cubicBezTo>
                    <a:pt x="3" y="70"/>
                    <a:pt x="3" y="72"/>
                    <a:pt x="3" y="73"/>
                  </a:cubicBezTo>
                  <a:cubicBezTo>
                    <a:pt x="3" y="74"/>
                    <a:pt x="4" y="74"/>
                    <a:pt x="4" y="74"/>
                  </a:cubicBezTo>
                  <a:cubicBezTo>
                    <a:pt x="5" y="74"/>
                    <a:pt x="7" y="74"/>
                    <a:pt x="9" y="71"/>
                  </a:cubicBezTo>
                  <a:cubicBezTo>
                    <a:pt x="11" y="67"/>
                    <a:pt x="12" y="66"/>
                    <a:pt x="16" y="64"/>
                  </a:cubicBezTo>
                  <a:cubicBezTo>
                    <a:pt x="18" y="63"/>
                    <a:pt x="18" y="61"/>
                    <a:pt x="18" y="60"/>
                  </a:cubicBezTo>
                  <a:cubicBezTo>
                    <a:pt x="18" y="59"/>
                    <a:pt x="19" y="58"/>
                    <a:pt x="20" y="5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4" y="54"/>
                    <a:pt x="30" y="50"/>
                    <a:pt x="32" y="47"/>
                  </a:cubicBezTo>
                  <a:cubicBezTo>
                    <a:pt x="33" y="46"/>
                    <a:pt x="34" y="45"/>
                    <a:pt x="34" y="44"/>
                  </a:cubicBezTo>
                  <a:cubicBezTo>
                    <a:pt x="35" y="42"/>
                    <a:pt x="37" y="40"/>
                    <a:pt x="40" y="40"/>
                  </a:cubicBezTo>
                  <a:cubicBezTo>
                    <a:pt x="42" y="40"/>
                    <a:pt x="44" y="40"/>
                    <a:pt x="46" y="41"/>
                  </a:cubicBezTo>
                  <a:cubicBezTo>
                    <a:pt x="47" y="41"/>
                    <a:pt x="48" y="42"/>
                    <a:pt x="49" y="42"/>
                  </a:cubicBezTo>
                  <a:cubicBezTo>
                    <a:pt x="50" y="41"/>
                    <a:pt x="56" y="39"/>
                    <a:pt x="59" y="37"/>
                  </a:cubicBezTo>
                  <a:cubicBezTo>
                    <a:pt x="61" y="35"/>
                    <a:pt x="67" y="30"/>
                    <a:pt x="73" y="32"/>
                  </a:cubicBezTo>
                  <a:cubicBezTo>
                    <a:pt x="80" y="33"/>
                    <a:pt x="82" y="36"/>
                    <a:pt x="84" y="37"/>
                  </a:cubicBezTo>
                  <a:cubicBezTo>
                    <a:pt x="85" y="38"/>
                    <a:pt x="85" y="38"/>
                    <a:pt x="86" y="38"/>
                  </a:cubicBezTo>
                  <a:cubicBezTo>
                    <a:pt x="86" y="38"/>
                    <a:pt x="86" y="38"/>
                    <a:pt x="86" y="38"/>
                  </a:cubicBezTo>
                  <a:cubicBezTo>
                    <a:pt x="87" y="38"/>
                    <a:pt x="88" y="38"/>
                    <a:pt x="88" y="37"/>
                  </a:cubicBezTo>
                  <a:cubicBezTo>
                    <a:pt x="89" y="37"/>
                    <a:pt x="89" y="36"/>
                    <a:pt x="89" y="35"/>
                  </a:cubicBezTo>
                  <a:cubicBezTo>
                    <a:pt x="89" y="34"/>
                    <a:pt x="89" y="32"/>
                    <a:pt x="90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1" y="31"/>
                    <a:pt x="93" y="31"/>
                    <a:pt x="94" y="32"/>
                  </a:cubicBezTo>
                  <a:cubicBezTo>
                    <a:pt x="95" y="32"/>
                    <a:pt x="95" y="33"/>
                    <a:pt x="96" y="34"/>
                  </a:cubicBezTo>
                  <a:cubicBezTo>
                    <a:pt x="96" y="36"/>
                    <a:pt x="96" y="37"/>
                    <a:pt x="96" y="39"/>
                  </a:cubicBezTo>
                  <a:cubicBezTo>
                    <a:pt x="96" y="40"/>
                    <a:pt x="96" y="41"/>
                    <a:pt x="96" y="41"/>
                  </a:cubicBezTo>
                  <a:cubicBezTo>
                    <a:pt x="96" y="42"/>
                    <a:pt x="97" y="42"/>
                    <a:pt x="98" y="42"/>
                  </a:cubicBezTo>
                  <a:cubicBezTo>
                    <a:pt x="99" y="43"/>
                    <a:pt x="100" y="44"/>
                    <a:pt x="101" y="45"/>
                  </a:cubicBezTo>
                  <a:cubicBezTo>
                    <a:pt x="101" y="47"/>
                    <a:pt x="101" y="50"/>
                    <a:pt x="101" y="51"/>
                  </a:cubicBezTo>
                  <a:cubicBezTo>
                    <a:pt x="102" y="52"/>
                    <a:pt x="104" y="53"/>
                    <a:pt x="104" y="53"/>
                  </a:cubicBezTo>
                  <a:cubicBezTo>
                    <a:pt x="104" y="53"/>
                    <a:pt x="105" y="53"/>
                    <a:pt x="106" y="53"/>
                  </a:cubicBezTo>
                  <a:cubicBezTo>
                    <a:pt x="108" y="52"/>
                    <a:pt x="112" y="51"/>
                    <a:pt x="113" y="53"/>
                  </a:cubicBezTo>
                  <a:cubicBezTo>
                    <a:pt x="114" y="54"/>
                    <a:pt x="114" y="55"/>
                    <a:pt x="115" y="55"/>
                  </a:cubicBezTo>
                  <a:cubicBezTo>
                    <a:pt x="116" y="57"/>
                    <a:pt x="116" y="58"/>
                    <a:pt x="115" y="60"/>
                  </a:cubicBezTo>
                  <a:cubicBezTo>
                    <a:pt x="115" y="61"/>
                    <a:pt x="115" y="61"/>
                    <a:pt x="115" y="61"/>
                  </a:cubicBezTo>
                  <a:cubicBezTo>
                    <a:pt x="114" y="62"/>
                    <a:pt x="113" y="63"/>
                    <a:pt x="114" y="64"/>
                  </a:cubicBezTo>
                  <a:cubicBezTo>
                    <a:pt x="114" y="64"/>
                    <a:pt x="114" y="65"/>
                    <a:pt x="116" y="65"/>
                  </a:cubicBezTo>
                  <a:cubicBezTo>
                    <a:pt x="120" y="66"/>
                    <a:pt x="123" y="66"/>
                    <a:pt x="125" y="65"/>
                  </a:cubicBezTo>
                  <a:cubicBezTo>
                    <a:pt x="128" y="65"/>
                    <a:pt x="133" y="70"/>
                    <a:pt x="133" y="70"/>
                  </a:cubicBezTo>
                  <a:cubicBezTo>
                    <a:pt x="133" y="71"/>
                    <a:pt x="134" y="71"/>
                    <a:pt x="135" y="72"/>
                  </a:cubicBezTo>
                  <a:cubicBezTo>
                    <a:pt x="138" y="74"/>
                    <a:pt x="143" y="76"/>
                    <a:pt x="142" y="80"/>
                  </a:cubicBezTo>
                  <a:cubicBezTo>
                    <a:pt x="141" y="83"/>
                    <a:pt x="140" y="83"/>
                    <a:pt x="139" y="84"/>
                  </a:cubicBezTo>
                  <a:cubicBezTo>
                    <a:pt x="139" y="85"/>
                    <a:pt x="138" y="85"/>
                    <a:pt x="138" y="86"/>
                  </a:cubicBezTo>
                  <a:cubicBezTo>
                    <a:pt x="137" y="87"/>
                    <a:pt x="137" y="87"/>
                    <a:pt x="137" y="88"/>
                  </a:cubicBezTo>
                  <a:cubicBezTo>
                    <a:pt x="137" y="89"/>
                    <a:pt x="137" y="89"/>
                    <a:pt x="137" y="90"/>
                  </a:cubicBezTo>
                  <a:cubicBezTo>
                    <a:pt x="137" y="91"/>
                    <a:pt x="137" y="91"/>
                    <a:pt x="136" y="92"/>
                  </a:cubicBezTo>
                  <a:cubicBezTo>
                    <a:pt x="136" y="92"/>
                    <a:pt x="136" y="92"/>
                    <a:pt x="136" y="92"/>
                  </a:cubicBezTo>
                  <a:cubicBezTo>
                    <a:pt x="136" y="93"/>
                    <a:pt x="137" y="94"/>
                    <a:pt x="137" y="97"/>
                  </a:cubicBezTo>
                  <a:cubicBezTo>
                    <a:pt x="137" y="99"/>
                    <a:pt x="137" y="100"/>
                    <a:pt x="136" y="101"/>
                  </a:cubicBezTo>
                  <a:cubicBezTo>
                    <a:pt x="136" y="102"/>
                    <a:pt x="136" y="102"/>
                    <a:pt x="136" y="103"/>
                  </a:cubicBezTo>
                  <a:cubicBezTo>
                    <a:pt x="137" y="104"/>
                    <a:pt x="137" y="105"/>
                    <a:pt x="138" y="105"/>
                  </a:cubicBezTo>
                  <a:cubicBezTo>
                    <a:pt x="139" y="105"/>
                    <a:pt x="139" y="105"/>
                    <a:pt x="140" y="104"/>
                  </a:cubicBezTo>
                  <a:cubicBezTo>
                    <a:pt x="142" y="103"/>
                    <a:pt x="144" y="101"/>
                    <a:pt x="146" y="103"/>
                  </a:cubicBezTo>
                  <a:cubicBezTo>
                    <a:pt x="146" y="104"/>
                    <a:pt x="147" y="104"/>
                    <a:pt x="147" y="105"/>
                  </a:cubicBezTo>
                  <a:cubicBezTo>
                    <a:pt x="148" y="106"/>
                    <a:pt x="149" y="107"/>
                    <a:pt x="151" y="107"/>
                  </a:cubicBezTo>
                  <a:cubicBezTo>
                    <a:pt x="151" y="107"/>
                    <a:pt x="152" y="107"/>
                    <a:pt x="153" y="106"/>
                  </a:cubicBezTo>
                  <a:cubicBezTo>
                    <a:pt x="154" y="106"/>
                    <a:pt x="156" y="105"/>
                    <a:pt x="158" y="106"/>
                  </a:cubicBezTo>
                  <a:cubicBezTo>
                    <a:pt x="159" y="107"/>
                    <a:pt x="159" y="109"/>
                    <a:pt x="158" y="110"/>
                  </a:cubicBezTo>
                  <a:cubicBezTo>
                    <a:pt x="158" y="111"/>
                    <a:pt x="158" y="112"/>
                    <a:pt x="158" y="112"/>
                  </a:cubicBezTo>
                  <a:cubicBezTo>
                    <a:pt x="158" y="112"/>
                    <a:pt x="159" y="112"/>
                    <a:pt x="159" y="112"/>
                  </a:cubicBezTo>
                  <a:cubicBezTo>
                    <a:pt x="160" y="112"/>
                    <a:pt x="161" y="112"/>
                    <a:pt x="162" y="112"/>
                  </a:cubicBezTo>
                  <a:cubicBezTo>
                    <a:pt x="164" y="112"/>
                    <a:pt x="166" y="111"/>
                    <a:pt x="167" y="113"/>
                  </a:cubicBezTo>
                  <a:cubicBezTo>
                    <a:pt x="168" y="113"/>
                    <a:pt x="168" y="113"/>
                    <a:pt x="168" y="113"/>
                  </a:cubicBezTo>
                  <a:cubicBezTo>
                    <a:pt x="169" y="114"/>
                    <a:pt x="170" y="116"/>
                    <a:pt x="173" y="116"/>
                  </a:cubicBezTo>
                  <a:cubicBezTo>
                    <a:pt x="175" y="116"/>
                    <a:pt x="176" y="116"/>
                    <a:pt x="176" y="116"/>
                  </a:cubicBezTo>
                  <a:cubicBezTo>
                    <a:pt x="177" y="116"/>
                    <a:pt x="178" y="116"/>
                    <a:pt x="180" y="116"/>
                  </a:cubicBezTo>
                  <a:cubicBezTo>
                    <a:pt x="182" y="116"/>
                    <a:pt x="183" y="116"/>
                    <a:pt x="184" y="117"/>
                  </a:cubicBezTo>
                  <a:cubicBezTo>
                    <a:pt x="185" y="118"/>
                    <a:pt x="185" y="118"/>
                    <a:pt x="186" y="118"/>
                  </a:cubicBezTo>
                  <a:cubicBezTo>
                    <a:pt x="186" y="118"/>
                    <a:pt x="187" y="118"/>
                    <a:pt x="187" y="118"/>
                  </a:cubicBezTo>
                  <a:cubicBezTo>
                    <a:pt x="187" y="118"/>
                    <a:pt x="187" y="117"/>
                    <a:pt x="185" y="116"/>
                  </a:cubicBezTo>
                  <a:cubicBezTo>
                    <a:pt x="185" y="115"/>
                    <a:pt x="184" y="115"/>
                    <a:pt x="184" y="115"/>
                  </a:cubicBezTo>
                  <a:cubicBezTo>
                    <a:pt x="182" y="114"/>
                    <a:pt x="181" y="113"/>
                    <a:pt x="180" y="111"/>
                  </a:cubicBezTo>
                  <a:cubicBezTo>
                    <a:pt x="180" y="111"/>
                    <a:pt x="179" y="110"/>
                    <a:pt x="179" y="110"/>
                  </a:cubicBezTo>
                  <a:cubicBezTo>
                    <a:pt x="178" y="109"/>
                    <a:pt x="176" y="108"/>
                    <a:pt x="177" y="107"/>
                  </a:cubicBezTo>
                  <a:cubicBezTo>
                    <a:pt x="177" y="106"/>
                    <a:pt x="177" y="106"/>
                    <a:pt x="177" y="106"/>
                  </a:cubicBezTo>
                  <a:cubicBezTo>
                    <a:pt x="177" y="105"/>
                    <a:pt x="177" y="104"/>
                    <a:pt x="178" y="104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7" y="103"/>
                    <a:pt x="176" y="102"/>
                    <a:pt x="176" y="101"/>
                  </a:cubicBezTo>
                  <a:cubicBezTo>
                    <a:pt x="176" y="100"/>
                    <a:pt x="175" y="99"/>
                    <a:pt x="174" y="97"/>
                  </a:cubicBezTo>
                  <a:cubicBezTo>
                    <a:pt x="173" y="96"/>
                    <a:pt x="173" y="95"/>
                    <a:pt x="172" y="94"/>
                  </a:cubicBezTo>
                  <a:cubicBezTo>
                    <a:pt x="172" y="93"/>
                    <a:pt x="172" y="93"/>
                    <a:pt x="172" y="92"/>
                  </a:cubicBezTo>
                  <a:cubicBezTo>
                    <a:pt x="171" y="90"/>
                    <a:pt x="171" y="89"/>
                    <a:pt x="170" y="89"/>
                  </a:cubicBezTo>
                  <a:cubicBezTo>
                    <a:pt x="168" y="88"/>
                    <a:pt x="166" y="87"/>
                    <a:pt x="165" y="86"/>
                  </a:cubicBezTo>
                  <a:cubicBezTo>
                    <a:pt x="165" y="85"/>
                    <a:pt x="165" y="83"/>
                    <a:pt x="165" y="82"/>
                  </a:cubicBezTo>
                  <a:cubicBezTo>
                    <a:pt x="165" y="80"/>
                    <a:pt x="166" y="79"/>
                    <a:pt x="167" y="79"/>
                  </a:cubicBezTo>
                  <a:cubicBezTo>
                    <a:pt x="169" y="78"/>
                    <a:pt x="169" y="77"/>
                    <a:pt x="169" y="75"/>
                  </a:cubicBezTo>
                  <a:cubicBezTo>
                    <a:pt x="169" y="75"/>
                    <a:pt x="169" y="74"/>
                    <a:pt x="169" y="73"/>
                  </a:cubicBezTo>
                  <a:cubicBezTo>
                    <a:pt x="168" y="72"/>
                    <a:pt x="168" y="71"/>
                    <a:pt x="168" y="69"/>
                  </a:cubicBezTo>
                  <a:cubicBezTo>
                    <a:pt x="168" y="69"/>
                    <a:pt x="168" y="68"/>
                    <a:pt x="168" y="67"/>
                  </a:cubicBezTo>
                  <a:cubicBezTo>
                    <a:pt x="168" y="67"/>
                    <a:pt x="169" y="66"/>
                    <a:pt x="168" y="66"/>
                  </a:cubicBezTo>
                  <a:cubicBezTo>
                    <a:pt x="168" y="66"/>
                    <a:pt x="168" y="66"/>
                    <a:pt x="168" y="66"/>
                  </a:cubicBezTo>
                  <a:cubicBezTo>
                    <a:pt x="167" y="66"/>
                    <a:pt x="166" y="65"/>
                    <a:pt x="166" y="65"/>
                  </a:cubicBezTo>
                  <a:cubicBezTo>
                    <a:pt x="164" y="65"/>
                    <a:pt x="163" y="65"/>
                    <a:pt x="162" y="63"/>
                  </a:cubicBezTo>
                  <a:cubicBezTo>
                    <a:pt x="161" y="63"/>
                    <a:pt x="161" y="62"/>
                    <a:pt x="160" y="62"/>
                  </a:cubicBezTo>
                  <a:cubicBezTo>
                    <a:pt x="159" y="60"/>
                    <a:pt x="158" y="59"/>
                    <a:pt x="159" y="58"/>
                  </a:cubicBezTo>
                  <a:cubicBezTo>
                    <a:pt x="159" y="57"/>
                    <a:pt x="159" y="57"/>
                    <a:pt x="160" y="56"/>
                  </a:cubicBezTo>
                  <a:cubicBezTo>
                    <a:pt x="161" y="56"/>
                    <a:pt x="163" y="56"/>
                    <a:pt x="164" y="57"/>
                  </a:cubicBezTo>
                  <a:cubicBezTo>
                    <a:pt x="165" y="57"/>
                    <a:pt x="165" y="58"/>
                    <a:pt x="166" y="58"/>
                  </a:cubicBezTo>
                  <a:cubicBezTo>
                    <a:pt x="167" y="59"/>
                    <a:pt x="167" y="59"/>
                    <a:pt x="168" y="59"/>
                  </a:cubicBezTo>
                  <a:cubicBezTo>
                    <a:pt x="169" y="59"/>
                    <a:pt x="169" y="59"/>
                    <a:pt x="170" y="59"/>
                  </a:cubicBezTo>
                  <a:cubicBezTo>
                    <a:pt x="170" y="59"/>
                    <a:pt x="171" y="59"/>
                    <a:pt x="171" y="59"/>
                  </a:cubicBezTo>
                  <a:cubicBezTo>
                    <a:pt x="171" y="59"/>
                    <a:pt x="171" y="59"/>
                    <a:pt x="171" y="58"/>
                  </a:cubicBezTo>
                  <a:cubicBezTo>
                    <a:pt x="170" y="56"/>
                    <a:pt x="169" y="55"/>
                    <a:pt x="168" y="54"/>
                  </a:cubicBezTo>
                  <a:cubicBezTo>
                    <a:pt x="167" y="54"/>
                    <a:pt x="167" y="54"/>
                    <a:pt x="167" y="54"/>
                  </a:cubicBezTo>
                  <a:cubicBezTo>
                    <a:pt x="165" y="53"/>
                    <a:pt x="164" y="52"/>
                    <a:pt x="164" y="49"/>
                  </a:cubicBezTo>
                  <a:cubicBezTo>
                    <a:pt x="164" y="49"/>
                    <a:pt x="164" y="49"/>
                    <a:pt x="163" y="48"/>
                  </a:cubicBezTo>
                  <a:cubicBezTo>
                    <a:pt x="162" y="48"/>
                    <a:pt x="161" y="47"/>
                    <a:pt x="161" y="46"/>
                  </a:cubicBezTo>
                  <a:cubicBezTo>
                    <a:pt x="161" y="43"/>
                    <a:pt x="162" y="43"/>
                    <a:pt x="163" y="42"/>
                  </a:cubicBezTo>
                  <a:cubicBezTo>
                    <a:pt x="164" y="42"/>
                    <a:pt x="164" y="42"/>
                    <a:pt x="164" y="42"/>
                  </a:cubicBezTo>
                  <a:cubicBezTo>
                    <a:pt x="164" y="41"/>
                    <a:pt x="165" y="41"/>
                    <a:pt x="165" y="40"/>
                  </a:cubicBezTo>
                  <a:cubicBezTo>
                    <a:pt x="165" y="39"/>
                    <a:pt x="165" y="39"/>
                    <a:pt x="166" y="38"/>
                  </a:cubicBezTo>
                  <a:cubicBezTo>
                    <a:pt x="167" y="37"/>
                    <a:pt x="168" y="37"/>
                    <a:pt x="168" y="37"/>
                  </a:cubicBezTo>
                  <a:cubicBezTo>
                    <a:pt x="169" y="37"/>
                    <a:pt x="169" y="37"/>
                    <a:pt x="169" y="37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1" y="35"/>
                    <a:pt x="172" y="34"/>
                    <a:pt x="172" y="33"/>
                  </a:cubicBezTo>
                  <a:cubicBezTo>
                    <a:pt x="172" y="32"/>
                    <a:pt x="171" y="32"/>
                    <a:pt x="171" y="31"/>
                  </a:cubicBezTo>
                  <a:cubicBezTo>
                    <a:pt x="171" y="29"/>
                    <a:pt x="170" y="27"/>
                    <a:pt x="172" y="26"/>
                  </a:cubicBezTo>
                  <a:cubicBezTo>
                    <a:pt x="174" y="26"/>
                    <a:pt x="174" y="26"/>
                    <a:pt x="176" y="27"/>
                  </a:cubicBezTo>
                  <a:cubicBezTo>
                    <a:pt x="177" y="28"/>
                    <a:pt x="177" y="28"/>
                    <a:pt x="178" y="28"/>
                  </a:cubicBezTo>
                  <a:cubicBezTo>
                    <a:pt x="178" y="28"/>
                    <a:pt x="179" y="28"/>
                    <a:pt x="179" y="28"/>
                  </a:cubicBezTo>
                  <a:cubicBezTo>
                    <a:pt x="179" y="27"/>
                    <a:pt x="179" y="26"/>
                    <a:pt x="179" y="24"/>
                  </a:cubicBezTo>
                  <a:cubicBezTo>
                    <a:pt x="179" y="24"/>
                    <a:pt x="179" y="24"/>
                    <a:pt x="179" y="23"/>
                  </a:cubicBezTo>
                  <a:cubicBezTo>
                    <a:pt x="179" y="22"/>
                    <a:pt x="179" y="21"/>
                    <a:pt x="179" y="19"/>
                  </a:cubicBezTo>
                  <a:cubicBezTo>
                    <a:pt x="179" y="18"/>
                    <a:pt x="179" y="17"/>
                    <a:pt x="179" y="17"/>
                  </a:cubicBezTo>
                  <a:cubicBezTo>
                    <a:pt x="179" y="16"/>
                    <a:pt x="179" y="14"/>
                    <a:pt x="181" y="13"/>
                  </a:cubicBezTo>
                  <a:cubicBezTo>
                    <a:pt x="183" y="12"/>
                    <a:pt x="184" y="13"/>
                    <a:pt x="185" y="13"/>
                  </a:cubicBezTo>
                  <a:cubicBezTo>
                    <a:pt x="186" y="14"/>
                    <a:pt x="186" y="15"/>
                    <a:pt x="186" y="16"/>
                  </a:cubicBezTo>
                  <a:cubicBezTo>
                    <a:pt x="186" y="17"/>
                    <a:pt x="186" y="17"/>
                    <a:pt x="187" y="17"/>
                  </a:cubicBezTo>
                  <a:cubicBezTo>
                    <a:pt x="187" y="17"/>
                    <a:pt x="188" y="17"/>
                    <a:pt x="189" y="1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90" y="11"/>
                    <a:pt x="191" y="9"/>
                    <a:pt x="192" y="10"/>
                  </a:cubicBezTo>
                  <a:cubicBezTo>
                    <a:pt x="193" y="10"/>
                    <a:pt x="194" y="10"/>
                    <a:pt x="194" y="11"/>
                  </a:cubicBezTo>
                  <a:cubicBezTo>
                    <a:pt x="195" y="12"/>
                    <a:pt x="195" y="14"/>
                    <a:pt x="194" y="16"/>
                  </a:cubicBezTo>
                  <a:cubicBezTo>
                    <a:pt x="194" y="16"/>
                    <a:pt x="194" y="17"/>
                    <a:pt x="194" y="18"/>
                  </a:cubicBezTo>
                  <a:cubicBezTo>
                    <a:pt x="193" y="20"/>
                    <a:pt x="192" y="23"/>
                    <a:pt x="191" y="24"/>
                  </a:cubicBezTo>
                  <a:cubicBezTo>
                    <a:pt x="191" y="25"/>
                    <a:pt x="190" y="25"/>
                    <a:pt x="190" y="26"/>
                  </a:cubicBezTo>
                  <a:cubicBezTo>
                    <a:pt x="189" y="27"/>
                    <a:pt x="189" y="28"/>
                    <a:pt x="187" y="29"/>
                  </a:cubicBezTo>
                  <a:cubicBezTo>
                    <a:pt x="186" y="29"/>
                    <a:pt x="185" y="29"/>
                    <a:pt x="185" y="30"/>
                  </a:cubicBezTo>
                  <a:cubicBezTo>
                    <a:pt x="185" y="30"/>
                    <a:pt x="185" y="30"/>
                    <a:pt x="185" y="30"/>
                  </a:cubicBezTo>
                  <a:cubicBezTo>
                    <a:pt x="185" y="31"/>
                    <a:pt x="185" y="31"/>
                    <a:pt x="185" y="31"/>
                  </a:cubicBezTo>
                  <a:cubicBezTo>
                    <a:pt x="186" y="32"/>
                    <a:pt x="188" y="34"/>
                    <a:pt x="186" y="35"/>
                  </a:cubicBezTo>
                  <a:cubicBezTo>
                    <a:pt x="185" y="36"/>
                    <a:pt x="185" y="36"/>
                    <a:pt x="184" y="36"/>
                  </a:cubicBezTo>
                  <a:cubicBezTo>
                    <a:pt x="183" y="37"/>
                    <a:pt x="182" y="38"/>
                    <a:pt x="182" y="38"/>
                  </a:cubicBezTo>
                  <a:cubicBezTo>
                    <a:pt x="182" y="40"/>
                    <a:pt x="182" y="43"/>
                    <a:pt x="180" y="45"/>
                  </a:cubicBezTo>
                  <a:cubicBezTo>
                    <a:pt x="179" y="45"/>
                    <a:pt x="179" y="46"/>
                    <a:pt x="178" y="46"/>
                  </a:cubicBezTo>
                  <a:cubicBezTo>
                    <a:pt x="177" y="47"/>
                    <a:pt x="177" y="47"/>
                    <a:pt x="178" y="48"/>
                  </a:cubicBezTo>
                  <a:cubicBezTo>
                    <a:pt x="178" y="49"/>
                    <a:pt x="179" y="50"/>
                    <a:pt x="180" y="51"/>
                  </a:cubicBezTo>
                  <a:cubicBezTo>
                    <a:pt x="180" y="51"/>
                    <a:pt x="180" y="51"/>
                    <a:pt x="180" y="51"/>
                  </a:cubicBezTo>
                  <a:cubicBezTo>
                    <a:pt x="180" y="51"/>
                    <a:pt x="181" y="52"/>
                    <a:pt x="181" y="52"/>
                  </a:cubicBezTo>
                  <a:cubicBezTo>
                    <a:pt x="181" y="52"/>
                    <a:pt x="181" y="52"/>
                    <a:pt x="182" y="51"/>
                  </a:cubicBezTo>
                  <a:cubicBezTo>
                    <a:pt x="182" y="50"/>
                    <a:pt x="182" y="50"/>
                    <a:pt x="182" y="50"/>
                  </a:cubicBezTo>
                  <a:cubicBezTo>
                    <a:pt x="183" y="48"/>
                    <a:pt x="184" y="47"/>
                    <a:pt x="185" y="47"/>
                  </a:cubicBezTo>
                  <a:cubicBezTo>
                    <a:pt x="185" y="47"/>
                    <a:pt x="186" y="47"/>
                    <a:pt x="187" y="48"/>
                  </a:cubicBezTo>
                  <a:cubicBezTo>
                    <a:pt x="189" y="49"/>
                    <a:pt x="190" y="50"/>
                    <a:pt x="190" y="53"/>
                  </a:cubicBezTo>
                  <a:cubicBezTo>
                    <a:pt x="189" y="55"/>
                    <a:pt x="187" y="58"/>
                    <a:pt x="186" y="59"/>
                  </a:cubicBezTo>
                  <a:cubicBezTo>
                    <a:pt x="186" y="60"/>
                    <a:pt x="185" y="60"/>
                    <a:pt x="185" y="60"/>
                  </a:cubicBezTo>
                  <a:cubicBezTo>
                    <a:pt x="184" y="61"/>
                    <a:pt x="183" y="63"/>
                    <a:pt x="183" y="63"/>
                  </a:cubicBezTo>
                  <a:cubicBezTo>
                    <a:pt x="183" y="63"/>
                    <a:pt x="184" y="64"/>
                    <a:pt x="184" y="64"/>
                  </a:cubicBezTo>
                  <a:cubicBezTo>
                    <a:pt x="187" y="66"/>
                    <a:pt x="189" y="67"/>
                    <a:pt x="189" y="68"/>
                  </a:cubicBezTo>
                  <a:cubicBezTo>
                    <a:pt x="189" y="70"/>
                    <a:pt x="188" y="74"/>
                    <a:pt x="185" y="74"/>
                  </a:cubicBezTo>
                  <a:cubicBezTo>
                    <a:pt x="185" y="74"/>
                    <a:pt x="184" y="74"/>
                    <a:pt x="183" y="74"/>
                  </a:cubicBezTo>
                  <a:cubicBezTo>
                    <a:pt x="182" y="74"/>
                    <a:pt x="181" y="74"/>
                    <a:pt x="181" y="74"/>
                  </a:cubicBezTo>
                  <a:cubicBezTo>
                    <a:pt x="181" y="75"/>
                    <a:pt x="181" y="75"/>
                    <a:pt x="181" y="75"/>
                  </a:cubicBezTo>
                  <a:cubicBezTo>
                    <a:pt x="180" y="76"/>
                    <a:pt x="180" y="77"/>
                    <a:pt x="180" y="77"/>
                  </a:cubicBezTo>
                  <a:cubicBezTo>
                    <a:pt x="181" y="77"/>
                    <a:pt x="183" y="78"/>
                    <a:pt x="184" y="78"/>
                  </a:cubicBezTo>
                  <a:cubicBezTo>
                    <a:pt x="185" y="78"/>
                    <a:pt x="185" y="78"/>
                    <a:pt x="185" y="78"/>
                  </a:cubicBezTo>
                  <a:cubicBezTo>
                    <a:pt x="186" y="78"/>
                    <a:pt x="187" y="78"/>
                    <a:pt x="188" y="77"/>
                  </a:cubicBezTo>
                  <a:cubicBezTo>
                    <a:pt x="191" y="76"/>
                    <a:pt x="192" y="77"/>
                    <a:pt x="192" y="78"/>
                  </a:cubicBezTo>
                  <a:cubicBezTo>
                    <a:pt x="193" y="79"/>
                    <a:pt x="193" y="79"/>
                    <a:pt x="193" y="79"/>
                  </a:cubicBezTo>
                  <a:cubicBezTo>
                    <a:pt x="194" y="81"/>
                    <a:pt x="196" y="82"/>
                    <a:pt x="195" y="84"/>
                  </a:cubicBezTo>
                  <a:cubicBezTo>
                    <a:pt x="195" y="85"/>
                    <a:pt x="195" y="88"/>
                    <a:pt x="192" y="88"/>
                  </a:cubicBezTo>
                  <a:cubicBezTo>
                    <a:pt x="191" y="88"/>
                    <a:pt x="190" y="87"/>
                    <a:pt x="190" y="86"/>
                  </a:cubicBezTo>
                  <a:cubicBezTo>
                    <a:pt x="189" y="86"/>
                    <a:pt x="188" y="85"/>
                    <a:pt x="188" y="86"/>
                  </a:cubicBezTo>
                  <a:cubicBezTo>
                    <a:pt x="187" y="86"/>
                    <a:pt x="187" y="87"/>
                    <a:pt x="187" y="88"/>
                  </a:cubicBezTo>
                  <a:cubicBezTo>
                    <a:pt x="187" y="89"/>
                    <a:pt x="186" y="90"/>
                    <a:pt x="184" y="91"/>
                  </a:cubicBezTo>
                  <a:cubicBezTo>
                    <a:pt x="183" y="91"/>
                    <a:pt x="183" y="91"/>
                    <a:pt x="183" y="91"/>
                  </a:cubicBezTo>
                  <a:cubicBezTo>
                    <a:pt x="184" y="92"/>
                    <a:pt x="186" y="94"/>
                    <a:pt x="187" y="94"/>
                  </a:cubicBezTo>
                  <a:cubicBezTo>
                    <a:pt x="187" y="94"/>
                    <a:pt x="187" y="94"/>
                    <a:pt x="189" y="96"/>
                  </a:cubicBezTo>
                  <a:cubicBezTo>
                    <a:pt x="189" y="96"/>
                    <a:pt x="191" y="98"/>
                    <a:pt x="189" y="101"/>
                  </a:cubicBezTo>
                  <a:cubicBezTo>
                    <a:pt x="189" y="102"/>
                    <a:pt x="189" y="102"/>
                    <a:pt x="189" y="102"/>
                  </a:cubicBezTo>
                  <a:cubicBezTo>
                    <a:pt x="189" y="102"/>
                    <a:pt x="190" y="102"/>
                    <a:pt x="190" y="102"/>
                  </a:cubicBezTo>
                  <a:cubicBezTo>
                    <a:pt x="191" y="102"/>
                    <a:pt x="191" y="102"/>
                    <a:pt x="191" y="102"/>
                  </a:cubicBezTo>
                  <a:cubicBezTo>
                    <a:pt x="191" y="102"/>
                    <a:pt x="191" y="102"/>
                    <a:pt x="191" y="102"/>
                  </a:cubicBezTo>
                  <a:cubicBezTo>
                    <a:pt x="192" y="102"/>
                    <a:pt x="194" y="101"/>
                    <a:pt x="195" y="103"/>
                  </a:cubicBezTo>
                  <a:cubicBezTo>
                    <a:pt x="196" y="104"/>
                    <a:pt x="196" y="104"/>
                    <a:pt x="196" y="104"/>
                  </a:cubicBezTo>
                  <a:cubicBezTo>
                    <a:pt x="197" y="104"/>
                    <a:pt x="198" y="104"/>
                    <a:pt x="198" y="103"/>
                  </a:cubicBezTo>
                  <a:cubicBezTo>
                    <a:pt x="199" y="102"/>
                    <a:pt x="201" y="101"/>
                    <a:pt x="203" y="101"/>
                  </a:cubicBezTo>
                  <a:cubicBezTo>
                    <a:pt x="204" y="101"/>
                    <a:pt x="205" y="101"/>
                    <a:pt x="205" y="102"/>
                  </a:cubicBezTo>
                  <a:cubicBezTo>
                    <a:pt x="205" y="102"/>
                    <a:pt x="206" y="103"/>
                    <a:pt x="206" y="102"/>
                  </a:cubicBezTo>
                  <a:cubicBezTo>
                    <a:pt x="207" y="102"/>
                    <a:pt x="208" y="102"/>
                    <a:pt x="208" y="101"/>
                  </a:cubicBezTo>
                  <a:cubicBezTo>
                    <a:pt x="209" y="100"/>
                    <a:pt x="210" y="100"/>
                    <a:pt x="211" y="100"/>
                  </a:cubicBezTo>
                  <a:cubicBezTo>
                    <a:pt x="212" y="101"/>
                    <a:pt x="213" y="103"/>
                    <a:pt x="212" y="105"/>
                  </a:cubicBezTo>
                  <a:cubicBezTo>
                    <a:pt x="211" y="107"/>
                    <a:pt x="210" y="108"/>
                    <a:pt x="210" y="109"/>
                  </a:cubicBezTo>
                  <a:cubicBezTo>
                    <a:pt x="209" y="109"/>
                    <a:pt x="209" y="110"/>
                    <a:pt x="209" y="110"/>
                  </a:cubicBezTo>
                  <a:cubicBezTo>
                    <a:pt x="209" y="110"/>
                    <a:pt x="209" y="110"/>
                    <a:pt x="209" y="110"/>
                  </a:cubicBezTo>
                  <a:cubicBezTo>
                    <a:pt x="209" y="110"/>
                    <a:pt x="209" y="111"/>
                    <a:pt x="209" y="111"/>
                  </a:cubicBezTo>
                  <a:cubicBezTo>
                    <a:pt x="210" y="111"/>
                    <a:pt x="211" y="111"/>
                    <a:pt x="211" y="111"/>
                  </a:cubicBezTo>
                  <a:cubicBezTo>
                    <a:pt x="211" y="110"/>
                    <a:pt x="212" y="110"/>
                    <a:pt x="212" y="110"/>
                  </a:cubicBezTo>
                  <a:cubicBezTo>
                    <a:pt x="213" y="110"/>
                    <a:pt x="214" y="109"/>
                    <a:pt x="215" y="110"/>
                  </a:cubicBezTo>
                  <a:cubicBezTo>
                    <a:pt x="215" y="110"/>
                    <a:pt x="216" y="111"/>
                    <a:pt x="216" y="111"/>
                  </a:cubicBezTo>
                  <a:cubicBezTo>
                    <a:pt x="217" y="113"/>
                    <a:pt x="217" y="115"/>
                    <a:pt x="215" y="116"/>
                  </a:cubicBezTo>
                  <a:cubicBezTo>
                    <a:pt x="214" y="116"/>
                    <a:pt x="214" y="116"/>
                    <a:pt x="214" y="116"/>
                  </a:cubicBezTo>
                  <a:cubicBezTo>
                    <a:pt x="214" y="116"/>
                    <a:pt x="215" y="117"/>
                    <a:pt x="215" y="117"/>
                  </a:cubicBezTo>
                  <a:cubicBezTo>
                    <a:pt x="216" y="118"/>
                    <a:pt x="216" y="118"/>
                    <a:pt x="216" y="118"/>
                  </a:cubicBezTo>
                  <a:cubicBezTo>
                    <a:pt x="217" y="119"/>
                    <a:pt x="216" y="120"/>
                    <a:pt x="215" y="121"/>
                  </a:cubicBezTo>
                  <a:cubicBezTo>
                    <a:pt x="215" y="122"/>
                    <a:pt x="214" y="122"/>
                    <a:pt x="214" y="122"/>
                  </a:cubicBezTo>
                  <a:cubicBezTo>
                    <a:pt x="214" y="123"/>
                    <a:pt x="213" y="125"/>
                    <a:pt x="214" y="126"/>
                  </a:cubicBezTo>
                  <a:cubicBezTo>
                    <a:pt x="214" y="126"/>
                    <a:pt x="214" y="126"/>
                    <a:pt x="214" y="126"/>
                  </a:cubicBezTo>
                  <a:cubicBezTo>
                    <a:pt x="214" y="127"/>
                    <a:pt x="214" y="127"/>
                    <a:pt x="215" y="127"/>
                  </a:cubicBezTo>
                  <a:cubicBezTo>
                    <a:pt x="216" y="127"/>
                    <a:pt x="217" y="124"/>
                    <a:pt x="218" y="125"/>
                  </a:cubicBezTo>
                  <a:cubicBezTo>
                    <a:pt x="219" y="125"/>
                    <a:pt x="220" y="127"/>
                    <a:pt x="220" y="127"/>
                  </a:cubicBezTo>
                  <a:cubicBezTo>
                    <a:pt x="221" y="130"/>
                    <a:pt x="222" y="130"/>
                    <a:pt x="223" y="130"/>
                  </a:cubicBezTo>
                  <a:cubicBezTo>
                    <a:pt x="223" y="131"/>
                    <a:pt x="224" y="131"/>
                    <a:pt x="224" y="131"/>
                  </a:cubicBezTo>
                  <a:cubicBezTo>
                    <a:pt x="224" y="132"/>
                    <a:pt x="224" y="133"/>
                    <a:pt x="224" y="133"/>
                  </a:cubicBezTo>
                  <a:cubicBezTo>
                    <a:pt x="223" y="134"/>
                    <a:pt x="223" y="135"/>
                    <a:pt x="223" y="135"/>
                  </a:cubicBezTo>
                  <a:cubicBezTo>
                    <a:pt x="222" y="135"/>
                    <a:pt x="222" y="136"/>
                    <a:pt x="222" y="136"/>
                  </a:cubicBezTo>
                  <a:cubicBezTo>
                    <a:pt x="222" y="136"/>
                    <a:pt x="222" y="137"/>
                    <a:pt x="224" y="137"/>
                  </a:cubicBezTo>
                  <a:cubicBezTo>
                    <a:pt x="225" y="137"/>
                    <a:pt x="226" y="138"/>
                    <a:pt x="226" y="139"/>
                  </a:cubicBezTo>
                  <a:cubicBezTo>
                    <a:pt x="226" y="139"/>
                    <a:pt x="226" y="139"/>
                    <a:pt x="226" y="139"/>
                  </a:cubicBezTo>
                  <a:cubicBezTo>
                    <a:pt x="227" y="139"/>
                    <a:pt x="228" y="139"/>
                    <a:pt x="229" y="139"/>
                  </a:cubicBezTo>
                  <a:cubicBezTo>
                    <a:pt x="230" y="140"/>
                    <a:pt x="230" y="141"/>
                    <a:pt x="230" y="143"/>
                  </a:cubicBezTo>
                  <a:cubicBezTo>
                    <a:pt x="230" y="144"/>
                    <a:pt x="229" y="145"/>
                    <a:pt x="228" y="146"/>
                  </a:cubicBezTo>
                  <a:cubicBezTo>
                    <a:pt x="227" y="146"/>
                    <a:pt x="226" y="146"/>
                    <a:pt x="225" y="146"/>
                  </a:cubicBezTo>
                  <a:cubicBezTo>
                    <a:pt x="225" y="146"/>
                    <a:pt x="225" y="146"/>
                    <a:pt x="225" y="146"/>
                  </a:cubicBezTo>
                  <a:cubicBezTo>
                    <a:pt x="228" y="148"/>
                    <a:pt x="228" y="148"/>
                    <a:pt x="228" y="148"/>
                  </a:cubicBezTo>
                  <a:cubicBezTo>
                    <a:pt x="228" y="148"/>
                    <a:pt x="228" y="149"/>
                    <a:pt x="228" y="149"/>
                  </a:cubicBezTo>
                  <a:cubicBezTo>
                    <a:pt x="229" y="151"/>
                    <a:pt x="229" y="151"/>
                    <a:pt x="229" y="151"/>
                  </a:cubicBezTo>
                  <a:cubicBezTo>
                    <a:pt x="230" y="152"/>
                    <a:pt x="230" y="152"/>
                    <a:pt x="230" y="153"/>
                  </a:cubicBezTo>
                  <a:cubicBezTo>
                    <a:pt x="230" y="153"/>
                    <a:pt x="229" y="153"/>
                    <a:pt x="229" y="153"/>
                  </a:cubicBezTo>
                  <a:cubicBezTo>
                    <a:pt x="229" y="153"/>
                    <a:pt x="228" y="153"/>
                    <a:pt x="228" y="153"/>
                  </a:cubicBezTo>
                  <a:cubicBezTo>
                    <a:pt x="228" y="153"/>
                    <a:pt x="228" y="153"/>
                    <a:pt x="228" y="153"/>
                  </a:cubicBezTo>
                  <a:cubicBezTo>
                    <a:pt x="228" y="153"/>
                    <a:pt x="228" y="153"/>
                    <a:pt x="227" y="153"/>
                  </a:cubicBezTo>
                  <a:cubicBezTo>
                    <a:pt x="227" y="154"/>
                    <a:pt x="226" y="154"/>
                    <a:pt x="226" y="154"/>
                  </a:cubicBezTo>
                  <a:cubicBezTo>
                    <a:pt x="226" y="154"/>
                    <a:pt x="227" y="154"/>
                    <a:pt x="227" y="154"/>
                  </a:cubicBezTo>
                  <a:cubicBezTo>
                    <a:pt x="227" y="154"/>
                    <a:pt x="227" y="155"/>
                    <a:pt x="228" y="155"/>
                  </a:cubicBezTo>
                  <a:cubicBezTo>
                    <a:pt x="228" y="155"/>
                    <a:pt x="229" y="156"/>
                    <a:pt x="229" y="156"/>
                  </a:cubicBezTo>
                  <a:cubicBezTo>
                    <a:pt x="230" y="156"/>
                    <a:pt x="232" y="157"/>
                    <a:pt x="231" y="159"/>
                  </a:cubicBezTo>
                  <a:cubicBezTo>
                    <a:pt x="231" y="160"/>
                    <a:pt x="231" y="161"/>
                    <a:pt x="231" y="162"/>
                  </a:cubicBezTo>
                  <a:cubicBezTo>
                    <a:pt x="231" y="162"/>
                    <a:pt x="231" y="163"/>
                    <a:pt x="231" y="164"/>
                  </a:cubicBezTo>
                  <a:cubicBezTo>
                    <a:pt x="230" y="164"/>
                    <a:pt x="229" y="164"/>
                    <a:pt x="229" y="164"/>
                  </a:cubicBezTo>
                  <a:cubicBezTo>
                    <a:pt x="228" y="164"/>
                    <a:pt x="227" y="164"/>
                    <a:pt x="226" y="164"/>
                  </a:cubicBezTo>
                  <a:cubicBezTo>
                    <a:pt x="226" y="164"/>
                    <a:pt x="226" y="164"/>
                    <a:pt x="226" y="164"/>
                  </a:cubicBezTo>
                  <a:cubicBezTo>
                    <a:pt x="227" y="164"/>
                    <a:pt x="228" y="165"/>
                    <a:pt x="229" y="165"/>
                  </a:cubicBezTo>
                  <a:cubicBezTo>
                    <a:pt x="229" y="165"/>
                    <a:pt x="229" y="165"/>
                    <a:pt x="229" y="166"/>
                  </a:cubicBezTo>
                  <a:cubicBezTo>
                    <a:pt x="230" y="166"/>
                    <a:pt x="231" y="167"/>
                    <a:pt x="231" y="168"/>
                  </a:cubicBezTo>
                  <a:cubicBezTo>
                    <a:pt x="232" y="169"/>
                    <a:pt x="231" y="170"/>
                    <a:pt x="231" y="170"/>
                  </a:cubicBezTo>
                  <a:cubicBezTo>
                    <a:pt x="230" y="171"/>
                    <a:pt x="229" y="171"/>
                    <a:pt x="228" y="171"/>
                  </a:cubicBezTo>
                  <a:cubicBezTo>
                    <a:pt x="228" y="172"/>
                    <a:pt x="228" y="173"/>
                    <a:pt x="228" y="173"/>
                  </a:cubicBezTo>
                  <a:cubicBezTo>
                    <a:pt x="230" y="174"/>
                    <a:pt x="231" y="178"/>
                    <a:pt x="231" y="180"/>
                  </a:cubicBezTo>
                  <a:cubicBezTo>
                    <a:pt x="236" y="182"/>
                    <a:pt x="236" y="182"/>
                    <a:pt x="236" y="182"/>
                  </a:cubicBezTo>
                  <a:cubicBezTo>
                    <a:pt x="236" y="182"/>
                    <a:pt x="236" y="182"/>
                    <a:pt x="236" y="183"/>
                  </a:cubicBezTo>
                  <a:cubicBezTo>
                    <a:pt x="235" y="185"/>
                    <a:pt x="235" y="187"/>
                    <a:pt x="236" y="187"/>
                  </a:cubicBezTo>
                  <a:cubicBezTo>
                    <a:pt x="237" y="188"/>
                    <a:pt x="237" y="189"/>
                    <a:pt x="238" y="189"/>
                  </a:cubicBezTo>
                  <a:cubicBezTo>
                    <a:pt x="239" y="190"/>
                    <a:pt x="239" y="191"/>
                    <a:pt x="239" y="191"/>
                  </a:cubicBezTo>
                  <a:cubicBezTo>
                    <a:pt x="240" y="191"/>
                    <a:pt x="240" y="191"/>
                    <a:pt x="241" y="191"/>
                  </a:cubicBezTo>
                  <a:cubicBezTo>
                    <a:pt x="242" y="191"/>
                    <a:pt x="243" y="192"/>
                    <a:pt x="244" y="193"/>
                  </a:cubicBezTo>
                  <a:cubicBezTo>
                    <a:pt x="245" y="194"/>
                    <a:pt x="245" y="195"/>
                    <a:pt x="245" y="196"/>
                  </a:cubicBezTo>
                  <a:cubicBezTo>
                    <a:pt x="245" y="198"/>
                    <a:pt x="246" y="200"/>
                    <a:pt x="246" y="200"/>
                  </a:cubicBezTo>
                  <a:cubicBezTo>
                    <a:pt x="247" y="199"/>
                    <a:pt x="247" y="195"/>
                    <a:pt x="246" y="194"/>
                  </a:cubicBezTo>
                  <a:cubicBezTo>
                    <a:pt x="246" y="193"/>
                    <a:pt x="246" y="192"/>
                    <a:pt x="245" y="191"/>
                  </a:cubicBezTo>
                  <a:cubicBezTo>
                    <a:pt x="245" y="189"/>
                    <a:pt x="244" y="187"/>
                    <a:pt x="243" y="186"/>
                  </a:cubicBezTo>
                  <a:cubicBezTo>
                    <a:pt x="243" y="185"/>
                    <a:pt x="243" y="184"/>
                    <a:pt x="243" y="183"/>
                  </a:cubicBezTo>
                  <a:cubicBezTo>
                    <a:pt x="243" y="181"/>
                    <a:pt x="243" y="180"/>
                    <a:pt x="243" y="180"/>
                  </a:cubicBezTo>
                  <a:cubicBezTo>
                    <a:pt x="241" y="179"/>
                    <a:pt x="239" y="175"/>
                    <a:pt x="239" y="173"/>
                  </a:cubicBezTo>
                  <a:cubicBezTo>
                    <a:pt x="239" y="173"/>
                    <a:pt x="240" y="172"/>
                    <a:pt x="241" y="172"/>
                  </a:cubicBezTo>
                  <a:cubicBezTo>
                    <a:pt x="242" y="171"/>
                    <a:pt x="243" y="171"/>
                    <a:pt x="244" y="169"/>
                  </a:cubicBezTo>
                  <a:cubicBezTo>
                    <a:pt x="244" y="168"/>
                    <a:pt x="244" y="167"/>
                    <a:pt x="244" y="167"/>
                  </a:cubicBezTo>
                  <a:cubicBezTo>
                    <a:pt x="243" y="164"/>
                    <a:pt x="242" y="162"/>
                    <a:pt x="241" y="159"/>
                  </a:cubicBezTo>
                  <a:cubicBezTo>
                    <a:pt x="241" y="157"/>
                    <a:pt x="243" y="156"/>
                    <a:pt x="244" y="155"/>
                  </a:cubicBezTo>
                  <a:cubicBezTo>
                    <a:pt x="245" y="154"/>
                    <a:pt x="246" y="153"/>
                    <a:pt x="247" y="152"/>
                  </a:cubicBezTo>
                  <a:cubicBezTo>
                    <a:pt x="247" y="149"/>
                    <a:pt x="247" y="149"/>
                    <a:pt x="247" y="146"/>
                  </a:cubicBezTo>
                  <a:cubicBezTo>
                    <a:pt x="247" y="144"/>
                    <a:pt x="247" y="144"/>
                    <a:pt x="247" y="144"/>
                  </a:cubicBezTo>
                  <a:cubicBezTo>
                    <a:pt x="246" y="142"/>
                    <a:pt x="246" y="141"/>
                    <a:pt x="245" y="139"/>
                  </a:cubicBezTo>
                  <a:cubicBezTo>
                    <a:pt x="245" y="138"/>
                    <a:pt x="244" y="137"/>
                    <a:pt x="243" y="135"/>
                  </a:cubicBezTo>
                  <a:cubicBezTo>
                    <a:pt x="242" y="132"/>
                    <a:pt x="241" y="131"/>
                    <a:pt x="240" y="130"/>
                  </a:cubicBezTo>
                  <a:cubicBezTo>
                    <a:pt x="239" y="128"/>
                    <a:pt x="238" y="127"/>
                    <a:pt x="240" y="125"/>
                  </a:cubicBezTo>
                  <a:cubicBezTo>
                    <a:pt x="241" y="123"/>
                    <a:pt x="241" y="122"/>
                    <a:pt x="242" y="121"/>
                  </a:cubicBezTo>
                  <a:cubicBezTo>
                    <a:pt x="242" y="120"/>
                    <a:pt x="242" y="119"/>
                    <a:pt x="242" y="119"/>
                  </a:cubicBezTo>
                  <a:cubicBezTo>
                    <a:pt x="243" y="115"/>
                    <a:pt x="243" y="111"/>
                    <a:pt x="243" y="111"/>
                  </a:cubicBezTo>
                  <a:cubicBezTo>
                    <a:pt x="243" y="110"/>
                    <a:pt x="243" y="109"/>
                    <a:pt x="243" y="109"/>
                  </a:cubicBezTo>
                  <a:cubicBezTo>
                    <a:pt x="244" y="109"/>
                    <a:pt x="244" y="108"/>
                    <a:pt x="244" y="107"/>
                  </a:cubicBezTo>
                  <a:cubicBezTo>
                    <a:pt x="244" y="106"/>
                    <a:pt x="244" y="105"/>
                    <a:pt x="243" y="105"/>
                  </a:cubicBezTo>
                  <a:cubicBezTo>
                    <a:pt x="243" y="103"/>
                    <a:pt x="243" y="101"/>
                    <a:pt x="244" y="100"/>
                  </a:cubicBezTo>
                  <a:cubicBezTo>
                    <a:pt x="245" y="99"/>
                    <a:pt x="246" y="99"/>
                    <a:pt x="247" y="99"/>
                  </a:cubicBezTo>
                  <a:cubicBezTo>
                    <a:pt x="248" y="98"/>
                    <a:pt x="249" y="98"/>
                    <a:pt x="250" y="97"/>
                  </a:cubicBezTo>
                  <a:cubicBezTo>
                    <a:pt x="250" y="97"/>
                    <a:pt x="251" y="96"/>
                    <a:pt x="251" y="95"/>
                  </a:cubicBezTo>
                  <a:cubicBezTo>
                    <a:pt x="251" y="95"/>
                    <a:pt x="250" y="94"/>
                    <a:pt x="250" y="94"/>
                  </a:cubicBezTo>
                  <a:cubicBezTo>
                    <a:pt x="249" y="94"/>
                    <a:pt x="249" y="94"/>
                    <a:pt x="249" y="93"/>
                  </a:cubicBezTo>
                  <a:cubicBezTo>
                    <a:pt x="249" y="92"/>
                    <a:pt x="249" y="92"/>
                    <a:pt x="250" y="91"/>
                  </a:cubicBezTo>
                  <a:cubicBezTo>
                    <a:pt x="250" y="91"/>
                    <a:pt x="250" y="90"/>
                    <a:pt x="250" y="90"/>
                  </a:cubicBezTo>
                  <a:cubicBezTo>
                    <a:pt x="250" y="90"/>
                    <a:pt x="249" y="89"/>
                    <a:pt x="249" y="89"/>
                  </a:cubicBezTo>
                  <a:cubicBezTo>
                    <a:pt x="248" y="88"/>
                    <a:pt x="247" y="88"/>
                    <a:pt x="246" y="87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93"/>
            <p:cNvSpPr>
              <a:spLocks/>
            </p:cNvSpPr>
            <p:nvPr/>
          </p:nvSpPr>
          <p:spPr bwMode="auto">
            <a:xfrm>
              <a:off x="10744200" y="2306638"/>
              <a:ext cx="241300" cy="206375"/>
            </a:xfrm>
            <a:custGeom>
              <a:avLst/>
              <a:gdLst>
                <a:gd name="T0" fmla="*/ 0 w 95"/>
                <a:gd name="T1" fmla="*/ 23 h 81"/>
                <a:gd name="T2" fmla="*/ 1 w 95"/>
                <a:gd name="T3" fmla="*/ 25 h 81"/>
                <a:gd name="T4" fmla="*/ 3 w 95"/>
                <a:gd name="T5" fmla="*/ 33 h 81"/>
                <a:gd name="T6" fmla="*/ 5 w 95"/>
                <a:gd name="T7" fmla="*/ 43 h 81"/>
                <a:gd name="T8" fmla="*/ 5 w 95"/>
                <a:gd name="T9" fmla="*/ 46 h 81"/>
                <a:gd name="T10" fmla="*/ 7 w 95"/>
                <a:gd name="T11" fmla="*/ 59 h 81"/>
                <a:gd name="T12" fmla="*/ 9 w 95"/>
                <a:gd name="T13" fmla="*/ 66 h 81"/>
                <a:gd name="T14" fmla="*/ 10 w 95"/>
                <a:gd name="T15" fmla="*/ 70 h 81"/>
                <a:gd name="T16" fmla="*/ 11 w 95"/>
                <a:gd name="T17" fmla="*/ 71 h 81"/>
                <a:gd name="T18" fmla="*/ 13 w 95"/>
                <a:gd name="T19" fmla="*/ 74 h 81"/>
                <a:gd name="T20" fmla="*/ 13 w 95"/>
                <a:gd name="T21" fmla="*/ 76 h 81"/>
                <a:gd name="T22" fmla="*/ 14 w 95"/>
                <a:gd name="T23" fmla="*/ 79 h 81"/>
                <a:gd name="T24" fmla="*/ 17 w 95"/>
                <a:gd name="T25" fmla="*/ 81 h 81"/>
                <a:gd name="T26" fmla="*/ 22 w 95"/>
                <a:gd name="T27" fmla="*/ 76 h 81"/>
                <a:gd name="T28" fmla="*/ 23 w 95"/>
                <a:gd name="T29" fmla="*/ 76 h 81"/>
                <a:gd name="T30" fmla="*/ 29 w 95"/>
                <a:gd name="T31" fmla="*/ 71 h 81"/>
                <a:gd name="T32" fmla="*/ 35 w 95"/>
                <a:gd name="T33" fmla="*/ 68 h 81"/>
                <a:gd name="T34" fmla="*/ 37 w 95"/>
                <a:gd name="T35" fmla="*/ 67 h 81"/>
                <a:gd name="T36" fmla="*/ 40 w 95"/>
                <a:gd name="T37" fmla="*/ 64 h 81"/>
                <a:gd name="T38" fmla="*/ 42 w 95"/>
                <a:gd name="T39" fmla="*/ 61 h 81"/>
                <a:gd name="T40" fmla="*/ 48 w 95"/>
                <a:gd name="T41" fmla="*/ 62 h 81"/>
                <a:gd name="T42" fmla="*/ 52 w 95"/>
                <a:gd name="T43" fmla="*/ 62 h 81"/>
                <a:gd name="T44" fmla="*/ 59 w 95"/>
                <a:gd name="T45" fmla="*/ 58 h 81"/>
                <a:gd name="T46" fmla="*/ 60 w 95"/>
                <a:gd name="T47" fmla="*/ 57 h 81"/>
                <a:gd name="T48" fmla="*/ 70 w 95"/>
                <a:gd name="T49" fmla="*/ 53 h 81"/>
                <a:gd name="T50" fmla="*/ 71 w 95"/>
                <a:gd name="T51" fmla="*/ 53 h 81"/>
                <a:gd name="T52" fmla="*/ 77 w 95"/>
                <a:gd name="T53" fmla="*/ 47 h 81"/>
                <a:gd name="T54" fmla="*/ 77 w 95"/>
                <a:gd name="T55" fmla="*/ 46 h 81"/>
                <a:gd name="T56" fmla="*/ 78 w 95"/>
                <a:gd name="T57" fmla="*/ 46 h 81"/>
                <a:gd name="T58" fmla="*/ 81 w 95"/>
                <a:gd name="T59" fmla="*/ 43 h 81"/>
                <a:gd name="T60" fmla="*/ 83 w 95"/>
                <a:gd name="T61" fmla="*/ 43 h 81"/>
                <a:gd name="T62" fmla="*/ 84 w 95"/>
                <a:gd name="T63" fmla="*/ 44 h 81"/>
                <a:gd name="T64" fmla="*/ 84 w 95"/>
                <a:gd name="T65" fmla="*/ 45 h 81"/>
                <a:gd name="T66" fmla="*/ 88 w 95"/>
                <a:gd name="T67" fmla="*/ 46 h 81"/>
                <a:gd name="T68" fmla="*/ 90 w 95"/>
                <a:gd name="T69" fmla="*/ 46 h 81"/>
                <a:gd name="T70" fmla="*/ 93 w 95"/>
                <a:gd name="T71" fmla="*/ 46 h 81"/>
                <a:gd name="T72" fmla="*/ 95 w 95"/>
                <a:gd name="T73" fmla="*/ 46 h 81"/>
                <a:gd name="T74" fmla="*/ 82 w 95"/>
                <a:gd name="T75" fmla="*/ 0 h 81"/>
                <a:gd name="T76" fmla="*/ 0 w 95"/>
                <a:gd name="T77" fmla="*/ 2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5" h="81">
                  <a:moveTo>
                    <a:pt x="0" y="23"/>
                  </a:moveTo>
                  <a:cubicBezTo>
                    <a:pt x="0" y="24"/>
                    <a:pt x="0" y="25"/>
                    <a:pt x="1" y="25"/>
                  </a:cubicBezTo>
                  <a:cubicBezTo>
                    <a:pt x="2" y="29"/>
                    <a:pt x="2" y="31"/>
                    <a:pt x="3" y="33"/>
                  </a:cubicBezTo>
                  <a:cubicBezTo>
                    <a:pt x="4" y="37"/>
                    <a:pt x="4" y="39"/>
                    <a:pt x="5" y="43"/>
                  </a:cubicBezTo>
                  <a:cubicBezTo>
                    <a:pt x="5" y="44"/>
                    <a:pt x="5" y="45"/>
                    <a:pt x="5" y="46"/>
                  </a:cubicBezTo>
                  <a:cubicBezTo>
                    <a:pt x="5" y="50"/>
                    <a:pt x="5" y="52"/>
                    <a:pt x="7" y="59"/>
                  </a:cubicBezTo>
                  <a:cubicBezTo>
                    <a:pt x="8" y="62"/>
                    <a:pt x="9" y="65"/>
                    <a:pt x="9" y="66"/>
                  </a:cubicBezTo>
                  <a:cubicBezTo>
                    <a:pt x="9" y="68"/>
                    <a:pt x="10" y="69"/>
                    <a:pt x="10" y="70"/>
                  </a:cubicBezTo>
                  <a:cubicBezTo>
                    <a:pt x="11" y="70"/>
                    <a:pt x="11" y="70"/>
                    <a:pt x="11" y="71"/>
                  </a:cubicBezTo>
                  <a:cubicBezTo>
                    <a:pt x="13" y="71"/>
                    <a:pt x="13" y="71"/>
                    <a:pt x="13" y="74"/>
                  </a:cubicBezTo>
                  <a:cubicBezTo>
                    <a:pt x="13" y="75"/>
                    <a:pt x="13" y="76"/>
                    <a:pt x="13" y="76"/>
                  </a:cubicBezTo>
                  <a:cubicBezTo>
                    <a:pt x="13" y="78"/>
                    <a:pt x="13" y="78"/>
                    <a:pt x="14" y="79"/>
                  </a:cubicBezTo>
                  <a:cubicBezTo>
                    <a:pt x="15" y="80"/>
                    <a:pt x="16" y="81"/>
                    <a:pt x="17" y="81"/>
                  </a:cubicBezTo>
                  <a:cubicBezTo>
                    <a:pt x="18" y="80"/>
                    <a:pt x="20" y="78"/>
                    <a:pt x="22" y="7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5" y="74"/>
                    <a:pt x="28" y="72"/>
                    <a:pt x="29" y="71"/>
                  </a:cubicBezTo>
                  <a:cubicBezTo>
                    <a:pt x="30" y="69"/>
                    <a:pt x="32" y="69"/>
                    <a:pt x="35" y="68"/>
                  </a:cubicBezTo>
                  <a:cubicBezTo>
                    <a:pt x="36" y="68"/>
                    <a:pt x="37" y="67"/>
                    <a:pt x="37" y="67"/>
                  </a:cubicBezTo>
                  <a:cubicBezTo>
                    <a:pt x="38" y="66"/>
                    <a:pt x="39" y="65"/>
                    <a:pt x="40" y="64"/>
                  </a:cubicBezTo>
                  <a:cubicBezTo>
                    <a:pt x="40" y="63"/>
                    <a:pt x="41" y="62"/>
                    <a:pt x="42" y="61"/>
                  </a:cubicBezTo>
                  <a:cubicBezTo>
                    <a:pt x="43" y="61"/>
                    <a:pt x="45" y="61"/>
                    <a:pt x="48" y="62"/>
                  </a:cubicBezTo>
                  <a:cubicBezTo>
                    <a:pt x="49" y="62"/>
                    <a:pt x="51" y="62"/>
                    <a:pt x="52" y="62"/>
                  </a:cubicBezTo>
                  <a:cubicBezTo>
                    <a:pt x="54" y="63"/>
                    <a:pt x="55" y="62"/>
                    <a:pt x="59" y="58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5" y="53"/>
                    <a:pt x="68" y="53"/>
                    <a:pt x="70" y="53"/>
                  </a:cubicBezTo>
                  <a:cubicBezTo>
                    <a:pt x="70" y="53"/>
                    <a:pt x="71" y="53"/>
                    <a:pt x="71" y="53"/>
                  </a:cubicBezTo>
                  <a:cubicBezTo>
                    <a:pt x="71" y="53"/>
                    <a:pt x="73" y="52"/>
                    <a:pt x="77" y="47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79" y="45"/>
                    <a:pt x="79" y="43"/>
                    <a:pt x="81" y="43"/>
                  </a:cubicBezTo>
                  <a:cubicBezTo>
                    <a:pt x="82" y="42"/>
                    <a:pt x="82" y="42"/>
                    <a:pt x="83" y="43"/>
                  </a:cubicBezTo>
                  <a:cubicBezTo>
                    <a:pt x="84" y="43"/>
                    <a:pt x="84" y="44"/>
                    <a:pt x="84" y="44"/>
                  </a:cubicBezTo>
                  <a:cubicBezTo>
                    <a:pt x="84" y="45"/>
                    <a:pt x="84" y="45"/>
                    <a:pt x="84" y="45"/>
                  </a:cubicBezTo>
                  <a:cubicBezTo>
                    <a:pt x="84" y="45"/>
                    <a:pt x="85" y="46"/>
                    <a:pt x="88" y="46"/>
                  </a:cubicBezTo>
                  <a:cubicBezTo>
                    <a:pt x="88" y="46"/>
                    <a:pt x="89" y="46"/>
                    <a:pt x="90" y="46"/>
                  </a:cubicBezTo>
                  <a:cubicBezTo>
                    <a:pt x="91" y="46"/>
                    <a:pt x="92" y="46"/>
                    <a:pt x="93" y="46"/>
                  </a:cubicBezTo>
                  <a:cubicBezTo>
                    <a:pt x="94" y="46"/>
                    <a:pt x="94" y="46"/>
                    <a:pt x="95" y="46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0" y="23"/>
                    <a:pt x="0" y="23"/>
                    <a:pt x="0" y="23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94"/>
            <p:cNvSpPr>
              <a:spLocks/>
            </p:cNvSpPr>
            <p:nvPr/>
          </p:nvSpPr>
          <p:spPr bwMode="auto">
            <a:xfrm>
              <a:off x="10744200" y="2306638"/>
              <a:ext cx="241300" cy="206375"/>
            </a:xfrm>
            <a:custGeom>
              <a:avLst/>
              <a:gdLst>
                <a:gd name="T0" fmla="*/ 0 w 95"/>
                <a:gd name="T1" fmla="*/ 23 h 81"/>
                <a:gd name="T2" fmla="*/ 1 w 95"/>
                <a:gd name="T3" fmla="*/ 25 h 81"/>
                <a:gd name="T4" fmla="*/ 3 w 95"/>
                <a:gd name="T5" fmla="*/ 33 h 81"/>
                <a:gd name="T6" fmla="*/ 5 w 95"/>
                <a:gd name="T7" fmla="*/ 43 h 81"/>
                <a:gd name="T8" fmla="*/ 5 w 95"/>
                <a:gd name="T9" fmla="*/ 46 h 81"/>
                <a:gd name="T10" fmla="*/ 7 w 95"/>
                <a:gd name="T11" fmla="*/ 59 h 81"/>
                <a:gd name="T12" fmla="*/ 9 w 95"/>
                <a:gd name="T13" fmla="*/ 66 h 81"/>
                <a:gd name="T14" fmla="*/ 10 w 95"/>
                <a:gd name="T15" fmla="*/ 70 h 81"/>
                <a:gd name="T16" fmla="*/ 11 w 95"/>
                <a:gd name="T17" fmla="*/ 71 h 81"/>
                <a:gd name="T18" fmla="*/ 13 w 95"/>
                <a:gd name="T19" fmla="*/ 74 h 81"/>
                <a:gd name="T20" fmla="*/ 13 w 95"/>
                <a:gd name="T21" fmla="*/ 76 h 81"/>
                <a:gd name="T22" fmla="*/ 14 w 95"/>
                <a:gd name="T23" fmla="*/ 79 h 81"/>
                <a:gd name="T24" fmla="*/ 17 w 95"/>
                <a:gd name="T25" fmla="*/ 81 h 81"/>
                <a:gd name="T26" fmla="*/ 22 w 95"/>
                <a:gd name="T27" fmla="*/ 76 h 81"/>
                <a:gd name="T28" fmla="*/ 23 w 95"/>
                <a:gd name="T29" fmla="*/ 76 h 81"/>
                <a:gd name="T30" fmla="*/ 29 w 95"/>
                <a:gd name="T31" fmla="*/ 71 h 81"/>
                <a:gd name="T32" fmla="*/ 35 w 95"/>
                <a:gd name="T33" fmla="*/ 68 h 81"/>
                <a:gd name="T34" fmla="*/ 37 w 95"/>
                <a:gd name="T35" fmla="*/ 67 h 81"/>
                <a:gd name="T36" fmla="*/ 40 w 95"/>
                <a:gd name="T37" fmla="*/ 64 h 81"/>
                <a:gd name="T38" fmla="*/ 42 w 95"/>
                <a:gd name="T39" fmla="*/ 61 h 81"/>
                <a:gd name="T40" fmla="*/ 48 w 95"/>
                <a:gd name="T41" fmla="*/ 62 h 81"/>
                <a:gd name="T42" fmla="*/ 52 w 95"/>
                <a:gd name="T43" fmla="*/ 62 h 81"/>
                <a:gd name="T44" fmla="*/ 59 w 95"/>
                <a:gd name="T45" fmla="*/ 58 h 81"/>
                <a:gd name="T46" fmla="*/ 60 w 95"/>
                <a:gd name="T47" fmla="*/ 57 h 81"/>
                <a:gd name="T48" fmla="*/ 70 w 95"/>
                <a:gd name="T49" fmla="*/ 53 h 81"/>
                <a:gd name="T50" fmla="*/ 71 w 95"/>
                <a:gd name="T51" fmla="*/ 53 h 81"/>
                <a:gd name="T52" fmla="*/ 77 w 95"/>
                <a:gd name="T53" fmla="*/ 47 h 81"/>
                <a:gd name="T54" fmla="*/ 77 w 95"/>
                <a:gd name="T55" fmla="*/ 46 h 81"/>
                <a:gd name="T56" fmla="*/ 78 w 95"/>
                <a:gd name="T57" fmla="*/ 46 h 81"/>
                <a:gd name="T58" fmla="*/ 81 w 95"/>
                <a:gd name="T59" fmla="*/ 43 h 81"/>
                <a:gd name="T60" fmla="*/ 83 w 95"/>
                <a:gd name="T61" fmla="*/ 43 h 81"/>
                <a:gd name="T62" fmla="*/ 84 w 95"/>
                <a:gd name="T63" fmla="*/ 44 h 81"/>
                <a:gd name="T64" fmla="*/ 84 w 95"/>
                <a:gd name="T65" fmla="*/ 45 h 81"/>
                <a:gd name="T66" fmla="*/ 88 w 95"/>
                <a:gd name="T67" fmla="*/ 46 h 81"/>
                <a:gd name="T68" fmla="*/ 90 w 95"/>
                <a:gd name="T69" fmla="*/ 46 h 81"/>
                <a:gd name="T70" fmla="*/ 93 w 95"/>
                <a:gd name="T71" fmla="*/ 46 h 81"/>
                <a:gd name="T72" fmla="*/ 95 w 95"/>
                <a:gd name="T73" fmla="*/ 46 h 81"/>
                <a:gd name="T74" fmla="*/ 82 w 95"/>
                <a:gd name="T75" fmla="*/ 0 h 81"/>
                <a:gd name="T76" fmla="*/ 0 w 95"/>
                <a:gd name="T77" fmla="*/ 2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5" h="81">
                  <a:moveTo>
                    <a:pt x="0" y="23"/>
                  </a:moveTo>
                  <a:cubicBezTo>
                    <a:pt x="0" y="24"/>
                    <a:pt x="0" y="25"/>
                    <a:pt x="1" y="25"/>
                  </a:cubicBezTo>
                  <a:cubicBezTo>
                    <a:pt x="2" y="29"/>
                    <a:pt x="2" y="31"/>
                    <a:pt x="3" y="33"/>
                  </a:cubicBezTo>
                  <a:cubicBezTo>
                    <a:pt x="4" y="37"/>
                    <a:pt x="4" y="39"/>
                    <a:pt x="5" y="43"/>
                  </a:cubicBezTo>
                  <a:cubicBezTo>
                    <a:pt x="5" y="44"/>
                    <a:pt x="5" y="45"/>
                    <a:pt x="5" y="46"/>
                  </a:cubicBezTo>
                  <a:cubicBezTo>
                    <a:pt x="5" y="50"/>
                    <a:pt x="5" y="52"/>
                    <a:pt x="7" y="59"/>
                  </a:cubicBezTo>
                  <a:cubicBezTo>
                    <a:pt x="8" y="62"/>
                    <a:pt x="9" y="65"/>
                    <a:pt x="9" y="66"/>
                  </a:cubicBezTo>
                  <a:cubicBezTo>
                    <a:pt x="9" y="68"/>
                    <a:pt x="10" y="69"/>
                    <a:pt x="10" y="70"/>
                  </a:cubicBezTo>
                  <a:cubicBezTo>
                    <a:pt x="11" y="70"/>
                    <a:pt x="11" y="70"/>
                    <a:pt x="11" y="71"/>
                  </a:cubicBezTo>
                  <a:cubicBezTo>
                    <a:pt x="13" y="71"/>
                    <a:pt x="13" y="71"/>
                    <a:pt x="13" y="74"/>
                  </a:cubicBezTo>
                  <a:cubicBezTo>
                    <a:pt x="13" y="75"/>
                    <a:pt x="13" y="76"/>
                    <a:pt x="13" y="76"/>
                  </a:cubicBezTo>
                  <a:cubicBezTo>
                    <a:pt x="13" y="78"/>
                    <a:pt x="13" y="78"/>
                    <a:pt x="14" y="79"/>
                  </a:cubicBezTo>
                  <a:cubicBezTo>
                    <a:pt x="15" y="80"/>
                    <a:pt x="16" y="81"/>
                    <a:pt x="17" y="81"/>
                  </a:cubicBezTo>
                  <a:cubicBezTo>
                    <a:pt x="18" y="80"/>
                    <a:pt x="20" y="78"/>
                    <a:pt x="22" y="7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5" y="74"/>
                    <a:pt x="28" y="72"/>
                    <a:pt x="29" y="71"/>
                  </a:cubicBezTo>
                  <a:cubicBezTo>
                    <a:pt x="30" y="69"/>
                    <a:pt x="32" y="69"/>
                    <a:pt x="35" y="68"/>
                  </a:cubicBezTo>
                  <a:cubicBezTo>
                    <a:pt x="36" y="68"/>
                    <a:pt x="37" y="67"/>
                    <a:pt x="37" y="67"/>
                  </a:cubicBezTo>
                  <a:cubicBezTo>
                    <a:pt x="38" y="66"/>
                    <a:pt x="39" y="65"/>
                    <a:pt x="40" y="64"/>
                  </a:cubicBezTo>
                  <a:cubicBezTo>
                    <a:pt x="40" y="63"/>
                    <a:pt x="41" y="62"/>
                    <a:pt x="42" y="61"/>
                  </a:cubicBezTo>
                  <a:cubicBezTo>
                    <a:pt x="43" y="61"/>
                    <a:pt x="45" y="61"/>
                    <a:pt x="48" y="62"/>
                  </a:cubicBezTo>
                  <a:cubicBezTo>
                    <a:pt x="49" y="62"/>
                    <a:pt x="51" y="62"/>
                    <a:pt x="52" y="62"/>
                  </a:cubicBezTo>
                  <a:cubicBezTo>
                    <a:pt x="54" y="63"/>
                    <a:pt x="55" y="62"/>
                    <a:pt x="59" y="58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5" y="53"/>
                    <a:pt x="68" y="53"/>
                    <a:pt x="70" y="53"/>
                  </a:cubicBezTo>
                  <a:cubicBezTo>
                    <a:pt x="70" y="53"/>
                    <a:pt x="71" y="53"/>
                    <a:pt x="71" y="53"/>
                  </a:cubicBezTo>
                  <a:cubicBezTo>
                    <a:pt x="71" y="53"/>
                    <a:pt x="73" y="52"/>
                    <a:pt x="77" y="47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79" y="45"/>
                    <a:pt x="79" y="43"/>
                    <a:pt x="81" y="43"/>
                  </a:cubicBezTo>
                  <a:cubicBezTo>
                    <a:pt x="82" y="42"/>
                    <a:pt x="82" y="42"/>
                    <a:pt x="83" y="43"/>
                  </a:cubicBezTo>
                  <a:cubicBezTo>
                    <a:pt x="84" y="43"/>
                    <a:pt x="84" y="44"/>
                    <a:pt x="84" y="44"/>
                  </a:cubicBezTo>
                  <a:cubicBezTo>
                    <a:pt x="84" y="45"/>
                    <a:pt x="84" y="45"/>
                    <a:pt x="84" y="45"/>
                  </a:cubicBezTo>
                  <a:cubicBezTo>
                    <a:pt x="84" y="45"/>
                    <a:pt x="85" y="46"/>
                    <a:pt x="88" y="46"/>
                  </a:cubicBezTo>
                  <a:cubicBezTo>
                    <a:pt x="88" y="46"/>
                    <a:pt x="89" y="46"/>
                    <a:pt x="90" y="46"/>
                  </a:cubicBezTo>
                  <a:cubicBezTo>
                    <a:pt x="91" y="46"/>
                    <a:pt x="92" y="46"/>
                    <a:pt x="93" y="46"/>
                  </a:cubicBezTo>
                  <a:cubicBezTo>
                    <a:pt x="94" y="46"/>
                    <a:pt x="94" y="46"/>
                    <a:pt x="95" y="46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0" y="23"/>
                    <a:pt x="0" y="23"/>
                    <a:pt x="0" y="23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95"/>
            <p:cNvSpPr>
              <a:spLocks/>
            </p:cNvSpPr>
            <p:nvPr/>
          </p:nvSpPr>
          <p:spPr bwMode="auto">
            <a:xfrm>
              <a:off x="9577388" y="2963863"/>
              <a:ext cx="1066800" cy="606425"/>
            </a:xfrm>
            <a:custGeom>
              <a:avLst/>
              <a:gdLst>
                <a:gd name="T0" fmla="*/ 315 w 419"/>
                <a:gd name="T1" fmla="*/ 22 h 238"/>
                <a:gd name="T2" fmla="*/ 296 w 419"/>
                <a:gd name="T3" fmla="*/ 10 h 238"/>
                <a:gd name="T4" fmla="*/ 289 w 419"/>
                <a:gd name="T5" fmla="*/ 4 h 238"/>
                <a:gd name="T6" fmla="*/ 278 w 419"/>
                <a:gd name="T7" fmla="*/ 9 h 238"/>
                <a:gd name="T8" fmla="*/ 262 w 419"/>
                <a:gd name="T9" fmla="*/ 8 h 238"/>
                <a:gd name="T10" fmla="*/ 245 w 419"/>
                <a:gd name="T11" fmla="*/ 3 h 238"/>
                <a:gd name="T12" fmla="*/ 234 w 419"/>
                <a:gd name="T13" fmla="*/ 40 h 238"/>
                <a:gd name="T14" fmla="*/ 227 w 419"/>
                <a:gd name="T15" fmla="*/ 50 h 238"/>
                <a:gd name="T16" fmla="*/ 218 w 419"/>
                <a:gd name="T17" fmla="*/ 60 h 238"/>
                <a:gd name="T18" fmla="*/ 200 w 419"/>
                <a:gd name="T19" fmla="*/ 75 h 238"/>
                <a:gd name="T20" fmla="*/ 190 w 419"/>
                <a:gd name="T21" fmla="*/ 69 h 238"/>
                <a:gd name="T22" fmla="*/ 183 w 419"/>
                <a:gd name="T23" fmla="*/ 87 h 238"/>
                <a:gd name="T24" fmla="*/ 180 w 419"/>
                <a:gd name="T25" fmla="*/ 108 h 238"/>
                <a:gd name="T26" fmla="*/ 168 w 419"/>
                <a:gd name="T27" fmla="*/ 129 h 238"/>
                <a:gd name="T28" fmla="*/ 162 w 419"/>
                <a:gd name="T29" fmla="*/ 155 h 238"/>
                <a:gd name="T30" fmla="*/ 130 w 419"/>
                <a:gd name="T31" fmla="*/ 173 h 238"/>
                <a:gd name="T32" fmla="*/ 110 w 419"/>
                <a:gd name="T33" fmla="*/ 179 h 238"/>
                <a:gd name="T34" fmla="*/ 90 w 419"/>
                <a:gd name="T35" fmla="*/ 189 h 238"/>
                <a:gd name="T36" fmla="*/ 73 w 419"/>
                <a:gd name="T37" fmla="*/ 175 h 238"/>
                <a:gd name="T38" fmla="*/ 54 w 419"/>
                <a:gd name="T39" fmla="*/ 182 h 238"/>
                <a:gd name="T40" fmla="*/ 29 w 419"/>
                <a:gd name="T41" fmla="*/ 210 h 238"/>
                <a:gd name="T42" fmla="*/ 14 w 419"/>
                <a:gd name="T43" fmla="*/ 228 h 238"/>
                <a:gd name="T44" fmla="*/ 419 w 419"/>
                <a:gd name="T45" fmla="*/ 171 h 238"/>
                <a:gd name="T46" fmla="*/ 412 w 419"/>
                <a:gd name="T47" fmla="*/ 161 h 238"/>
                <a:gd name="T48" fmla="*/ 406 w 419"/>
                <a:gd name="T49" fmla="*/ 150 h 238"/>
                <a:gd name="T50" fmla="*/ 402 w 419"/>
                <a:gd name="T51" fmla="*/ 154 h 238"/>
                <a:gd name="T52" fmla="*/ 392 w 419"/>
                <a:gd name="T53" fmla="*/ 150 h 238"/>
                <a:gd name="T54" fmla="*/ 390 w 419"/>
                <a:gd name="T55" fmla="*/ 157 h 238"/>
                <a:gd name="T56" fmla="*/ 378 w 419"/>
                <a:gd name="T57" fmla="*/ 160 h 238"/>
                <a:gd name="T58" fmla="*/ 375 w 419"/>
                <a:gd name="T59" fmla="*/ 152 h 238"/>
                <a:gd name="T60" fmla="*/ 365 w 419"/>
                <a:gd name="T61" fmla="*/ 144 h 238"/>
                <a:gd name="T62" fmla="*/ 354 w 419"/>
                <a:gd name="T63" fmla="*/ 141 h 238"/>
                <a:gd name="T64" fmla="*/ 345 w 419"/>
                <a:gd name="T65" fmla="*/ 139 h 238"/>
                <a:gd name="T66" fmla="*/ 332 w 419"/>
                <a:gd name="T67" fmla="*/ 136 h 238"/>
                <a:gd name="T68" fmla="*/ 348 w 419"/>
                <a:gd name="T69" fmla="*/ 132 h 238"/>
                <a:gd name="T70" fmla="*/ 369 w 419"/>
                <a:gd name="T71" fmla="*/ 137 h 238"/>
                <a:gd name="T72" fmla="*/ 385 w 419"/>
                <a:gd name="T73" fmla="*/ 147 h 238"/>
                <a:gd name="T74" fmla="*/ 385 w 419"/>
                <a:gd name="T75" fmla="*/ 137 h 238"/>
                <a:gd name="T76" fmla="*/ 374 w 419"/>
                <a:gd name="T77" fmla="*/ 133 h 238"/>
                <a:gd name="T78" fmla="*/ 357 w 419"/>
                <a:gd name="T79" fmla="*/ 123 h 238"/>
                <a:gd name="T80" fmla="*/ 362 w 419"/>
                <a:gd name="T81" fmla="*/ 118 h 238"/>
                <a:gd name="T82" fmla="*/ 374 w 419"/>
                <a:gd name="T83" fmla="*/ 129 h 238"/>
                <a:gd name="T84" fmla="*/ 375 w 419"/>
                <a:gd name="T85" fmla="*/ 123 h 238"/>
                <a:gd name="T86" fmla="*/ 375 w 419"/>
                <a:gd name="T87" fmla="*/ 115 h 238"/>
                <a:gd name="T88" fmla="*/ 384 w 419"/>
                <a:gd name="T89" fmla="*/ 119 h 238"/>
                <a:gd name="T90" fmla="*/ 386 w 419"/>
                <a:gd name="T91" fmla="*/ 123 h 238"/>
                <a:gd name="T92" fmla="*/ 383 w 419"/>
                <a:gd name="T93" fmla="*/ 116 h 238"/>
                <a:gd name="T94" fmla="*/ 367 w 419"/>
                <a:gd name="T95" fmla="*/ 106 h 238"/>
                <a:gd name="T96" fmla="*/ 352 w 419"/>
                <a:gd name="T97" fmla="*/ 97 h 238"/>
                <a:gd name="T98" fmla="*/ 342 w 419"/>
                <a:gd name="T99" fmla="*/ 91 h 238"/>
                <a:gd name="T100" fmla="*/ 347 w 419"/>
                <a:gd name="T101" fmla="*/ 86 h 238"/>
                <a:gd name="T102" fmla="*/ 365 w 419"/>
                <a:gd name="T103" fmla="*/ 97 h 238"/>
                <a:gd name="T104" fmla="*/ 379 w 419"/>
                <a:gd name="T105" fmla="*/ 99 h 238"/>
                <a:gd name="T106" fmla="*/ 374 w 419"/>
                <a:gd name="T107" fmla="*/ 89 h 238"/>
                <a:gd name="T108" fmla="*/ 362 w 419"/>
                <a:gd name="T109" fmla="*/ 79 h 238"/>
                <a:gd name="T110" fmla="*/ 352 w 419"/>
                <a:gd name="T111" fmla="*/ 76 h 238"/>
                <a:gd name="T112" fmla="*/ 338 w 419"/>
                <a:gd name="T113" fmla="*/ 73 h 238"/>
                <a:gd name="T114" fmla="*/ 328 w 419"/>
                <a:gd name="T115" fmla="*/ 67 h 238"/>
                <a:gd name="T116" fmla="*/ 320 w 419"/>
                <a:gd name="T117" fmla="*/ 64 h 238"/>
                <a:gd name="T118" fmla="*/ 310 w 419"/>
                <a:gd name="T119" fmla="*/ 55 h 238"/>
                <a:gd name="T120" fmla="*/ 314 w 419"/>
                <a:gd name="T121" fmla="*/ 42 h 238"/>
                <a:gd name="T122" fmla="*/ 319 w 419"/>
                <a:gd name="T123" fmla="*/ 35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19" h="238">
                  <a:moveTo>
                    <a:pt x="321" y="33"/>
                  </a:moveTo>
                  <a:cubicBezTo>
                    <a:pt x="322" y="32"/>
                    <a:pt x="323" y="32"/>
                    <a:pt x="323" y="29"/>
                  </a:cubicBezTo>
                  <a:cubicBezTo>
                    <a:pt x="324" y="27"/>
                    <a:pt x="320" y="25"/>
                    <a:pt x="318" y="23"/>
                  </a:cubicBezTo>
                  <a:cubicBezTo>
                    <a:pt x="316" y="23"/>
                    <a:pt x="315" y="22"/>
                    <a:pt x="315" y="22"/>
                  </a:cubicBezTo>
                  <a:cubicBezTo>
                    <a:pt x="313" y="19"/>
                    <a:pt x="309" y="17"/>
                    <a:pt x="308" y="17"/>
                  </a:cubicBezTo>
                  <a:cubicBezTo>
                    <a:pt x="306" y="17"/>
                    <a:pt x="303" y="18"/>
                    <a:pt x="298" y="17"/>
                  </a:cubicBezTo>
                  <a:cubicBezTo>
                    <a:pt x="297" y="16"/>
                    <a:pt x="296" y="16"/>
                    <a:pt x="295" y="15"/>
                  </a:cubicBezTo>
                  <a:cubicBezTo>
                    <a:pt x="295" y="13"/>
                    <a:pt x="295" y="12"/>
                    <a:pt x="296" y="10"/>
                  </a:cubicBezTo>
                  <a:cubicBezTo>
                    <a:pt x="297" y="10"/>
                    <a:pt x="297" y="10"/>
                    <a:pt x="297" y="10"/>
                  </a:cubicBezTo>
                  <a:cubicBezTo>
                    <a:pt x="297" y="8"/>
                    <a:pt x="297" y="8"/>
                    <a:pt x="296" y="6"/>
                  </a:cubicBezTo>
                  <a:cubicBezTo>
                    <a:pt x="296" y="6"/>
                    <a:pt x="296" y="5"/>
                    <a:pt x="295" y="4"/>
                  </a:cubicBezTo>
                  <a:cubicBezTo>
                    <a:pt x="294" y="3"/>
                    <a:pt x="291" y="4"/>
                    <a:pt x="289" y="4"/>
                  </a:cubicBezTo>
                  <a:cubicBezTo>
                    <a:pt x="287" y="5"/>
                    <a:pt x="286" y="5"/>
                    <a:pt x="286" y="4"/>
                  </a:cubicBezTo>
                  <a:cubicBezTo>
                    <a:pt x="286" y="4"/>
                    <a:pt x="284" y="3"/>
                    <a:pt x="281" y="2"/>
                  </a:cubicBezTo>
                  <a:cubicBezTo>
                    <a:pt x="281" y="2"/>
                    <a:pt x="280" y="2"/>
                    <a:pt x="280" y="2"/>
                  </a:cubicBezTo>
                  <a:cubicBezTo>
                    <a:pt x="279" y="3"/>
                    <a:pt x="278" y="6"/>
                    <a:pt x="278" y="9"/>
                  </a:cubicBezTo>
                  <a:cubicBezTo>
                    <a:pt x="278" y="10"/>
                    <a:pt x="278" y="10"/>
                    <a:pt x="278" y="10"/>
                  </a:cubicBezTo>
                  <a:cubicBezTo>
                    <a:pt x="277" y="13"/>
                    <a:pt x="276" y="14"/>
                    <a:pt x="275" y="14"/>
                  </a:cubicBezTo>
                  <a:cubicBezTo>
                    <a:pt x="273" y="15"/>
                    <a:pt x="271" y="13"/>
                    <a:pt x="270" y="12"/>
                  </a:cubicBezTo>
                  <a:cubicBezTo>
                    <a:pt x="268" y="10"/>
                    <a:pt x="265" y="9"/>
                    <a:pt x="262" y="8"/>
                  </a:cubicBezTo>
                  <a:cubicBezTo>
                    <a:pt x="259" y="7"/>
                    <a:pt x="257" y="5"/>
                    <a:pt x="254" y="4"/>
                  </a:cubicBezTo>
                  <a:cubicBezTo>
                    <a:pt x="253" y="3"/>
                    <a:pt x="252" y="2"/>
                    <a:pt x="252" y="2"/>
                  </a:cubicBezTo>
                  <a:cubicBezTo>
                    <a:pt x="250" y="0"/>
                    <a:pt x="247" y="2"/>
                    <a:pt x="245" y="3"/>
                  </a:cubicBezTo>
                  <a:cubicBezTo>
                    <a:pt x="245" y="3"/>
                    <a:pt x="245" y="3"/>
                    <a:pt x="245" y="3"/>
                  </a:cubicBezTo>
                  <a:cubicBezTo>
                    <a:pt x="243" y="4"/>
                    <a:pt x="243" y="8"/>
                    <a:pt x="243" y="14"/>
                  </a:cubicBezTo>
                  <a:cubicBezTo>
                    <a:pt x="244" y="19"/>
                    <a:pt x="242" y="24"/>
                    <a:pt x="240" y="26"/>
                  </a:cubicBezTo>
                  <a:cubicBezTo>
                    <a:pt x="239" y="28"/>
                    <a:pt x="239" y="31"/>
                    <a:pt x="239" y="33"/>
                  </a:cubicBezTo>
                  <a:cubicBezTo>
                    <a:pt x="239" y="35"/>
                    <a:pt x="237" y="39"/>
                    <a:pt x="234" y="40"/>
                  </a:cubicBezTo>
                  <a:cubicBezTo>
                    <a:pt x="231" y="41"/>
                    <a:pt x="231" y="41"/>
                    <a:pt x="230" y="43"/>
                  </a:cubicBezTo>
                  <a:cubicBezTo>
                    <a:pt x="230" y="44"/>
                    <a:pt x="230" y="45"/>
                    <a:pt x="230" y="46"/>
                  </a:cubicBezTo>
                  <a:cubicBezTo>
                    <a:pt x="230" y="47"/>
                    <a:pt x="230" y="48"/>
                    <a:pt x="229" y="49"/>
                  </a:cubicBezTo>
                  <a:cubicBezTo>
                    <a:pt x="228" y="50"/>
                    <a:pt x="228" y="50"/>
                    <a:pt x="227" y="50"/>
                  </a:cubicBezTo>
                  <a:cubicBezTo>
                    <a:pt x="226" y="50"/>
                    <a:pt x="226" y="49"/>
                    <a:pt x="225" y="49"/>
                  </a:cubicBezTo>
                  <a:cubicBezTo>
                    <a:pt x="224" y="48"/>
                    <a:pt x="224" y="48"/>
                    <a:pt x="224" y="48"/>
                  </a:cubicBezTo>
                  <a:cubicBezTo>
                    <a:pt x="223" y="47"/>
                    <a:pt x="222" y="48"/>
                    <a:pt x="221" y="50"/>
                  </a:cubicBezTo>
                  <a:cubicBezTo>
                    <a:pt x="219" y="53"/>
                    <a:pt x="218" y="56"/>
                    <a:pt x="218" y="60"/>
                  </a:cubicBezTo>
                  <a:cubicBezTo>
                    <a:pt x="216" y="69"/>
                    <a:pt x="212" y="70"/>
                    <a:pt x="210" y="70"/>
                  </a:cubicBezTo>
                  <a:cubicBezTo>
                    <a:pt x="209" y="70"/>
                    <a:pt x="209" y="70"/>
                    <a:pt x="209" y="70"/>
                  </a:cubicBezTo>
                  <a:cubicBezTo>
                    <a:pt x="206" y="71"/>
                    <a:pt x="202" y="72"/>
                    <a:pt x="201" y="73"/>
                  </a:cubicBezTo>
                  <a:cubicBezTo>
                    <a:pt x="201" y="73"/>
                    <a:pt x="200" y="74"/>
                    <a:pt x="200" y="75"/>
                  </a:cubicBezTo>
                  <a:cubicBezTo>
                    <a:pt x="199" y="76"/>
                    <a:pt x="197" y="77"/>
                    <a:pt x="196" y="77"/>
                  </a:cubicBezTo>
                  <a:cubicBezTo>
                    <a:pt x="196" y="77"/>
                    <a:pt x="195" y="77"/>
                    <a:pt x="195" y="76"/>
                  </a:cubicBezTo>
                  <a:cubicBezTo>
                    <a:pt x="195" y="75"/>
                    <a:pt x="195" y="75"/>
                    <a:pt x="194" y="74"/>
                  </a:cubicBezTo>
                  <a:cubicBezTo>
                    <a:pt x="194" y="72"/>
                    <a:pt x="194" y="70"/>
                    <a:pt x="190" y="69"/>
                  </a:cubicBezTo>
                  <a:cubicBezTo>
                    <a:pt x="189" y="69"/>
                    <a:pt x="188" y="69"/>
                    <a:pt x="187" y="70"/>
                  </a:cubicBezTo>
                  <a:cubicBezTo>
                    <a:pt x="186" y="71"/>
                    <a:pt x="186" y="73"/>
                    <a:pt x="187" y="75"/>
                  </a:cubicBezTo>
                  <a:cubicBezTo>
                    <a:pt x="188" y="77"/>
                    <a:pt x="187" y="82"/>
                    <a:pt x="185" y="83"/>
                  </a:cubicBezTo>
                  <a:cubicBezTo>
                    <a:pt x="184" y="84"/>
                    <a:pt x="183" y="85"/>
                    <a:pt x="183" y="87"/>
                  </a:cubicBezTo>
                  <a:cubicBezTo>
                    <a:pt x="183" y="88"/>
                    <a:pt x="183" y="90"/>
                    <a:pt x="183" y="91"/>
                  </a:cubicBezTo>
                  <a:cubicBezTo>
                    <a:pt x="183" y="94"/>
                    <a:pt x="183" y="97"/>
                    <a:pt x="183" y="99"/>
                  </a:cubicBezTo>
                  <a:cubicBezTo>
                    <a:pt x="182" y="100"/>
                    <a:pt x="182" y="100"/>
                    <a:pt x="182" y="101"/>
                  </a:cubicBezTo>
                  <a:cubicBezTo>
                    <a:pt x="181" y="103"/>
                    <a:pt x="180" y="106"/>
                    <a:pt x="180" y="108"/>
                  </a:cubicBezTo>
                  <a:cubicBezTo>
                    <a:pt x="181" y="110"/>
                    <a:pt x="181" y="116"/>
                    <a:pt x="178" y="117"/>
                  </a:cubicBezTo>
                  <a:cubicBezTo>
                    <a:pt x="176" y="118"/>
                    <a:pt x="174" y="122"/>
                    <a:pt x="173" y="124"/>
                  </a:cubicBezTo>
                  <a:cubicBezTo>
                    <a:pt x="172" y="125"/>
                    <a:pt x="172" y="125"/>
                    <a:pt x="172" y="125"/>
                  </a:cubicBezTo>
                  <a:cubicBezTo>
                    <a:pt x="171" y="127"/>
                    <a:pt x="170" y="128"/>
                    <a:pt x="168" y="129"/>
                  </a:cubicBezTo>
                  <a:cubicBezTo>
                    <a:pt x="167" y="130"/>
                    <a:pt x="167" y="131"/>
                    <a:pt x="166" y="132"/>
                  </a:cubicBezTo>
                  <a:cubicBezTo>
                    <a:pt x="163" y="134"/>
                    <a:pt x="163" y="138"/>
                    <a:pt x="165" y="143"/>
                  </a:cubicBezTo>
                  <a:cubicBezTo>
                    <a:pt x="168" y="147"/>
                    <a:pt x="166" y="152"/>
                    <a:pt x="163" y="155"/>
                  </a:cubicBezTo>
                  <a:cubicBezTo>
                    <a:pt x="162" y="155"/>
                    <a:pt x="162" y="155"/>
                    <a:pt x="162" y="155"/>
                  </a:cubicBezTo>
                  <a:cubicBezTo>
                    <a:pt x="160" y="158"/>
                    <a:pt x="154" y="164"/>
                    <a:pt x="148" y="164"/>
                  </a:cubicBezTo>
                  <a:cubicBezTo>
                    <a:pt x="141" y="165"/>
                    <a:pt x="140" y="165"/>
                    <a:pt x="138" y="169"/>
                  </a:cubicBezTo>
                  <a:cubicBezTo>
                    <a:pt x="135" y="174"/>
                    <a:pt x="134" y="174"/>
                    <a:pt x="131" y="173"/>
                  </a:cubicBezTo>
                  <a:cubicBezTo>
                    <a:pt x="131" y="173"/>
                    <a:pt x="130" y="173"/>
                    <a:pt x="130" y="173"/>
                  </a:cubicBezTo>
                  <a:cubicBezTo>
                    <a:pt x="127" y="172"/>
                    <a:pt x="125" y="175"/>
                    <a:pt x="123" y="178"/>
                  </a:cubicBezTo>
                  <a:cubicBezTo>
                    <a:pt x="122" y="179"/>
                    <a:pt x="122" y="179"/>
                    <a:pt x="121" y="180"/>
                  </a:cubicBezTo>
                  <a:cubicBezTo>
                    <a:pt x="120" y="182"/>
                    <a:pt x="118" y="183"/>
                    <a:pt x="117" y="183"/>
                  </a:cubicBezTo>
                  <a:cubicBezTo>
                    <a:pt x="115" y="183"/>
                    <a:pt x="112" y="181"/>
                    <a:pt x="110" y="179"/>
                  </a:cubicBezTo>
                  <a:cubicBezTo>
                    <a:pt x="109" y="178"/>
                    <a:pt x="107" y="178"/>
                    <a:pt x="106" y="178"/>
                  </a:cubicBezTo>
                  <a:cubicBezTo>
                    <a:pt x="104" y="178"/>
                    <a:pt x="102" y="180"/>
                    <a:pt x="100" y="183"/>
                  </a:cubicBezTo>
                  <a:cubicBezTo>
                    <a:pt x="97" y="188"/>
                    <a:pt x="94" y="189"/>
                    <a:pt x="92" y="189"/>
                  </a:cubicBezTo>
                  <a:cubicBezTo>
                    <a:pt x="91" y="189"/>
                    <a:pt x="90" y="189"/>
                    <a:pt x="90" y="189"/>
                  </a:cubicBezTo>
                  <a:cubicBezTo>
                    <a:pt x="89" y="189"/>
                    <a:pt x="89" y="189"/>
                    <a:pt x="89" y="189"/>
                  </a:cubicBezTo>
                  <a:cubicBezTo>
                    <a:pt x="88" y="188"/>
                    <a:pt x="86" y="188"/>
                    <a:pt x="85" y="186"/>
                  </a:cubicBezTo>
                  <a:cubicBezTo>
                    <a:pt x="83" y="185"/>
                    <a:pt x="82" y="184"/>
                    <a:pt x="79" y="182"/>
                  </a:cubicBezTo>
                  <a:cubicBezTo>
                    <a:pt x="73" y="179"/>
                    <a:pt x="73" y="176"/>
                    <a:pt x="73" y="175"/>
                  </a:cubicBezTo>
                  <a:cubicBezTo>
                    <a:pt x="73" y="170"/>
                    <a:pt x="72" y="169"/>
                    <a:pt x="71" y="168"/>
                  </a:cubicBezTo>
                  <a:cubicBezTo>
                    <a:pt x="70" y="171"/>
                    <a:pt x="67" y="173"/>
                    <a:pt x="65" y="174"/>
                  </a:cubicBezTo>
                  <a:cubicBezTo>
                    <a:pt x="63" y="176"/>
                    <a:pt x="56" y="180"/>
                    <a:pt x="55" y="181"/>
                  </a:cubicBezTo>
                  <a:cubicBezTo>
                    <a:pt x="55" y="181"/>
                    <a:pt x="54" y="181"/>
                    <a:pt x="54" y="182"/>
                  </a:cubicBezTo>
                  <a:cubicBezTo>
                    <a:pt x="50" y="184"/>
                    <a:pt x="41" y="191"/>
                    <a:pt x="39" y="193"/>
                  </a:cubicBezTo>
                  <a:cubicBezTo>
                    <a:pt x="39" y="194"/>
                    <a:pt x="38" y="195"/>
                    <a:pt x="37" y="195"/>
                  </a:cubicBezTo>
                  <a:cubicBezTo>
                    <a:pt x="34" y="198"/>
                    <a:pt x="32" y="201"/>
                    <a:pt x="30" y="205"/>
                  </a:cubicBezTo>
                  <a:cubicBezTo>
                    <a:pt x="29" y="207"/>
                    <a:pt x="29" y="209"/>
                    <a:pt x="29" y="210"/>
                  </a:cubicBezTo>
                  <a:cubicBezTo>
                    <a:pt x="28" y="213"/>
                    <a:pt x="28" y="215"/>
                    <a:pt x="26" y="216"/>
                  </a:cubicBezTo>
                  <a:cubicBezTo>
                    <a:pt x="25" y="218"/>
                    <a:pt x="23" y="218"/>
                    <a:pt x="22" y="219"/>
                  </a:cubicBezTo>
                  <a:cubicBezTo>
                    <a:pt x="22" y="219"/>
                    <a:pt x="21" y="220"/>
                    <a:pt x="20" y="220"/>
                  </a:cubicBezTo>
                  <a:cubicBezTo>
                    <a:pt x="18" y="221"/>
                    <a:pt x="15" y="225"/>
                    <a:pt x="14" y="228"/>
                  </a:cubicBezTo>
                  <a:cubicBezTo>
                    <a:pt x="12" y="230"/>
                    <a:pt x="11" y="231"/>
                    <a:pt x="7" y="233"/>
                  </a:cubicBezTo>
                  <a:cubicBezTo>
                    <a:pt x="5" y="234"/>
                    <a:pt x="2" y="236"/>
                    <a:pt x="0" y="238"/>
                  </a:cubicBezTo>
                  <a:cubicBezTo>
                    <a:pt x="54" y="233"/>
                    <a:pt x="96" y="229"/>
                    <a:pt x="97" y="229"/>
                  </a:cubicBezTo>
                  <a:cubicBezTo>
                    <a:pt x="419" y="171"/>
                    <a:pt x="419" y="171"/>
                    <a:pt x="419" y="171"/>
                  </a:cubicBezTo>
                  <a:cubicBezTo>
                    <a:pt x="419" y="170"/>
                    <a:pt x="419" y="168"/>
                    <a:pt x="419" y="167"/>
                  </a:cubicBezTo>
                  <a:cubicBezTo>
                    <a:pt x="419" y="167"/>
                    <a:pt x="419" y="167"/>
                    <a:pt x="419" y="167"/>
                  </a:cubicBezTo>
                  <a:cubicBezTo>
                    <a:pt x="418" y="166"/>
                    <a:pt x="418" y="165"/>
                    <a:pt x="416" y="164"/>
                  </a:cubicBezTo>
                  <a:cubicBezTo>
                    <a:pt x="414" y="164"/>
                    <a:pt x="413" y="162"/>
                    <a:pt x="412" y="161"/>
                  </a:cubicBezTo>
                  <a:cubicBezTo>
                    <a:pt x="411" y="160"/>
                    <a:pt x="410" y="159"/>
                    <a:pt x="410" y="159"/>
                  </a:cubicBezTo>
                  <a:cubicBezTo>
                    <a:pt x="409" y="158"/>
                    <a:pt x="409" y="157"/>
                    <a:pt x="408" y="155"/>
                  </a:cubicBezTo>
                  <a:cubicBezTo>
                    <a:pt x="408" y="154"/>
                    <a:pt x="407" y="152"/>
                    <a:pt x="407" y="151"/>
                  </a:cubicBezTo>
                  <a:cubicBezTo>
                    <a:pt x="406" y="150"/>
                    <a:pt x="406" y="150"/>
                    <a:pt x="406" y="150"/>
                  </a:cubicBezTo>
                  <a:cubicBezTo>
                    <a:pt x="406" y="150"/>
                    <a:pt x="405" y="150"/>
                    <a:pt x="405" y="151"/>
                  </a:cubicBezTo>
                  <a:cubicBezTo>
                    <a:pt x="405" y="152"/>
                    <a:pt x="404" y="152"/>
                    <a:pt x="404" y="153"/>
                  </a:cubicBezTo>
                  <a:cubicBezTo>
                    <a:pt x="404" y="154"/>
                    <a:pt x="403" y="154"/>
                    <a:pt x="402" y="154"/>
                  </a:cubicBezTo>
                  <a:cubicBezTo>
                    <a:pt x="402" y="154"/>
                    <a:pt x="402" y="154"/>
                    <a:pt x="402" y="154"/>
                  </a:cubicBezTo>
                  <a:cubicBezTo>
                    <a:pt x="401" y="154"/>
                    <a:pt x="400" y="153"/>
                    <a:pt x="398" y="151"/>
                  </a:cubicBezTo>
                  <a:cubicBezTo>
                    <a:pt x="397" y="149"/>
                    <a:pt x="396" y="149"/>
                    <a:pt x="394" y="150"/>
                  </a:cubicBezTo>
                  <a:cubicBezTo>
                    <a:pt x="394" y="150"/>
                    <a:pt x="394" y="150"/>
                    <a:pt x="393" y="150"/>
                  </a:cubicBezTo>
                  <a:cubicBezTo>
                    <a:pt x="393" y="150"/>
                    <a:pt x="392" y="150"/>
                    <a:pt x="392" y="150"/>
                  </a:cubicBezTo>
                  <a:cubicBezTo>
                    <a:pt x="392" y="151"/>
                    <a:pt x="392" y="152"/>
                    <a:pt x="393" y="152"/>
                  </a:cubicBezTo>
                  <a:cubicBezTo>
                    <a:pt x="394" y="153"/>
                    <a:pt x="396" y="155"/>
                    <a:pt x="394" y="159"/>
                  </a:cubicBezTo>
                  <a:cubicBezTo>
                    <a:pt x="393" y="159"/>
                    <a:pt x="392" y="160"/>
                    <a:pt x="391" y="160"/>
                  </a:cubicBezTo>
                  <a:cubicBezTo>
                    <a:pt x="390" y="160"/>
                    <a:pt x="390" y="158"/>
                    <a:pt x="390" y="157"/>
                  </a:cubicBezTo>
                  <a:cubicBezTo>
                    <a:pt x="389" y="156"/>
                    <a:pt x="387" y="155"/>
                    <a:pt x="386" y="155"/>
                  </a:cubicBezTo>
                  <a:cubicBezTo>
                    <a:pt x="384" y="155"/>
                    <a:pt x="384" y="155"/>
                    <a:pt x="383" y="158"/>
                  </a:cubicBezTo>
                  <a:cubicBezTo>
                    <a:pt x="383" y="160"/>
                    <a:pt x="381" y="161"/>
                    <a:pt x="379" y="161"/>
                  </a:cubicBezTo>
                  <a:cubicBezTo>
                    <a:pt x="378" y="161"/>
                    <a:pt x="378" y="161"/>
                    <a:pt x="378" y="160"/>
                  </a:cubicBezTo>
                  <a:cubicBezTo>
                    <a:pt x="377" y="160"/>
                    <a:pt x="377" y="159"/>
                    <a:pt x="378" y="159"/>
                  </a:cubicBezTo>
                  <a:cubicBezTo>
                    <a:pt x="378" y="158"/>
                    <a:pt x="378" y="158"/>
                    <a:pt x="377" y="157"/>
                  </a:cubicBezTo>
                  <a:cubicBezTo>
                    <a:pt x="377" y="156"/>
                    <a:pt x="376" y="155"/>
                    <a:pt x="376" y="154"/>
                  </a:cubicBezTo>
                  <a:cubicBezTo>
                    <a:pt x="376" y="153"/>
                    <a:pt x="376" y="153"/>
                    <a:pt x="375" y="152"/>
                  </a:cubicBezTo>
                  <a:cubicBezTo>
                    <a:pt x="374" y="151"/>
                    <a:pt x="373" y="149"/>
                    <a:pt x="371" y="148"/>
                  </a:cubicBezTo>
                  <a:cubicBezTo>
                    <a:pt x="370" y="148"/>
                    <a:pt x="370" y="148"/>
                    <a:pt x="369" y="148"/>
                  </a:cubicBezTo>
                  <a:cubicBezTo>
                    <a:pt x="368" y="148"/>
                    <a:pt x="368" y="148"/>
                    <a:pt x="367" y="148"/>
                  </a:cubicBezTo>
                  <a:cubicBezTo>
                    <a:pt x="365" y="147"/>
                    <a:pt x="365" y="145"/>
                    <a:pt x="365" y="144"/>
                  </a:cubicBezTo>
                  <a:cubicBezTo>
                    <a:pt x="364" y="143"/>
                    <a:pt x="364" y="143"/>
                    <a:pt x="364" y="143"/>
                  </a:cubicBezTo>
                  <a:cubicBezTo>
                    <a:pt x="364" y="142"/>
                    <a:pt x="363" y="141"/>
                    <a:pt x="361" y="140"/>
                  </a:cubicBezTo>
                  <a:cubicBezTo>
                    <a:pt x="359" y="139"/>
                    <a:pt x="358" y="139"/>
                    <a:pt x="356" y="140"/>
                  </a:cubicBezTo>
                  <a:cubicBezTo>
                    <a:pt x="355" y="140"/>
                    <a:pt x="354" y="141"/>
                    <a:pt x="354" y="141"/>
                  </a:cubicBezTo>
                  <a:cubicBezTo>
                    <a:pt x="353" y="141"/>
                    <a:pt x="353" y="141"/>
                    <a:pt x="352" y="141"/>
                  </a:cubicBezTo>
                  <a:cubicBezTo>
                    <a:pt x="351" y="142"/>
                    <a:pt x="350" y="142"/>
                    <a:pt x="349" y="141"/>
                  </a:cubicBezTo>
                  <a:cubicBezTo>
                    <a:pt x="348" y="141"/>
                    <a:pt x="346" y="140"/>
                    <a:pt x="346" y="139"/>
                  </a:cubicBezTo>
                  <a:cubicBezTo>
                    <a:pt x="346" y="139"/>
                    <a:pt x="346" y="139"/>
                    <a:pt x="345" y="139"/>
                  </a:cubicBezTo>
                  <a:cubicBezTo>
                    <a:pt x="345" y="139"/>
                    <a:pt x="343" y="140"/>
                    <a:pt x="342" y="140"/>
                  </a:cubicBezTo>
                  <a:cubicBezTo>
                    <a:pt x="341" y="141"/>
                    <a:pt x="339" y="140"/>
                    <a:pt x="338" y="140"/>
                  </a:cubicBezTo>
                  <a:cubicBezTo>
                    <a:pt x="337" y="139"/>
                    <a:pt x="337" y="139"/>
                    <a:pt x="336" y="139"/>
                  </a:cubicBezTo>
                  <a:cubicBezTo>
                    <a:pt x="335" y="138"/>
                    <a:pt x="334" y="138"/>
                    <a:pt x="332" y="136"/>
                  </a:cubicBezTo>
                  <a:cubicBezTo>
                    <a:pt x="330" y="135"/>
                    <a:pt x="330" y="133"/>
                    <a:pt x="330" y="132"/>
                  </a:cubicBezTo>
                  <a:cubicBezTo>
                    <a:pt x="330" y="132"/>
                    <a:pt x="331" y="131"/>
                    <a:pt x="333" y="130"/>
                  </a:cubicBezTo>
                  <a:cubicBezTo>
                    <a:pt x="336" y="130"/>
                    <a:pt x="340" y="131"/>
                    <a:pt x="341" y="132"/>
                  </a:cubicBezTo>
                  <a:cubicBezTo>
                    <a:pt x="342" y="131"/>
                    <a:pt x="345" y="130"/>
                    <a:pt x="348" y="132"/>
                  </a:cubicBezTo>
                  <a:cubicBezTo>
                    <a:pt x="348" y="133"/>
                    <a:pt x="349" y="133"/>
                    <a:pt x="351" y="132"/>
                  </a:cubicBezTo>
                  <a:cubicBezTo>
                    <a:pt x="351" y="132"/>
                    <a:pt x="352" y="131"/>
                    <a:pt x="353" y="131"/>
                  </a:cubicBezTo>
                  <a:cubicBezTo>
                    <a:pt x="354" y="131"/>
                    <a:pt x="361" y="132"/>
                    <a:pt x="362" y="132"/>
                  </a:cubicBezTo>
                  <a:cubicBezTo>
                    <a:pt x="363" y="133"/>
                    <a:pt x="368" y="135"/>
                    <a:pt x="369" y="137"/>
                  </a:cubicBezTo>
                  <a:cubicBezTo>
                    <a:pt x="371" y="138"/>
                    <a:pt x="372" y="140"/>
                    <a:pt x="374" y="141"/>
                  </a:cubicBezTo>
                  <a:cubicBezTo>
                    <a:pt x="374" y="141"/>
                    <a:pt x="375" y="141"/>
                    <a:pt x="376" y="142"/>
                  </a:cubicBezTo>
                  <a:cubicBezTo>
                    <a:pt x="377" y="142"/>
                    <a:pt x="378" y="142"/>
                    <a:pt x="379" y="144"/>
                  </a:cubicBezTo>
                  <a:cubicBezTo>
                    <a:pt x="379" y="145"/>
                    <a:pt x="381" y="147"/>
                    <a:pt x="385" y="147"/>
                  </a:cubicBezTo>
                  <a:cubicBezTo>
                    <a:pt x="387" y="146"/>
                    <a:pt x="387" y="145"/>
                    <a:pt x="387" y="143"/>
                  </a:cubicBezTo>
                  <a:cubicBezTo>
                    <a:pt x="387" y="142"/>
                    <a:pt x="387" y="141"/>
                    <a:pt x="388" y="141"/>
                  </a:cubicBezTo>
                  <a:cubicBezTo>
                    <a:pt x="388" y="140"/>
                    <a:pt x="388" y="139"/>
                    <a:pt x="387" y="138"/>
                  </a:cubicBezTo>
                  <a:cubicBezTo>
                    <a:pt x="387" y="138"/>
                    <a:pt x="386" y="137"/>
                    <a:pt x="385" y="137"/>
                  </a:cubicBezTo>
                  <a:cubicBezTo>
                    <a:pt x="384" y="137"/>
                    <a:pt x="384" y="137"/>
                    <a:pt x="384" y="137"/>
                  </a:cubicBezTo>
                  <a:cubicBezTo>
                    <a:pt x="382" y="137"/>
                    <a:pt x="381" y="137"/>
                    <a:pt x="379" y="136"/>
                  </a:cubicBezTo>
                  <a:cubicBezTo>
                    <a:pt x="378" y="136"/>
                    <a:pt x="377" y="135"/>
                    <a:pt x="376" y="134"/>
                  </a:cubicBezTo>
                  <a:cubicBezTo>
                    <a:pt x="375" y="134"/>
                    <a:pt x="374" y="133"/>
                    <a:pt x="374" y="133"/>
                  </a:cubicBezTo>
                  <a:cubicBezTo>
                    <a:pt x="372" y="133"/>
                    <a:pt x="367" y="130"/>
                    <a:pt x="365" y="128"/>
                  </a:cubicBezTo>
                  <a:cubicBezTo>
                    <a:pt x="365" y="128"/>
                    <a:pt x="365" y="128"/>
                    <a:pt x="365" y="127"/>
                  </a:cubicBezTo>
                  <a:cubicBezTo>
                    <a:pt x="364" y="126"/>
                    <a:pt x="363" y="125"/>
                    <a:pt x="362" y="125"/>
                  </a:cubicBezTo>
                  <a:cubicBezTo>
                    <a:pt x="360" y="125"/>
                    <a:pt x="359" y="124"/>
                    <a:pt x="357" y="123"/>
                  </a:cubicBezTo>
                  <a:cubicBezTo>
                    <a:pt x="357" y="123"/>
                    <a:pt x="356" y="122"/>
                    <a:pt x="356" y="122"/>
                  </a:cubicBezTo>
                  <a:cubicBezTo>
                    <a:pt x="355" y="122"/>
                    <a:pt x="353" y="120"/>
                    <a:pt x="353" y="119"/>
                  </a:cubicBezTo>
                  <a:cubicBezTo>
                    <a:pt x="352" y="118"/>
                    <a:pt x="352" y="117"/>
                    <a:pt x="353" y="117"/>
                  </a:cubicBezTo>
                  <a:cubicBezTo>
                    <a:pt x="354" y="115"/>
                    <a:pt x="357" y="116"/>
                    <a:pt x="362" y="118"/>
                  </a:cubicBezTo>
                  <a:cubicBezTo>
                    <a:pt x="362" y="118"/>
                    <a:pt x="362" y="118"/>
                    <a:pt x="363" y="119"/>
                  </a:cubicBezTo>
                  <a:cubicBezTo>
                    <a:pt x="364" y="119"/>
                    <a:pt x="368" y="123"/>
                    <a:pt x="369" y="124"/>
                  </a:cubicBezTo>
                  <a:cubicBezTo>
                    <a:pt x="370" y="125"/>
                    <a:pt x="372" y="127"/>
                    <a:pt x="373" y="128"/>
                  </a:cubicBezTo>
                  <a:cubicBezTo>
                    <a:pt x="374" y="128"/>
                    <a:pt x="374" y="128"/>
                    <a:pt x="374" y="129"/>
                  </a:cubicBezTo>
                  <a:cubicBezTo>
                    <a:pt x="375" y="129"/>
                    <a:pt x="377" y="129"/>
                    <a:pt x="377" y="128"/>
                  </a:cubicBezTo>
                  <a:cubicBezTo>
                    <a:pt x="378" y="127"/>
                    <a:pt x="378" y="127"/>
                    <a:pt x="378" y="127"/>
                  </a:cubicBezTo>
                  <a:cubicBezTo>
                    <a:pt x="377" y="126"/>
                    <a:pt x="377" y="125"/>
                    <a:pt x="376" y="124"/>
                  </a:cubicBezTo>
                  <a:cubicBezTo>
                    <a:pt x="376" y="124"/>
                    <a:pt x="376" y="123"/>
                    <a:pt x="375" y="123"/>
                  </a:cubicBezTo>
                  <a:cubicBezTo>
                    <a:pt x="375" y="123"/>
                    <a:pt x="374" y="122"/>
                    <a:pt x="374" y="121"/>
                  </a:cubicBezTo>
                  <a:cubicBezTo>
                    <a:pt x="374" y="120"/>
                    <a:pt x="373" y="120"/>
                    <a:pt x="373" y="120"/>
                  </a:cubicBezTo>
                  <a:cubicBezTo>
                    <a:pt x="373" y="119"/>
                    <a:pt x="373" y="118"/>
                    <a:pt x="373" y="117"/>
                  </a:cubicBezTo>
                  <a:cubicBezTo>
                    <a:pt x="374" y="116"/>
                    <a:pt x="374" y="115"/>
                    <a:pt x="375" y="115"/>
                  </a:cubicBezTo>
                  <a:cubicBezTo>
                    <a:pt x="376" y="114"/>
                    <a:pt x="377" y="115"/>
                    <a:pt x="378" y="116"/>
                  </a:cubicBezTo>
                  <a:cubicBezTo>
                    <a:pt x="378" y="117"/>
                    <a:pt x="379" y="118"/>
                    <a:pt x="380" y="118"/>
                  </a:cubicBezTo>
                  <a:cubicBezTo>
                    <a:pt x="380" y="118"/>
                    <a:pt x="381" y="118"/>
                    <a:pt x="381" y="118"/>
                  </a:cubicBezTo>
                  <a:cubicBezTo>
                    <a:pt x="382" y="118"/>
                    <a:pt x="383" y="118"/>
                    <a:pt x="384" y="119"/>
                  </a:cubicBezTo>
                  <a:cubicBezTo>
                    <a:pt x="384" y="119"/>
                    <a:pt x="384" y="120"/>
                    <a:pt x="385" y="121"/>
                  </a:cubicBezTo>
                  <a:cubicBezTo>
                    <a:pt x="385" y="122"/>
                    <a:pt x="385" y="123"/>
                    <a:pt x="385" y="123"/>
                  </a:cubicBezTo>
                  <a:cubicBezTo>
                    <a:pt x="385" y="123"/>
                    <a:pt x="386" y="123"/>
                    <a:pt x="386" y="123"/>
                  </a:cubicBezTo>
                  <a:cubicBezTo>
                    <a:pt x="386" y="123"/>
                    <a:pt x="386" y="123"/>
                    <a:pt x="386" y="123"/>
                  </a:cubicBezTo>
                  <a:cubicBezTo>
                    <a:pt x="386" y="123"/>
                    <a:pt x="386" y="123"/>
                    <a:pt x="388" y="121"/>
                  </a:cubicBezTo>
                  <a:cubicBezTo>
                    <a:pt x="388" y="120"/>
                    <a:pt x="388" y="120"/>
                    <a:pt x="388" y="119"/>
                  </a:cubicBezTo>
                  <a:cubicBezTo>
                    <a:pt x="388" y="118"/>
                    <a:pt x="386" y="117"/>
                    <a:pt x="384" y="116"/>
                  </a:cubicBezTo>
                  <a:cubicBezTo>
                    <a:pt x="383" y="116"/>
                    <a:pt x="383" y="116"/>
                    <a:pt x="383" y="116"/>
                  </a:cubicBezTo>
                  <a:cubicBezTo>
                    <a:pt x="381" y="115"/>
                    <a:pt x="380" y="113"/>
                    <a:pt x="380" y="111"/>
                  </a:cubicBezTo>
                  <a:cubicBezTo>
                    <a:pt x="380" y="110"/>
                    <a:pt x="380" y="109"/>
                    <a:pt x="379" y="108"/>
                  </a:cubicBezTo>
                  <a:cubicBezTo>
                    <a:pt x="378" y="107"/>
                    <a:pt x="374" y="106"/>
                    <a:pt x="372" y="106"/>
                  </a:cubicBezTo>
                  <a:cubicBezTo>
                    <a:pt x="371" y="106"/>
                    <a:pt x="369" y="106"/>
                    <a:pt x="367" y="106"/>
                  </a:cubicBezTo>
                  <a:cubicBezTo>
                    <a:pt x="367" y="106"/>
                    <a:pt x="366" y="106"/>
                    <a:pt x="365" y="106"/>
                  </a:cubicBezTo>
                  <a:cubicBezTo>
                    <a:pt x="363" y="106"/>
                    <a:pt x="361" y="103"/>
                    <a:pt x="360" y="101"/>
                  </a:cubicBezTo>
                  <a:cubicBezTo>
                    <a:pt x="359" y="99"/>
                    <a:pt x="358" y="99"/>
                    <a:pt x="356" y="98"/>
                  </a:cubicBezTo>
                  <a:cubicBezTo>
                    <a:pt x="354" y="98"/>
                    <a:pt x="353" y="98"/>
                    <a:pt x="352" y="97"/>
                  </a:cubicBezTo>
                  <a:cubicBezTo>
                    <a:pt x="351" y="97"/>
                    <a:pt x="351" y="97"/>
                    <a:pt x="350" y="96"/>
                  </a:cubicBezTo>
                  <a:cubicBezTo>
                    <a:pt x="349" y="96"/>
                    <a:pt x="347" y="95"/>
                    <a:pt x="346" y="94"/>
                  </a:cubicBezTo>
                  <a:cubicBezTo>
                    <a:pt x="346" y="93"/>
                    <a:pt x="345" y="93"/>
                    <a:pt x="345" y="93"/>
                  </a:cubicBezTo>
                  <a:cubicBezTo>
                    <a:pt x="344" y="92"/>
                    <a:pt x="343" y="91"/>
                    <a:pt x="342" y="91"/>
                  </a:cubicBezTo>
                  <a:cubicBezTo>
                    <a:pt x="342" y="90"/>
                    <a:pt x="341" y="89"/>
                    <a:pt x="340" y="89"/>
                  </a:cubicBezTo>
                  <a:cubicBezTo>
                    <a:pt x="339" y="88"/>
                    <a:pt x="338" y="83"/>
                    <a:pt x="338" y="82"/>
                  </a:cubicBezTo>
                  <a:cubicBezTo>
                    <a:pt x="339" y="81"/>
                    <a:pt x="339" y="81"/>
                    <a:pt x="340" y="81"/>
                  </a:cubicBezTo>
                  <a:cubicBezTo>
                    <a:pt x="341" y="81"/>
                    <a:pt x="346" y="85"/>
                    <a:pt x="347" y="86"/>
                  </a:cubicBezTo>
                  <a:cubicBezTo>
                    <a:pt x="347" y="87"/>
                    <a:pt x="351" y="90"/>
                    <a:pt x="352" y="90"/>
                  </a:cubicBezTo>
                  <a:cubicBezTo>
                    <a:pt x="353" y="91"/>
                    <a:pt x="355" y="91"/>
                    <a:pt x="356" y="91"/>
                  </a:cubicBezTo>
                  <a:cubicBezTo>
                    <a:pt x="358" y="92"/>
                    <a:pt x="360" y="92"/>
                    <a:pt x="361" y="92"/>
                  </a:cubicBezTo>
                  <a:cubicBezTo>
                    <a:pt x="363" y="93"/>
                    <a:pt x="364" y="95"/>
                    <a:pt x="365" y="97"/>
                  </a:cubicBezTo>
                  <a:cubicBezTo>
                    <a:pt x="366" y="97"/>
                    <a:pt x="366" y="98"/>
                    <a:pt x="366" y="98"/>
                  </a:cubicBezTo>
                  <a:cubicBezTo>
                    <a:pt x="367" y="99"/>
                    <a:pt x="372" y="100"/>
                    <a:pt x="373" y="100"/>
                  </a:cubicBezTo>
                  <a:cubicBezTo>
                    <a:pt x="375" y="100"/>
                    <a:pt x="378" y="100"/>
                    <a:pt x="379" y="99"/>
                  </a:cubicBezTo>
                  <a:cubicBezTo>
                    <a:pt x="379" y="99"/>
                    <a:pt x="379" y="99"/>
                    <a:pt x="379" y="99"/>
                  </a:cubicBezTo>
                  <a:cubicBezTo>
                    <a:pt x="378" y="98"/>
                    <a:pt x="377" y="97"/>
                    <a:pt x="378" y="95"/>
                  </a:cubicBezTo>
                  <a:cubicBezTo>
                    <a:pt x="379" y="94"/>
                    <a:pt x="379" y="94"/>
                    <a:pt x="377" y="93"/>
                  </a:cubicBezTo>
                  <a:cubicBezTo>
                    <a:pt x="377" y="92"/>
                    <a:pt x="377" y="92"/>
                    <a:pt x="376" y="92"/>
                  </a:cubicBezTo>
                  <a:cubicBezTo>
                    <a:pt x="375" y="91"/>
                    <a:pt x="375" y="90"/>
                    <a:pt x="374" y="89"/>
                  </a:cubicBezTo>
                  <a:cubicBezTo>
                    <a:pt x="374" y="88"/>
                    <a:pt x="375" y="88"/>
                    <a:pt x="376" y="87"/>
                  </a:cubicBezTo>
                  <a:cubicBezTo>
                    <a:pt x="376" y="87"/>
                    <a:pt x="376" y="86"/>
                    <a:pt x="376" y="86"/>
                  </a:cubicBezTo>
                  <a:cubicBezTo>
                    <a:pt x="376" y="85"/>
                    <a:pt x="373" y="82"/>
                    <a:pt x="371" y="80"/>
                  </a:cubicBezTo>
                  <a:cubicBezTo>
                    <a:pt x="369" y="79"/>
                    <a:pt x="363" y="78"/>
                    <a:pt x="362" y="79"/>
                  </a:cubicBezTo>
                  <a:cubicBezTo>
                    <a:pt x="360" y="80"/>
                    <a:pt x="358" y="80"/>
                    <a:pt x="356" y="79"/>
                  </a:cubicBezTo>
                  <a:cubicBezTo>
                    <a:pt x="356" y="79"/>
                    <a:pt x="355" y="78"/>
                    <a:pt x="355" y="77"/>
                  </a:cubicBezTo>
                  <a:cubicBezTo>
                    <a:pt x="356" y="76"/>
                    <a:pt x="355" y="75"/>
                    <a:pt x="354" y="75"/>
                  </a:cubicBezTo>
                  <a:cubicBezTo>
                    <a:pt x="354" y="75"/>
                    <a:pt x="353" y="76"/>
                    <a:pt x="352" y="76"/>
                  </a:cubicBezTo>
                  <a:cubicBezTo>
                    <a:pt x="351" y="77"/>
                    <a:pt x="350" y="78"/>
                    <a:pt x="349" y="77"/>
                  </a:cubicBezTo>
                  <a:cubicBezTo>
                    <a:pt x="349" y="77"/>
                    <a:pt x="348" y="76"/>
                    <a:pt x="348" y="76"/>
                  </a:cubicBezTo>
                  <a:cubicBezTo>
                    <a:pt x="347" y="75"/>
                    <a:pt x="346" y="73"/>
                    <a:pt x="345" y="73"/>
                  </a:cubicBezTo>
                  <a:cubicBezTo>
                    <a:pt x="343" y="74"/>
                    <a:pt x="341" y="74"/>
                    <a:pt x="338" y="73"/>
                  </a:cubicBezTo>
                  <a:cubicBezTo>
                    <a:pt x="337" y="72"/>
                    <a:pt x="335" y="73"/>
                    <a:pt x="333" y="73"/>
                  </a:cubicBezTo>
                  <a:cubicBezTo>
                    <a:pt x="333" y="73"/>
                    <a:pt x="333" y="73"/>
                    <a:pt x="332" y="73"/>
                  </a:cubicBezTo>
                  <a:cubicBezTo>
                    <a:pt x="331" y="74"/>
                    <a:pt x="330" y="72"/>
                    <a:pt x="328" y="69"/>
                  </a:cubicBezTo>
                  <a:cubicBezTo>
                    <a:pt x="328" y="68"/>
                    <a:pt x="328" y="68"/>
                    <a:pt x="328" y="67"/>
                  </a:cubicBezTo>
                  <a:cubicBezTo>
                    <a:pt x="328" y="67"/>
                    <a:pt x="327" y="66"/>
                    <a:pt x="327" y="66"/>
                  </a:cubicBezTo>
                  <a:cubicBezTo>
                    <a:pt x="327" y="65"/>
                    <a:pt x="326" y="64"/>
                    <a:pt x="326" y="63"/>
                  </a:cubicBezTo>
                  <a:cubicBezTo>
                    <a:pt x="325" y="63"/>
                    <a:pt x="324" y="64"/>
                    <a:pt x="323" y="64"/>
                  </a:cubicBezTo>
                  <a:cubicBezTo>
                    <a:pt x="322" y="65"/>
                    <a:pt x="321" y="65"/>
                    <a:pt x="320" y="64"/>
                  </a:cubicBezTo>
                  <a:cubicBezTo>
                    <a:pt x="319" y="64"/>
                    <a:pt x="316" y="63"/>
                    <a:pt x="316" y="64"/>
                  </a:cubicBezTo>
                  <a:cubicBezTo>
                    <a:pt x="314" y="65"/>
                    <a:pt x="311" y="64"/>
                    <a:pt x="309" y="63"/>
                  </a:cubicBezTo>
                  <a:cubicBezTo>
                    <a:pt x="308" y="63"/>
                    <a:pt x="308" y="62"/>
                    <a:pt x="308" y="62"/>
                  </a:cubicBezTo>
                  <a:cubicBezTo>
                    <a:pt x="307" y="60"/>
                    <a:pt x="308" y="58"/>
                    <a:pt x="310" y="55"/>
                  </a:cubicBezTo>
                  <a:cubicBezTo>
                    <a:pt x="312" y="52"/>
                    <a:pt x="311" y="51"/>
                    <a:pt x="310" y="50"/>
                  </a:cubicBezTo>
                  <a:cubicBezTo>
                    <a:pt x="310" y="49"/>
                    <a:pt x="310" y="49"/>
                    <a:pt x="310" y="49"/>
                  </a:cubicBezTo>
                  <a:cubicBezTo>
                    <a:pt x="309" y="48"/>
                    <a:pt x="310" y="46"/>
                    <a:pt x="310" y="44"/>
                  </a:cubicBezTo>
                  <a:cubicBezTo>
                    <a:pt x="311" y="43"/>
                    <a:pt x="313" y="42"/>
                    <a:pt x="314" y="42"/>
                  </a:cubicBezTo>
                  <a:cubicBezTo>
                    <a:pt x="316" y="42"/>
                    <a:pt x="317" y="42"/>
                    <a:pt x="318" y="41"/>
                  </a:cubicBezTo>
                  <a:cubicBezTo>
                    <a:pt x="318" y="41"/>
                    <a:pt x="318" y="40"/>
                    <a:pt x="318" y="40"/>
                  </a:cubicBezTo>
                  <a:cubicBezTo>
                    <a:pt x="318" y="39"/>
                    <a:pt x="318" y="38"/>
                    <a:pt x="319" y="37"/>
                  </a:cubicBezTo>
                  <a:cubicBezTo>
                    <a:pt x="319" y="37"/>
                    <a:pt x="319" y="36"/>
                    <a:pt x="319" y="35"/>
                  </a:cubicBezTo>
                  <a:cubicBezTo>
                    <a:pt x="320" y="34"/>
                    <a:pt x="321" y="34"/>
                    <a:pt x="321" y="33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96"/>
            <p:cNvSpPr>
              <a:spLocks/>
            </p:cNvSpPr>
            <p:nvPr/>
          </p:nvSpPr>
          <p:spPr bwMode="auto">
            <a:xfrm>
              <a:off x="9577388" y="2963863"/>
              <a:ext cx="1066800" cy="606425"/>
            </a:xfrm>
            <a:custGeom>
              <a:avLst/>
              <a:gdLst>
                <a:gd name="T0" fmla="*/ 315 w 419"/>
                <a:gd name="T1" fmla="*/ 22 h 238"/>
                <a:gd name="T2" fmla="*/ 296 w 419"/>
                <a:gd name="T3" fmla="*/ 10 h 238"/>
                <a:gd name="T4" fmla="*/ 289 w 419"/>
                <a:gd name="T5" fmla="*/ 4 h 238"/>
                <a:gd name="T6" fmla="*/ 278 w 419"/>
                <a:gd name="T7" fmla="*/ 9 h 238"/>
                <a:gd name="T8" fmla="*/ 262 w 419"/>
                <a:gd name="T9" fmla="*/ 8 h 238"/>
                <a:gd name="T10" fmla="*/ 245 w 419"/>
                <a:gd name="T11" fmla="*/ 3 h 238"/>
                <a:gd name="T12" fmla="*/ 234 w 419"/>
                <a:gd name="T13" fmla="*/ 40 h 238"/>
                <a:gd name="T14" fmla="*/ 227 w 419"/>
                <a:gd name="T15" fmla="*/ 50 h 238"/>
                <a:gd name="T16" fmla="*/ 218 w 419"/>
                <a:gd name="T17" fmla="*/ 60 h 238"/>
                <a:gd name="T18" fmla="*/ 200 w 419"/>
                <a:gd name="T19" fmla="*/ 75 h 238"/>
                <a:gd name="T20" fmla="*/ 190 w 419"/>
                <a:gd name="T21" fmla="*/ 69 h 238"/>
                <a:gd name="T22" fmla="*/ 183 w 419"/>
                <a:gd name="T23" fmla="*/ 87 h 238"/>
                <a:gd name="T24" fmla="*/ 180 w 419"/>
                <a:gd name="T25" fmla="*/ 108 h 238"/>
                <a:gd name="T26" fmla="*/ 168 w 419"/>
                <a:gd name="T27" fmla="*/ 129 h 238"/>
                <a:gd name="T28" fmla="*/ 162 w 419"/>
                <a:gd name="T29" fmla="*/ 155 h 238"/>
                <a:gd name="T30" fmla="*/ 130 w 419"/>
                <a:gd name="T31" fmla="*/ 173 h 238"/>
                <a:gd name="T32" fmla="*/ 110 w 419"/>
                <a:gd name="T33" fmla="*/ 179 h 238"/>
                <a:gd name="T34" fmla="*/ 90 w 419"/>
                <a:gd name="T35" fmla="*/ 189 h 238"/>
                <a:gd name="T36" fmla="*/ 73 w 419"/>
                <a:gd name="T37" fmla="*/ 175 h 238"/>
                <a:gd name="T38" fmla="*/ 54 w 419"/>
                <a:gd name="T39" fmla="*/ 182 h 238"/>
                <a:gd name="T40" fmla="*/ 29 w 419"/>
                <a:gd name="T41" fmla="*/ 210 h 238"/>
                <a:gd name="T42" fmla="*/ 14 w 419"/>
                <a:gd name="T43" fmla="*/ 228 h 238"/>
                <a:gd name="T44" fmla="*/ 419 w 419"/>
                <a:gd name="T45" fmla="*/ 171 h 238"/>
                <a:gd name="T46" fmla="*/ 412 w 419"/>
                <a:gd name="T47" fmla="*/ 161 h 238"/>
                <a:gd name="T48" fmla="*/ 406 w 419"/>
                <a:gd name="T49" fmla="*/ 150 h 238"/>
                <a:gd name="T50" fmla="*/ 402 w 419"/>
                <a:gd name="T51" fmla="*/ 154 h 238"/>
                <a:gd name="T52" fmla="*/ 392 w 419"/>
                <a:gd name="T53" fmla="*/ 150 h 238"/>
                <a:gd name="T54" fmla="*/ 390 w 419"/>
                <a:gd name="T55" fmla="*/ 157 h 238"/>
                <a:gd name="T56" fmla="*/ 378 w 419"/>
                <a:gd name="T57" fmla="*/ 160 h 238"/>
                <a:gd name="T58" fmla="*/ 375 w 419"/>
                <a:gd name="T59" fmla="*/ 152 h 238"/>
                <a:gd name="T60" fmla="*/ 365 w 419"/>
                <a:gd name="T61" fmla="*/ 144 h 238"/>
                <a:gd name="T62" fmla="*/ 354 w 419"/>
                <a:gd name="T63" fmla="*/ 141 h 238"/>
                <a:gd name="T64" fmla="*/ 345 w 419"/>
                <a:gd name="T65" fmla="*/ 139 h 238"/>
                <a:gd name="T66" fmla="*/ 332 w 419"/>
                <a:gd name="T67" fmla="*/ 136 h 238"/>
                <a:gd name="T68" fmla="*/ 348 w 419"/>
                <a:gd name="T69" fmla="*/ 132 h 238"/>
                <a:gd name="T70" fmla="*/ 369 w 419"/>
                <a:gd name="T71" fmla="*/ 137 h 238"/>
                <a:gd name="T72" fmla="*/ 385 w 419"/>
                <a:gd name="T73" fmla="*/ 147 h 238"/>
                <a:gd name="T74" fmla="*/ 385 w 419"/>
                <a:gd name="T75" fmla="*/ 137 h 238"/>
                <a:gd name="T76" fmla="*/ 374 w 419"/>
                <a:gd name="T77" fmla="*/ 133 h 238"/>
                <a:gd name="T78" fmla="*/ 357 w 419"/>
                <a:gd name="T79" fmla="*/ 123 h 238"/>
                <a:gd name="T80" fmla="*/ 362 w 419"/>
                <a:gd name="T81" fmla="*/ 118 h 238"/>
                <a:gd name="T82" fmla="*/ 374 w 419"/>
                <a:gd name="T83" fmla="*/ 129 h 238"/>
                <a:gd name="T84" fmla="*/ 375 w 419"/>
                <a:gd name="T85" fmla="*/ 123 h 238"/>
                <a:gd name="T86" fmla="*/ 375 w 419"/>
                <a:gd name="T87" fmla="*/ 115 h 238"/>
                <a:gd name="T88" fmla="*/ 384 w 419"/>
                <a:gd name="T89" fmla="*/ 119 h 238"/>
                <a:gd name="T90" fmla="*/ 386 w 419"/>
                <a:gd name="T91" fmla="*/ 123 h 238"/>
                <a:gd name="T92" fmla="*/ 383 w 419"/>
                <a:gd name="T93" fmla="*/ 116 h 238"/>
                <a:gd name="T94" fmla="*/ 367 w 419"/>
                <a:gd name="T95" fmla="*/ 106 h 238"/>
                <a:gd name="T96" fmla="*/ 352 w 419"/>
                <a:gd name="T97" fmla="*/ 97 h 238"/>
                <a:gd name="T98" fmla="*/ 342 w 419"/>
                <a:gd name="T99" fmla="*/ 91 h 238"/>
                <a:gd name="T100" fmla="*/ 347 w 419"/>
                <a:gd name="T101" fmla="*/ 86 h 238"/>
                <a:gd name="T102" fmla="*/ 365 w 419"/>
                <a:gd name="T103" fmla="*/ 97 h 238"/>
                <a:gd name="T104" fmla="*/ 379 w 419"/>
                <a:gd name="T105" fmla="*/ 99 h 238"/>
                <a:gd name="T106" fmla="*/ 374 w 419"/>
                <a:gd name="T107" fmla="*/ 89 h 238"/>
                <a:gd name="T108" fmla="*/ 362 w 419"/>
                <a:gd name="T109" fmla="*/ 79 h 238"/>
                <a:gd name="T110" fmla="*/ 352 w 419"/>
                <a:gd name="T111" fmla="*/ 76 h 238"/>
                <a:gd name="T112" fmla="*/ 338 w 419"/>
                <a:gd name="T113" fmla="*/ 73 h 238"/>
                <a:gd name="T114" fmla="*/ 328 w 419"/>
                <a:gd name="T115" fmla="*/ 67 h 238"/>
                <a:gd name="T116" fmla="*/ 320 w 419"/>
                <a:gd name="T117" fmla="*/ 64 h 238"/>
                <a:gd name="T118" fmla="*/ 310 w 419"/>
                <a:gd name="T119" fmla="*/ 55 h 238"/>
                <a:gd name="T120" fmla="*/ 314 w 419"/>
                <a:gd name="T121" fmla="*/ 42 h 238"/>
                <a:gd name="T122" fmla="*/ 319 w 419"/>
                <a:gd name="T123" fmla="*/ 35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19" h="238">
                  <a:moveTo>
                    <a:pt x="321" y="33"/>
                  </a:moveTo>
                  <a:cubicBezTo>
                    <a:pt x="322" y="32"/>
                    <a:pt x="323" y="32"/>
                    <a:pt x="323" y="29"/>
                  </a:cubicBezTo>
                  <a:cubicBezTo>
                    <a:pt x="324" y="27"/>
                    <a:pt x="320" y="25"/>
                    <a:pt x="318" y="23"/>
                  </a:cubicBezTo>
                  <a:cubicBezTo>
                    <a:pt x="316" y="23"/>
                    <a:pt x="315" y="22"/>
                    <a:pt x="315" y="22"/>
                  </a:cubicBezTo>
                  <a:cubicBezTo>
                    <a:pt x="313" y="19"/>
                    <a:pt x="309" y="17"/>
                    <a:pt x="308" y="17"/>
                  </a:cubicBezTo>
                  <a:cubicBezTo>
                    <a:pt x="306" y="17"/>
                    <a:pt x="303" y="18"/>
                    <a:pt x="298" y="17"/>
                  </a:cubicBezTo>
                  <a:cubicBezTo>
                    <a:pt x="297" y="16"/>
                    <a:pt x="296" y="16"/>
                    <a:pt x="295" y="15"/>
                  </a:cubicBezTo>
                  <a:cubicBezTo>
                    <a:pt x="295" y="13"/>
                    <a:pt x="295" y="12"/>
                    <a:pt x="296" y="10"/>
                  </a:cubicBezTo>
                  <a:cubicBezTo>
                    <a:pt x="297" y="10"/>
                    <a:pt x="297" y="10"/>
                    <a:pt x="297" y="10"/>
                  </a:cubicBezTo>
                  <a:cubicBezTo>
                    <a:pt x="297" y="8"/>
                    <a:pt x="297" y="8"/>
                    <a:pt x="296" y="6"/>
                  </a:cubicBezTo>
                  <a:cubicBezTo>
                    <a:pt x="296" y="6"/>
                    <a:pt x="296" y="5"/>
                    <a:pt x="295" y="4"/>
                  </a:cubicBezTo>
                  <a:cubicBezTo>
                    <a:pt x="294" y="3"/>
                    <a:pt x="291" y="4"/>
                    <a:pt x="289" y="4"/>
                  </a:cubicBezTo>
                  <a:cubicBezTo>
                    <a:pt x="287" y="5"/>
                    <a:pt x="286" y="5"/>
                    <a:pt x="286" y="4"/>
                  </a:cubicBezTo>
                  <a:cubicBezTo>
                    <a:pt x="286" y="4"/>
                    <a:pt x="284" y="3"/>
                    <a:pt x="281" y="2"/>
                  </a:cubicBezTo>
                  <a:cubicBezTo>
                    <a:pt x="281" y="2"/>
                    <a:pt x="280" y="2"/>
                    <a:pt x="280" y="2"/>
                  </a:cubicBezTo>
                  <a:cubicBezTo>
                    <a:pt x="279" y="3"/>
                    <a:pt x="278" y="6"/>
                    <a:pt x="278" y="9"/>
                  </a:cubicBezTo>
                  <a:cubicBezTo>
                    <a:pt x="278" y="10"/>
                    <a:pt x="278" y="10"/>
                    <a:pt x="278" y="10"/>
                  </a:cubicBezTo>
                  <a:cubicBezTo>
                    <a:pt x="277" y="13"/>
                    <a:pt x="276" y="14"/>
                    <a:pt x="275" y="14"/>
                  </a:cubicBezTo>
                  <a:cubicBezTo>
                    <a:pt x="273" y="15"/>
                    <a:pt x="271" y="13"/>
                    <a:pt x="270" y="12"/>
                  </a:cubicBezTo>
                  <a:cubicBezTo>
                    <a:pt x="268" y="10"/>
                    <a:pt x="265" y="9"/>
                    <a:pt x="262" y="8"/>
                  </a:cubicBezTo>
                  <a:cubicBezTo>
                    <a:pt x="259" y="7"/>
                    <a:pt x="257" y="5"/>
                    <a:pt x="254" y="4"/>
                  </a:cubicBezTo>
                  <a:cubicBezTo>
                    <a:pt x="253" y="3"/>
                    <a:pt x="252" y="2"/>
                    <a:pt x="252" y="2"/>
                  </a:cubicBezTo>
                  <a:cubicBezTo>
                    <a:pt x="250" y="0"/>
                    <a:pt x="247" y="2"/>
                    <a:pt x="245" y="3"/>
                  </a:cubicBezTo>
                  <a:cubicBezTo>
                    <a:pt x="245" y="3"/>
                    <a:pt x="245" y="3"/>
                    <a:pt x="245" y="3"/>
                  </a:cubicBezTo>
                  <a:cubicBezTo>
                    <a:pt x="243" y="4"/>
                    <a:pt x="243" y="8"/>
                    <a:pt x="243" y="14"/>
                  </a:cubicBezTo>
                  <a:cubicBezTo>
                    <a:pt x="244" y="19"/>
                    <a:pt x="242" y="24"/>
                    <a:pt x="240" y="26"/>
                  </a:cubicBezTo>
                  <a:cubicBezTo>
                    <a:pt x="239" y="28"/>
                    <a:pt x="239" y="31"/>
                    <a:pt x="239" y="33"/>
                  </a:cubicBezTo>
                  <a:cubicBezTo>
                    <a:pt x="239" y="35"/>
                    <a:pt x="237" y="39"/>
                    <a:pt x="234" y="40"/>
                  </a:cubicBezTo>
                  <a:cubicBezTo>
                    <a:pt x="231" y="41"/>
                    <a:pt x="231" y="41"/>
                    <a:pt x="230" y="43"/>
                  </a:cubicBezTo>
                  <a:cubicBezTo>
                    <a:pt x="230" y="44"/>
                    <a:pt x="230" y="45"/>
                    <a:pt x="230" y="46"/>
                  </a:cubicBezTo>
                  <a:cubicBezTo>
                    <a:pt x="230" y="47"/>
                    <a:pt x="230" y="48"/>
                    <a:pt x="229" y="49"/>
                  </a:cubicBezTo>
                  <a:cubicBezTo>
                    <a:pt x="228" y="50"/>
                    <a:pt x="228" y="50"/>
                    <a:pt x="227" y="50"/>
                  </a:cubicBezTo>
                  <a:cubicBezTo>
                    <a:pt x="226" y="50"/>
                    <a:pt x="226" y="49"/>
                    <a:pt x="225" y="49"/>
                  </a:cubicBezTo>
                  <a:cubicBezTo>
                    <a:pt x="224" y="48"/>
                    <a:pt x="224" y="48"/>
                    <a:pt x="224" y="48"/>
                  </a:cubicBezTo>
                  <a:cubicBezTo>
                    <a:pt x="223" y="47"/>
                    <a:pt x="222" y="48"/>
                    <a:pt x="221" y="50"/>
                  </a:cubicBezTo>
                  <a:cubicBezTo>
                    <a:pt x="219" y="53"/>
                    <a:pt x="218" y="56"/>
                    <a:pt x="218" y="60"/>
                  </a:cubicBezTo>
                  <a:cubicBezTo>
                    <a:pt x="216" y="69"/>
                    <a:pt x="212" y="70"/>
                    <a:pt x="210" y="70"/>
                  </a:cubicBezTo>
                  <a:cubicBezTo>
                    <a:pt x="209" y="70"/>
                    <a:pt x="209" y="70"/>
                    <a:pt x="209" y="70"/>
                  </a:cubicBezTo>
                  <a:cubicBezTo>
                    <a:pt x="206" y="71"/>
                    <a:pt x="202" y="72"/>
                    <a:pt x="201" y="73"/>
                  </a:cubicBezTo>
                  <a:cubicBezTo>
                    <a:pt x="201" y="73"/>
                    <a:pt x="200" y="74"/>
                    <a:pt x="200" y="75"/>
                  </a:cubicBezTo>
                  <a:cubicBezTo>
                    <a:pt x="199" y="76"/>
                    <a:pt x="197" y="77"/>
                    <a:pt x="196" y="77"/>
                  </a:cubicBezTo>
                  <a:cubicBezTo>
                    <a:pt x="196" y="77"/>
                    <a:pt x="195" y="77"/>
                    <a:pt x="195" y="76"/>
                  </a:cubicBezTo>
                  <a:cubicBezTo>
                    <a:pt x="195" y="75"/>
                    <a:pt x="195" y="75"/>
                    <a:pt x="194" y="74"/>
                  </a:cubicBezTo>
                  <a:cubicBezTo>
                    <a:pt x="194" y="72"/>
                    <a:pt x="194" y="70"/>
                    <a:pt x="190" y="69"/>
                  </a:cubicBezTo>
                  <a:cubicBezTo>
                    <a:pt x="189" y="69"/>
                    <a:pt x="188" y="69"/>
                    <a:pt x="187" y="70"/>
                  </a:cubicBezTo>
                  <a:cubicBezTo>
                    <a:pt x="186" y="71"/>
                    <a:pt x="186" y="73"/>
                    <a:pt x="187" y="75"/>
                  </a:cubicBezTo>
                  <a:cubicBezTo>
                    <a:pt x="188" y="77"/>
                    <a:pt x="187" y="82"/>
                    <a:pt x="185" y="83"/>
                  </a:cubicBezTo>
                  <a:cubicBezTo>
                    <a:pt x="184" y="84"/>
                    <a:pt x="183" y="85"/>
                    <a:pt x="183" y="87"/>
                  </a:cubicBezTo>
                  <a:cubicBezTo>
                    <a:pt x="183" y="88"/>
                    <a:pt x="183" y="90"/>
                    <a:pt x="183" y="91"/>
                  </a:cubicBezTo>
                  <a:cubicBezTo>
                    <a:pt x="183" y="94"/>
                    <a:pt x="183" y="97"/>
                    <a:pt x="183" y="99"/>
                  </a:cubicBezTo>
                  <a:cubicBezTo>
                    <a:pt x="182" y="100"/>
                    <a:pt x="182" y="100"/>
                    <a:pt x="182" y="101"/>
                  </a:cubicBezTo>
                  <a:cubicBezTo>
                    <a:pt x="181" y="103"/>
                    <a:pt x="180" y="106"/>
                    <a:pt x="180" y="108"/>
                  </a:cubicBezTo>
                  <a:cubicBezTo>
                    <a:pt x="181" y="110"/>
                    <a:pt x="181" y="116"/>
                    <a:pt x="178" y="117"/>
                  </a:cubicBezTo>
                  <a:cubicBezTo>
                    <a:pt x="176" y="118"/>
                    <a:pt x="174" y="122"/>
                    <a:pt x="173" y="124"/>
                  </a:cubicBezTo>
                  <a:cubicBezTo>
                    <a:pt x="172" y="125"/>
                    <a:pt x="172" y="125"/>
                    <a:pt x="172" y="125"/>
                  </a:cubicBezTo>
                  <a:cubicBezTo>
                    <a:pt x="171" y="127"/>
                    <a:pt x="170" y="128"/>
                    <a:pt x="168" y="129"/>
                  </a:cubicBezTo>
                  <a:cubicBezTo>
                    <a:pt x="167" y="130"/>
                    <a:pt x="167" y="131"/>
                    <a:pt x="166" y="132"/>
                  </a:cubicBezTo>
                  <a:cubicBezTo>
                    <a:pt x="163" y="134"/>
                    <a:pt x="163" y="138"/>
                    <a:pt x="165" y="143"/>
                  </a:cubicBezTo>
                  <a:cubicBezTo>
                    <a:pt x="168" y="147"/>
                    <a:pt x="166" y="152"/>
                    <a:pt x="163" y="155"/>
                  </a:cubicBezTo>
                  <a:cubicBezTo>
                    <a:pt x="162" y="155"/>
                    <a:pt x="162" y="155"/>
                    <a:pt x="162" y="155"/>
                  </a:cubicBezTo>
                  <a:cubicBezTo>
                    <a:pt x="160" y="158"/>
                    <a:pt x="154" y="164"/>
                    <a:pt x="148" y="164"/>
                  </a:cubicBezTo>
                  <a:cubicBezTo>
                    <a:pt x="141" y="165"/>
                    <a:pt x="140" y="165"/>
                    <a:pt x="138" y="169"/>
                  </a:cubicBezTo>
                  <a:cubicBezTo>
                    <a:pt x="135" y="174"/>
                    <a:pt x="134" y="174"/>
                    <a:pt x="131" y="173"/>
                  </a:cubicBezTo>
                  <a:cubicBezTo>
                    <a:pt x="131" y="173"/>
                    <a:pt x="130" y="173"/>
                    <a:pt x="130" y="173"/>
                  </a:cubicBezTo>
                  <a:cubicBezTo>
                    <a:pt x="127" y="172"/>
                    <a:pt x="125" y="175"/>
                    <a:pt x="123" y="178"/>
                  </a:cubicBezTo>
                  <a:cubicBezTo>
                    <a:pt x="122" y="179"/>
                    <a:pt x="122" y="179"/>
                    <a:pt x="121" y="180"/>
                  </a:cubicBezTo>
                  <a:cubicBezTo>
                    <a:pt x="120" y="182"/>
                    <a:pt x="118" y="183"/>
                    <a:pt x="117" y="183"/>
                  </a:cubicBezTo>
                  <a:cubicBezTo>
                    <a:pt x="115" y="183"/>
                    <a:pt x="112" y="181"/>
                    <a:pt x="110" y="179"/>
                  </a:cubicBezTo>
                  <a:cubicBezTo>
                    <a:pt x="109" y="178"/>
                    <a:pt x="107" y="178"/>
                    <a:pt x="106" y="178"/>
                  </a:cubicBezTo>
                  <a:cubicBezTo>
                    <a:pt x="104" y="178"/>
                    <a:pt x="102" y="180"/>
                    <a:pt x="100" y="183"/>
                  </a:cubicBezTo>
                  <a:cubicBezTo>
                    <a:pt x="97" y="188"/>
                    <a:pt x="94" y="189"/>
                    <a:pt x="92" y="189"/>
                  </a:cubicBezTo>
                  <a:cubicBezTo>
                    <a:pt x="91" y="189"/>
                    <a:pt x="90" y="189"/>
                    <a:pt x="90" y="189"/>
                  </a:cubicBezTo>
                  <a:cubicBezTo>
                    <a:pt x="89" y="189"/>
                    <a:pt x="89" y="189"/>
                    <a:pt x="89" y="189"/>
                  </a:cubicBezTo>
                  <a:cubicBezTo>
                    <a:pt x="88" y="188"/>
                    <a:pt x="86" y="188"/>
                    <a:pt x="85" y="186"/>
                  </a:cubicBezTo>
                  <a:cubicBezTo>
                    <a:pt x="83" y="185"/>
                    <a:pt x="82" y="184"/>
                    <a:pt x="79" y="182"/>
                  </a:cubicBezTo>
                  <a:cubicBezTo>
                    <a:pt x="73" y="179"/>
                    <a:pt x="73" y="176"/>
                    <a:pt x="73" y="175"/>
                  </a:cubicBezTo>
                  <a:cubicBezTo>
                    <a:pt x="73" y="170"/>
                    <a:pt x="72" y="169"/>
                    <a:pt x="71" y="168"/>
                  </a:cubicBezTo>
                  <a:cubicBezTo>
                    <a:pt x="70" y="171"/>
                    <a:pt x="67" y="173"/>
                    <a:pt x="65" y="174"/>
                  </a:cubicBezTo>
                  <a:cubicBezTo>
                    <a:pt x="63" y="176"/>
                    <a:pt x="56" y="180"/>
                    <a:pt x="55" y="181"/>
                  </a:cubicBezTo>
                  <a:cubicBezTo>
                    <a:pt x="55" y="181"/>
                    <a:pt x="54" y="181"/>
                    <a:pt x="54" y="182"/>
                  </a:cubicBezTo>
                  <a:cubicBezTo>
                    <a:pt x="50" y="184"/>
                    <a:pt x="41" y="191"/>
                    <a:pt x="39" y="193"/>
                  </a:cubicBezTo>
                  <a:cubicBezTo>
                    <a:pt x="39" y="194"/>
                    <a:pt x="38" y="195"/>
                    <a:pt x="37" y="195"/>
                  </a:cubicBezTo>
                  <a:cubicBezTo>
                    <a:pt x="34" y="198"/>
                    <a:pt x="32" y="201"/>
                    <a:pt x="30" y="205"/>
                  </a:cubicBezTo>
                  <a:cubicBezTo>
                    <a:pt x="29" y="207"/>
                    <a:pt x="29" y="209"/>
                    <a:pt x="29" y="210"/>
                  </a:cubicBezTo>
                  <a:cubicBezTo>
                    <a:pt x="28" y="213"/>
                    <a:pt x="28" y="215"/>
                    <a:pt x="26" y="216"/>
                  </a:cubicBezTo>
                  <a:cubicBezTo>
                    <a:pt x="25" y="218"/>
                    <a:pt x="23" y="218"/>
                    <a:pt x="22" y="219"/>
                  </a:cubicBezTo>
                  <a:cubicBezTo>
                    <a:pt x="22" y="219"/>
                    <a:pt x="21" y="220"/>
                    <a:pt x="20" y="220"/>
                  </a:cubicBezTo>
                  <a:cubicBezTo>
                    <a:pt x="18" y="221"/>
                    <a:pt x="15" y="225"/>
                    <a:pt x="14" y="228"/>
                  </a:cubicBezTo>
                  <a:cubicBezTo>
                    <a:pt x="12" y="230"/>
                    <a:pt x="11" y="231"/>
                    <a:pt x="7" y="233"/>
                  </a:cubicBezTo>
                  <a:cubicBezTo>
                    <a:pt x="5" y="234"/>
                    <a:pt x="2" y="236"/>
                    <a:pt x="0" y="238"/>
                  </a:cubicBezTo>
                  <a:cubicBezTo>
                    <a:pt x="54" y="233"/>
                    <a:pt x="96" y="229"/>
                    <a:pt x="97" y="229"/>
                  </a:cubicBezTo>
                  <a:cubicBezTo>
                    <a:pt x="419" y="171"/>
                    <a:pt x="419" y="171"/>
                    <a:pt x="419" y="171"/>
                  </a:cubicBezTo>
                  <a:cubicBezTo>
                    <a:pt x="419" y="170"/>
                    <a:pt x="419" y="168"/>
                    <a:pt x="419" y="167"/>
                  </a:cubicBezTo>
                  <a:cubicBezTo>
                    <a:pt x="419" y="167"/>
                    <a:pt x="419" y="167"/>
                    <a:pt x="419" y="167"/>
                  </a:cubicBezTo>
                  <a:cubicBezTo>
                    <a:pt x="418" y="166"/>
                    <a:pt x="418" y="165"/>
                    <a:pt x="416" y="164"/>
                  </a:cubicBezTo>
                  <a:cubicBezTo>
                    <a:pt x="414" y="164"/>
                    <a:pt x="413" y="162"/>
                    <a:pt x="412" y="161"/>
                  </a:cubicBezTo>
                  <a:cubicBezTo>
                    <a:pt x="411" y="160"/>
                    <a:pt x="410" y="159"/>
                    <a:pt x="410" y="159"/>
                  </a:cubicBezTo>
                  <a:cubicBezTo>
                    <a:pt x="409" y="158"/>
                    <a:pt x="409" y="157"/>
                    <a:pt x="408" y="155"/>
                  </a:cubicBezTo>
                  <a:cubicBezTo>
                    <a:pt x="408" y="154"/>
                    <a:pt x="407" y="152"/>
                    <a:pt x="407" y="151"/>
                  </a:cubicBezTo>
                  <a:cubicBezTo>
                    <a:pt x="406" y="150"/>
                    <a:pt x="406" y="150"/>
                    <a:pt x="406" y="150"/>
                  </a:cubicBezTo>
                  <a:cubicBezTo>
                    <a:pt x="406" y="150"/>
                    <a:pt x="405" y="150"/>
                    <a:pt x="405" y="151"/>
                  </a:cubicBezTo>
                  <a:cubicBezTo>
                    <a:pt x="405" y="152"/>
                    <a:pt x="404" y="152"/>
                    <a:pt x="404" y="153"/>
                  </a:cubicBezTo>
                  <a:cubicBezTo>
                    <a:pt x="404" y="154"/>
                    <a:pt x="403" y="154"/>
                    <a:pt x="402" y="154"/>
                  </a:cubicBezTo>
                  <a:cubicBezTo>
                    <a:pt x="402" y="154"/>
                    <a:pt x="402" y="154"/>
                    <a:pt x="402" y="154"/>
                  </a:cubicBezTo>
                  <a:cubicBezTo>
                    <a:pt x="401" y="154"/>
                    <a:pt x="400" y="153"/>
                    <a:pt x="398" y="151"/>
                  </a:cubicBezTo>
                  <a:cubicBezTo>
                    <a:pt x="397" y="149"/>
                    <a:pt x="396" y="149"/>
                    <a:pt x="394" y="150"/>
                  </a:cubicBezTo>
                  <a:cubicBezTo>
                    <a:pt x="394" y="150"/>
                    <a:pt x="394" y="150"/>
                    <a:pt x="393" y="150"/>
                  </a:cubicBezTo>
                  <a:cubicBezTo>
                    <a:pt x="393" y="150"/>
                    <a:pt x="392" y="150"/>
                    <a:pt x="392" y="150"/>
                  </a:cubicBezTo>
                  <a:cubicBezTo>
                    <a:pt x="392" y="151"/>
                    <a:pt x="392" y="152"/>
                    <a:pt x="393" y="152"/>
                  </a:cubicBezTo>
                  <a:cubicBezTo>
                    <a:pt x="394" y="153"/>
                    <a:pt x="396" y="155"/>
                    <a:pt x="394" y="159"/>
                  </a:cubicBezTo>
                  <a:cubicBezTo>
                    <a:pt x="393" y="159"/>
                    <a:pt x="392" y="160"/>
                    <a:pt x="391" y="160"/>
                  </a:cubicBezTo>
                  <a:cubicBezTo>
                    <a:pt x="390" y="160"/>
                    <a:pt x="390" y="158"/>
                    <a:pt x="390" y="157"/>
                  </a:cubicBezTo>
                  <a:cubicBezTo>
                    <a:pt x="389" y="156"/>
                    <a:pt x="387" y="155"/>
                    <a:pt x="386" y="155"/>
                  </a:cubicBezTo>
                  <a:cubicBezTo>
                    <a:pt x="384" y="155"/>
                    <a:pt x="384" y="155"/>
                    <a:pt x="383" y="158"/>
                  </a:cubicBezTo>
                  <a:cubicBezTo>
                    <a:pt x="383" y="160"/>
                    <a:pt x="381" y="161"/>
                    <a:pt x="379" y="161"/>
                  </a:cubicBezTo>
                  <a:cubicBezTo>
                    <a:pt x="378" y="161"/>
                    <a:pt x="378" y="161"/>
                    <a:pt x="378" y="160"/>
                  </a:cubicBezTo>
                  <a:cubicBezTo>
                    <a:pt x="377" y="160"/>
                    <a:pt x="377" y="159"/>
                    <a:pt x="378" y="159"/>
                  </a:cubicBezTo>
                  <a:cubicBezTo>
                    <a:pt x="378" y="158"/>
                    <a:pt x="378" y="158"/>
                    <a:pt x="377" y="157"/>
                  </a:cubicBezTo>
                  <a:cubicBezTo>
                    <a:pt x="377" y="156"/>
                    <a:pt x="376" y="155"/>
                    <a:pt x="376" y="154"/>
                  </a:cubicBezTo>
                  <a:cubicBezTo>
                    <a:pt x="376" y="153"/>
                    <a:pt x="376" y="153"/>
                    <a:pt x="375" y="152"/>
                  </a:cubicBezTo>
                  <a:cubicBezTo>
                    <a:pt x="374" y="151"/>
                    <a:pt x="373" y="149"/>
                    <a:pt x="371" y="148"/>
                  </a:cubicBezTo>
                  <a:cubicBezTo>
                    <a:pt x="370" y="148"/>
                    <a:pt x="370" y="148"/>
                    <a:pt x="369" y="148"/>
                  </a:cubicBezTo>
                  <a:cubicBezTo>
                    <a:pt x="368" y="148"/>
                    <a:pt x="368" y="148"/>
                    <a:pt x="367" y="148"/>
                  </a:cubicBezTo>
                  <a:cubicBezTo>
                    <a:pt x="365" y="147"/>
                    <a:pt x="365" y="145"/>
                    <a:pt x="365" y="144"/>
                  </a:cubicBezTo>
                  <a:cubicBezTo>
                    <a:pt x="364" y="143"/>
                    <a:pt x="364" y="143"/>
                    <a:pt x="364" y="143"/>
                  </a:cubicBezTo>
                  <a:cubicBezTo>
                    <a:pt x="364" y="142"/>
                    <a:pt x="363" y="141"/>
                    <a:pt x="361" y="140"/>
                  </a:cubicBezTo>
                  <a:cubicBezTo>
                    <a:pt x="359" y="139"/>
                    <a:pt x="358" y="139"/>
                    <a:pt x="356" y="140"/>
                  </a:cubicBezTo>
                  <a:cubicBezTo>
                    <a:pt x="355" y="140"/>
                    <a:pt x="354" y="141"/>
                    <a:pt x="354" y="141"/>
                  </a:cubicBezTo>
                  <a:cubicBezTo>
                    <a:pt x="353" y="141"/>
                    <a:pt x="353" y="141"/>
                    <a:pt x="352" y="141"/>
                  </a:cubicBezTo>
                  <a:cubicBezTo>
                    <a:pt x="351" y="142"/>
                    <a:pt x="350" y="142"/>
                    <a:pt x="349" y="141"/>
                  </a:cubicBezTo>
                  <a:cubicBezTo>
                    <a:pt x="348" y="141"/>
                    <a:pt x="346" y="140"/>
                    <a:pt x="346" y="139"/>
                  </a:cubicBezTo>
                  <a:cubicBezTo>
                    <a:pt x="346" y="139"/>
                    <a:pt x="346" y="139"/>
                    <a:pt x="345" y="139"/>
                  </a:cubicBezTo>
                  <a:cubicBezTo>
                    <a:pt x="345" y="139"/>
                    <a:pt x="343" y="140"/>
                    <a:pt x="342" y="140"/>
                  </a:cubicBezTo>
                  <a:cubicBezTo>
                    <a:pt x="341" y="141"/>
                    <a:pt x="339" y="140"/>
                    <a:pt x="338" y="140"/>
                  </a:cubicBezTo>
                  <a:cubicBezTo>
                    <a:pt x="337" y="139"/>
                    <a:pt x="337" y="139"/>
                    <a:pt x="336" y="139"/>
                  </a:cubicBezTo>
                  <a:cubicBezTo>
                    <a:pt x="335" y="138"/>
                    <a:pt x="334" y="138"/>
                    <a:pt x="332" y="136"/>
                  </a:cubicBezTo>
                  <a:cubicBezTo>
                    <a:pt x="330" y="135"/>
                    <a:pt x="330" y="133"/>
                    <a:pt x="330" y="132"/>
                  </a:cubicBezTo>
                  <a:cubicBezTo>
                    <a:pt x="330" y="132"/>
                    <a:pt x="331" y="131"/>
                    <a:pt x="333" y="130"/>
                  </a:cubicBezTo>
                  <a:cubicBezTo>
                    <a:pt x="336" y="130"/>
                    <a:pt x="340" y="131"/>
                    <a:pt x="341" y="132"/>
                  </a:cubicBezTo>
                  <a:cubicBezTo>
                    <a:pt x="342" y="131"/>
                    <a:pt x="345" y="130"/>
                    <a:pt x="348" y="132"/>
                  </a:cubicBezTo>
                  <a:cubicBezTo>
                    <a:pt x="348" y="133"/>
                    <a:pt x="349" y="133"/>
                    <a:pt x="351" y="132"/>
                  </a:cubicBezTo>
                  <a:cubicBezTo>
                    <a:pt x="351" y="132"/>
                    <a:pt x="352" y="131"/>
                    <a:pt x="353" y="131"/>
                  </a:cubicBezTo>
                  <a:cubicBezTo>
                    <a:pt x="354" y="131"/>
                    <a:pt x="361" y="132"/>
                    <a:pt x="362" y="132"/>
                  </a:cubicBezTo>
                  <a:cubicBezTo>
                    <a:pt x="363" y="133"/>
                    <a:pt x="368" y="135"/>
                    <a:pt x="369" y="137"/>
                  </a:cubicBezTo>
                  <a:cubicBezTo>
                    <a:pt x="371" y="138"/>
                    <a:pt x="372" y="140"/>
                    <a:pt x="374" y="141"/>
                  </a:cubicBezTo>
                  <a:cubicBezTo>
                    <a:pt x="374" y="141"/>
                    <a:pt x="375" y="141"/>
                    <a:pt x="376" y="142"/>
                  </a:cubicBezTo>
                  <a:cubicBezTo>
                    <a:pt x="377" y="142"/>
                    <a:pt x="378" y="142"/>
                    <a:pt x="379" y="144"/>
                  </a:cubicBezTo>
                  <a:cubicBezTo>
                    <a:pt x="379" y="145"/>
                    <a:pt x="381" y="147"/>
                    <a:pt x="385" y="147"/>
                  </a:cubicBezTo>
                  <a:cubicBezTo>
                    <a:pt x="387" y="146"/>
                    <a:pt x="387" y="145"/>
                    <a:pt x="387" y="143"/>
                  </a:cubicBezTo>
                  <a:cubicBezTo>
                    <a:pt x="387" y="142"/>
                    <a:pt x="387" y="141"/>
                    <a:pt x="388" y="141"/>
                  </a:cubicBezTo>
                  <a:cubicBezTo>
                    <a:pt x="388" y="140"/>
                    <a:pt x="388" y="139"/>
                    <a:pt x="387" y="138"/>
                  </a:cubicBezTo>
                  <a:cubicBezTo>
                    <a:pt x="387" y="138"/>
                    <a:pt x="386" y="137"/>
                    <a:pt x="385" y="137"/>
                  </a:cubicBezTo>
                  <a:cubicBezTo>
                    <a:pt x="384" y="137"/>
                    <a:pt x="384" y="137"/>
                    <a:pt x="384" y="137"/>
                  </a:cubicBezTo>
                  <a:cubicBezTo>
                    <a:pt x="382" y="137"/>
                    <a:pt x="381" y="137"/>
                    <a:pt x="379" y="136"/>
                  </a:cubicBezTo>
                  <a:cubicBezTo>
                    <a:pt x="378" y="136"/>
                    <a:pt x="377" y="135"/>
                    <a:pt x="376" y="134"/>
                  </a:cubicBezTo>
                  <a:cubicBezTo>
                    <a:pt x="375" y="134"/>
                    <a:pt x="374" y="133"/>
                    <a:pt x="374" y="133"/>
                  </a:cubicBezTo>
                  <a:cubicBezTo>
                    <a:pt x="372" y="133"/>
                    <a:pt x="367" y="130"/>
                    <a:pt x="365" y="128"/>
                  </a:cubicBezTo>
                  <a:cubicBezTo>
                    <a:pt x="365" y="128"/>
                    <a:pt x="365" y="128"/>
                    <a:pt x="365" y="127"/>
                  </a:cubicBezTo>
                  <a:cubicBezTo>
                    <a:pt x="364" y="126"/>
                    <a:pt x="363" y="125"/>
                    <a:pt x="362" y="125"/>
                  </a:cubicBezTo>
                  <a:cubicBezTo>
                    <a:pt x="360" y="125"/>
                    <a:pt x="359" y="124"/>
                    <a:pt x="357" y="123"/>
                  </a:cubicBezTo>
                  <a:cubicBezTo>
                    <a:pt x="357" y="123"/>
                    <a:pt x="356" y="122"/>
                    <a:pt x="356" y="122"/>
                  </a:cubicBezTo>
                  <a:cubicBezTo>
                    <a:pt x="355" y="122"/>
                    <a:pt x="353" y="120"/>
                    <a:pt x="353" y="119"/>
                  </a:cubicBezTo>
                  <a:cubicBezTo>
                    <a:pt x="352" y="118"/>
                    <a:pt x="352" y="117"/>
                    <a:pt x="353" y="117"/>
                  </a:cubicBezTo>
                  <a:cubicBezTo>
                    <a:pt x="354" y="115"/>
                    <a:pt x="357" y="116"/>
                    <a:pt x="362" y="118"/>
                  </a:cubicBezTo>
                  <a:cubicBezTo>
                    <a:pt x="362" y="118"/>
                    <a:pt x="362" y="118"/>
                    <a:pt x="363" y="119"/>
                  </a:cubicBezTo>
                  <a:cubicBezTo>
                    <a:pt x="364" y="119"/>
                    <a:pt x="368" y="123"/>
                    <a:pt x="369" y="124"/>
                  </a:cubicBezTo>
                  <a:cubicBezTo>
                    <a:pt x="370" y="125"/>
                    <a:pt x="372" y="127"/>
                    <a:pt x="373" y="128"/>
                  </a:cubicBezTo>
                  <a:cubicBezTo>
                    <a:pt x="374" y="128"/>
                    <a:pt x="374" y="128"/>
                    <a:pt x="374" y="129"/>
                  </a:cubicBezTo>
                  <a:cubicBezTo>
                    <a:pt x="375" y="129"/>
                    <a:pt x="377" y="129"/>
                    <a:pt x="377" y="128"/>
                  </a:cubicBezTo>
                  <a:cubicBezTo>
                    <a:pt x="378" y="127"/>
                    <a:pt x="378" y="127"/>
                    <a:pt x="378" y="127"/>
                  </a:cubicBezTo>
                  <a:cubicBezTo>
                    <a:pt x="377" y="126"/>
                    <a:pt x="377" y="125"/>
                    <a:pt x="376" y="124"/>
                  </a:cubicBezTo>
                  <a:cubicBezTo>
                    <a:pt x="376" y="124"/>
                    <a:pt x="376" y="123"/>
                    <a:pt x="375" y="123"/>
                  </a:cubicBezTo>
                  <a:cubicBezTo>
                    <a:pt x="375" y="123"/>
                    <a:pt x="374" y="122"/>
                    <a:pt x="374" y="121"/>
                  </a:cubicBezTo>
                  <a:cubicBezTo>
                    <a:pt x="374" y="120"/>
                    <a:pt x="373" y="120"/>
                    <a:pt x="373" y="120"/>
                  </a:cubicBezTo>
                  <a:cubicBezTo>
                    <a:pt x="373" y="119"/>
                    <a:pt x="373" y="118"/>
                    <a:pt x="373" y="117"/>
                  </a:cubicBezTo>
                  <a:cubicBezTo>
                    <a:pt x="374" y="116"/>
                    <a:pt x="374" y="115"/>
                    <a:pt x="375" y="115"/>
                  </a:cubicBezTo>
                  <a:cubicBezTo>
                    <a:pt x="376" y="114"/>
                    <a:pt x="377" y="115"/>
                    <a:pt x="378" y="116"/>
                  </a:cubicBezTo>
                  <a:cubicBezTo>
                    <a:pt x="378" y="117"/>
                    <a:pt x="379" y="118"/>
                    <a:pt x="380" y="118"/>
                  </a:cubicBezTo>
                  <a:cubicBezTo>
                    <a:pt x="380" y="118"/>
                    <a:pt x="381" y="118"/>
                    <a:pt x="381" y="118"/>
                  </a:cubicBezTo>
                  <a:cubicBezTo>
                    <a:pt x="382" y="118"/>
                    <a:pt x="383" y="118"/>
                    <a:pt x="384" y="119"/>
                  </a:cubicBezTo>
                  <a:cubicBezTo>
                    <a:pt x="384" y="119"/>
                    <a:pt x="384" y="120"/>
                    <a:pt x="385" y="121"/>
                  </a:cubicBezTo>
                  <a:cubicBezTo>
                    <a:pt x="385" y="122"/>
                    <a:pt x="385" y="123"/>
                    <a:pt x="385" y="123"/>
                  </a:cubicBezTo>
                  <a:cubicBezTo>
                    <a:pt x="385" y="123"/>
                    <a:pt x="386" y="123"/>
                    <a:pt x="386" y="123"/>
                  </a:cubicBezTo>
                  <a:cubicBezTo>
                    <a:pt x="386" y="123"/>
                    <a:pt x="386" y="123"/>
                    <a:pt x="386" y="123"/>
                  </a:cubicBezTo>
                  <a:cubicBezTo>
                    <a:pt x="386" y="123"/>
                    <a:pt x="386" y="123"/>
                    <a:pt x="388" y="121"/>
                  </a:cubicBezTo>
                  <a:cubicBezTo>
                    <a:pt x="388" y="120"/>
                    <a:pt x="388" y="120"/>
                    <a:pt x="388" y="119"/>
                  </a:cubicBezTo>
                  <a:cubicBezTo>
                    <a:pt x="388" y="118"/>
                    <a:pt x="386" y="117"/>
                    <a:pt x="384" y="116"/>
                  </a:cubicBezTo>
                  <a:cubicBezTo>
                    <a:pt x="383" y="116"/>
                    <a:pt x="383" y="116"/>
                    <a:pt x="383" y="116"/>
                  </a:cubicBezTo>
                  <a:cubicBezTo>
                    <a:pt x="381" y="115"/>
                    <a:pt x="380" y="113"/>
                    <a:pt x="380" y="111"/>
                  </a:cubicBezTo>
                  <a:cubicBezTo>
                    <a:pt x="380" y="110"/>
                    <a:pt x="380" y="109"/>
                    <a:pt x="379" y="108"/>
                  </a:cubicBezTo>
                  <a:cubicBezTo>
                    <a:pt x="378" y="107"/>
                    <a:pt x="374" y="106"/>
                    <a:pt x="372" y="106"/>
                  </a:cubicBezTo>
                  <a:cubicBezTo>
                    <a:pt x="371" y="106"/>
                    <a:pt x="369" y="106"/>
                    <a:pt x="367" y="106"/>
                  </a:cubicBezTo>
                  <a:cubicBezTo>
                    <a:pt x="367" y="106"/>
                    <a:pt x="366" y="106"/>
                    <a:pt x="365" y="106"/>
                  </a:cubicBezTo>
                  <a:cubicBezTo>
                    <a:pt x="363" y="106"/>
                    <a:pt x="361" y="103"/>
                    <a:pt x="360" y="101"/>
                  </a:cubicBezTo>
                  <a:cubicBezTo>
                    <a:pt x="359" y="99"/>
                    <a:pt x="358" y="99"/>
                    <a:pt x="356" y="98"/>
                  </a:cubicBezTo>
                  <a:cubicBezTo>
                    <a:pt x="354" y="98"/>
                    <a:pt x="353" y="98"/>
                    <a:pt x="352" y="97"/>
                  </a:cubicBezTo>
                  <a:cubicBezTo>
                    <a:pt x="351" y="97"/>
                    <a:pt x="351" y="97"/>
                    <a:pt x="350" y="96"/>
                  </a:cubicBezTo>
                  <a:cubicBezTo>
                    <a:pt x="349" y="96"/>
                    <a:pt x="347" y="95"/>
                    <a:pt x="346" y="94"/>
                  </a:cubicBezTo>
                  <a:cubicBezTo>
                    <a:pt x="346" y="93"/>
                    <a:pt x="345" y="93"/>
                    <a:pt x="345" y="93"/>
                  </a:cubicBezTo>
                  <a:cubicBezTo>
                    <a:pt x="344" y="92"/>
                    <a:pt x="343" y="91"/>
                    <a:pt x="342" y="91"/>
                  </a:cubicBezTo>
                  <a:cubicBezTo>
                    <a:pt x="342" y="90"/>
                    <a:pt x="341" y="89"/>
                    <a:pt x="340" y="89"/>
                  </a:cubicBezTo>
                  <a:cubicBezTo>
                    <a:pt x="339" y="88"/>
                    <a:pt x="338" y="83"/>
                    <a:pt x="338" y="82"/>
                  </a:cubicBezTo>
                  <a:cubicBezTo>
                    <a:pt x="339" y="81"/>
                    <a:pt x="339" y="81"/>
                    <a:pt x="340" y="81"/>
                  </a:cubicBezTo>
                  <a:cubicBezTo>
                    <a:pt x="341" y="81"/>
                    <a:pt x="346" y="85"/>
                    <a:pt x="347" y="86"/>
                  </a:cubicBezTo>
                  <a:cubicBezTo>
                    <a:pt x="347" y="87"/>
                    <a:pt x="351" y="90"/>
                    <a:pt x="352" y="90"/>
                  </a:cubicBezTo>
                  <a:cubicBezTo>
                    <a:pt x="353" y="91"/>
                    <a:pt x="355" y="91"/>
                    <a:pt x="356" y="91"/>
                  </a:cubicBezTo>
                  <a:cubicBezTo>
                    <a:pt x="358" y="92"/>
                    <a:pt x="360" y="92"/>
                    <a:pt x="361" y="92"/>
                  </a:cubicBezTo>
                  <a:cubicBezTo>
                    <a:pt x="363" y="93"/>
                    <a:pt x="364" y="95"/>
                    <a:pt x="365" y="97"/>
                  </a:cubicBezTo>
                  <a:cubicBezTo>
                    <a:pt x="366" y="97"/>
                    <a:pt x="366" y="98"/>
                    <a:pt x="366" y="98"/>
                  </a:cubicBezTo>
                  <a:cubicBezTo>
                    <a:pt x="367" y="99"/>
                    <a:pt x="372" y="100"/>
                    <a:pt x="373" y="100"/>
                  </a:cubicBezTo>
                  <a:cubicBezTo>
                    <a:pt x="375" y="100"/>
                    <a:pt x="378" y="100"/>
                    <a:pt x="379" y="99"/>
                  </a:cubicBezTo>
                  <a:cubicBezTo>
                    <a:pt x="379" y="99"/>
                    <a:pt x="379" y="99"/>
                    <a:pt x="379" y="99"/>
                  </a:cubicBezTo>
                  <a:cubicBezTo>
                    <a:pt x="378" y="98"/>
                    <a:pt x="377" y="97"/>
                    <a:pt x="378" y="95"/>
                  </a:cubicBezTo>
                  <a:cubicBezTo>
                    <a:pt x="379" y="94"/>
                    <a:pt x="379" y="94"/>
                    <a:pt x="377" y="93"/>
                  </a:cubicBezTo>
                  <a:cubicBezTo>
                    <a:pt x="377" y="92"/>
                    <a:pt x="377" y="92"/>
                    <a:pt x="376" y="92"/>
                  </a:cubicBezTo>
                  <a:cubicBezTo>
                    <a:pt x="375" y="91"/>
                    <a:pt x="375" y="90"/>
                    <a:pt x="374" y="89"/>
                  </a:cubicBezTo>
                  <a:cubicBezTo>
                    <a:pt x="374" y="88"/>
                    <a:pt x="375" y="88"/>
                    <a:pt x="376" y="87"/>
                  </a:cubicBezTo>
                  <a:cubicBezTo>
                    <a:pt x="376" y="87"/>
                    <a:pt x="376" y="86"/>
                    <a:pt x="376" y="86"/>
                  </a:cubicBezTo>
                  <a:cubicBezTo>
                    <a:pt x="376" y="85"/>
                    <a:pt x="373" y="82"/>
                    <a:pt x="371" y="80"/>
                  </a:cubicBezTo>
                  <a:cubicBezTo>
                    <a:pt x="369" y="79"/>
                    <a:pt x="363" y="78"/>
                    <a:pt x="362" y="79"/>
                  </a:cubicBezTo>
                  <a:cubicBezTo>
                    <a:pt x="360" y="80"/>
                    <a:pt x="358" y="80"/>
                    <a:pt x="356" y="79"/>
                  </a:cubicBezTo>
                  <a:cubicBezTo>
                    <a:pt x="356" y="79"/>
                    <a:pt x="355" y="78"/>
                    <a:pt x="355" y="77"/>
                  </a:cubicBezTo>
                  <a:cubicBezTo>
                    <a:pt x="356" y="76"/>
                    <a:pt x="355" y="75"/>
                    <a:pt x="354" y="75"/>
                  </a:cubicBezTo>
                  <a:cubicBezTo>
                    <a:pt x="354" y="75"/>
                    <a:pt x="353" y="76"/>
                    <a:pt x="352" y="76"/>
                  </a:cubicBezTo>
                  <a:cubicBezTo>
                    <a:pt x="351" y="77"/>
                    <a:pt x="350" y="78"/>
                    <a:pt x="349" y="77"/>
                  </a:cubicBezTo>
                  <a:cubicBezTo>
                    <a:pt x="349" y="77"/>
                    <a:pt x="348" y="76"/>
                    <a:pt x="348" y="76"/>
                  </a:cubicBezTo>
                  <a:cubicBezTo>
                    <a:pt x="347" y="75"/>
                    <a:pt x="346" y="73"/>
                    <a:pt x="345" y="73"/>
                  </a:cubicBezTo>
                  <a:cubicBezTo>
                    <a:pt x="343" y="74"/>
                    <a:pt x="341" y="74"/>
                    <a:pt x="338" y="73"/>
                  </a:cubicBezTo>
                  <a:cubicBezTo>
                    <a:pt x="337" y="72"/>
                    <a:pt x="335" y="73"/>
                    <a:pt x="333" y="73"/>
                  </a:cubicBezTo>
                  <a:cubicBezTo>
                    <a:pt x="333" y="73"/>
                    <a:pt x="333" y="73"/>
                    <a:pt x="332" y="73"/>
                  </a:cubicBezTo>
                  <a:cubicBezTo>
                    <a:pt x="331" y="74"/>
                    <a:pt x="330" y="72"/>
                    <a:pt x="328" y="69"/>
                  </a:cubicBezTo>
                  <a:cubicBezTo>
                    <a:pt x="328" y="68"/>
                    <a:pt x="328" y="68"/>
                    <a:pt x="328" y="67"/>
                  </a:cubicBezTo>
                  <a:cubicBezTo>
                    <a:pt x="328" y="67"/>
                    <a:pt x="327" y="66"/>
                    <a:pt x="327" y="66"/>
                  </a:cubicBezTo>
                  <a:cubicBezTo>
                    <a:pt x="327" y="65"/>
                    <a:pt x="326" y="64"/>
                    <a:pt x="326" y="63"/>
                  </a:cubicBezTo>
                  <a:cubicBezTo>
                    <a:pt x="325" y="63"/>
                    <a:pt x="324" y="64"/>
                    <a:pt x="323" y="64"/>
                  </a:cubicBezTo>
                  <a:cubicBezTo>
                    <a:pt x="322" y="65"/>
                    <a:pt x="321" y="65"/>
                    <a:pt x="320" y="64"/>
                  </a:cubicBezTo>
                  <a:cubicBezTo>
                    <a:pt x="319" y="64"/>
                    <a:pt x="316" y="63"/>
                    <a:pt x="316" y="64"/>
                  </a:cubicBezTo>
                  <a:cubicBezTo>
                    <a:pt x="314" y="65"/>
                    <a:pt x="311" y="64"/>
                    <a:pt x="309" y="63"/>
                  </a:cubicBezTo>
                  <a:cubicBezTo>
                    <a:pt x="308" y="63"/>
                    <a:pt x="308" y="62"/>
                    <a:pt x="308" y="62"/>
                  </a:cubicBezTo>
                  <a:cubicBezTo>
                    <a:pt x="307" y="60"/>
                    <a:pt x="308" y="58"/>
                    <a:pt x="310" y="55"/>
                  </a:cubicBezTo>
                  <a:cubicBezTo>
                    <a:pt x="312" y="52"/>
                    <a:pt x="311" y="51"/>
                    <a:pt x="310" y="50"/>
                  </a:cubicBezTo>
                  <a:cubicBezTo>
                    <a:pt x="310" y="49"/>
                    <a:pt x="310" y="49"/>
                    <a:pt x="310" y="49"/>
                  </a:cubicBezTo>
                  <a:cubicBezTo>
                    <a:pt x="309" y="48"/>
                    <a:pt x="310" y="46"/>
                    <a:pt x="310" y="44"/>
                  </a:cubicBezTo>
                  <a:cubicBezTo>
                    <a:pt x="311" y="43"/>
                    <a:pt x="313" y="42"/>
                    <a:pt x="314" y="42"/>
                  </a:cubicBezTo>
                  <a:cubicBezTo>
                    <a:pt x="316" y="42"/>
                    <a:pt x="317" y="42"/>
                    <a:pt x="318" y="41"/>
                  </a:cubicBezTo>
                  <a:cubicBezTo>
                    <a:pt x="318" y="41"/>
                    <a:pt x="318" y="40"/>
                    <a:pt x="318" y="40"/>
                  </a:cubicBezTo>
                  <a:cubicBezTo>
                    <a:pt x="318" y="39"/>
                    <a:pt x="318" y="38"/>
                    <a:pt x="319" y="37"/>
                  </a:cubicBezTo>
                  <a:cubicBezTo>
                    <a:pt x="319" y="37"/>
                    <a:pt x="319" y="36"/>
                    <a:pt x="319" y="35"/>
                  </a:cubicBezTo>
                  <a:cubicBezTo>
                    <a:pt x="320" y="34"/>
                    <a:pt x="321" y="34"/>
                    <a:pt x="321" y="33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97"/>
            <p:cNvSpPr>
              <a:spLocks/>
            </p:cNvSpPr>
            <p:nvPr/>
          </p:nvSpPr>
          <p:spPr bwMode="auto">
            <a:xfrm>
              <a:off x="9478963" y="3402013"/>
              <a:ext cx="1236663" cy="569913"/>
            </a:xfrm>
            <a:custGeom>
              <a:avLst/>
              <a:gdLst>
                <a:gd name="T0" fmla="*/ 123 w 486"/>
                <a:gd name="T1" fmla="*/ 87 h 224"/>
                <a:gd name="T2" fmla="*/ 76 w 486"/>
                <a:gd name="T3" fmla="*/ 109 h 224"/>
                <a:gd name="T4" fmla="*/ 64 w 486"/>
                <a:gd name="T5" fmla="*/ 121 h 224"/>
                <a:gd name="T6" fmla="*/ 49 w 486"/>
                <a:gd name="T7" fmla="*/ 138 h 224"/>
                <a:gd name="T8" fmla="*/ 23 w 486"/>
                <a:gd name="T9" fmla="*/ 149 h 224"/>
                <a:gd name="T10" fmla="*/ 9 w 486"/>
                <a:gd name="T11" fmla="*/ 169 h 224"/>
                <a:gd name="T12" fmla="*/ 1 w 486"/>
                <a:gd name="T13" fmla="*/ 184 h 224"/>
                <a:gd name="T14" fmla="*/ 186 w 486"/>
                <a:gd name="T15" fmla="*/ 155 h 224"/>
                <a:gd name="T16" fmla="*/ 206 w 486"/>
                <a:gd name="T17" fmla="*/ 169 h 224"/>
                <a:gd name="T18" fmla="*/ 354 w 486"/>
                <a:gd name="T19" fmla="*/ 221 h 224"/>
                <a:gd name="T20" fmla="*/ 373 w 486"/>
                <a:gd name="T21" fmla="*/ 213 h 224"/>
                <a:gd name="T22" fmla="*/ 376 w 486"/>
                <a:gd name="T23" fmla="*/ 202 h 224"/>
                <a:gd name="T24" fmla="*/ 384 w 486"/>
                <a:gd name="T25" fmla="*/ 202 h 224"/>
                <a:gd name="T26" fmla="*/ 389 w 486"/>
                <a:gd name="T27" fmla="*/ 178 h 224"/>
                <a:gd name="T28" fmla="*/ 400 w 486"/>
                <a:gd name="T29" fmla="*/ 160 h 224"/>
                <a:gd name="T30" fmla="*/ 404 w 486"/>
                <a:gd name="T31" fmla="*/ 152 h 224"/>
                <a:gd name="T32" fmla="*/ 411 w 486"/>
                <a:gd name="T33" fmla="*/ 156 h 224"/>
                <a:gd name="T34" fmla="*/ 422 w 486"/>
                <a:gd name="T35" fmla="*/ 149 h 224"/>
                <a:gd name="T36" fmla="*/ 437 w 486"/>
                <a:gd name="T37" fmla="*/ 143 h 224"/>
                <a:gd name="T38" fmla="*/ 441 w 486"/>
                <a:gd name="T39" fmla="*/ 139 h 224"/>
                <a:gd name="T40" fmla="*/ 458 w 486"/>
                <a:gd name="T41" fmla="*/ 127 h 224"/>
                <a:gd name="T42" fmla="*/ 448 w 486"/>
                <a:gd name="T43" fmla="*/ 124 h 224"/>
                <a:gd name="T44" fmla="*/ 445 w 486"/>
                <a:gd name="T45" fmla="*/ 119 h 224"/>
                <a:gd name="T46" fmla="*/ 421 w 486"/>
                <a:gd name="T47" fmla="*/ 130 h 224"/>
                <a:gd name="T48" fmla="*/ 419 w 486"/>
                <a:gd name="T49" fmla="*/ 121 h 224"/>
                <a:gd name="T50" fmla="*/ 431 w 486"/>
                <a:gd name="T51" fmla="*/ 123 h 224"/>
                <a:gd name="T52" fmla="*/ 432 w 486"/>
                <a:gd name="T53" fmla="*/ 113 h 224"/>
                <a:gd name="T54" fmla="*/ 440 w 486"/>
                <a:gd name="T55" fmla="*/ 99 h 224"/>
                <a:gd name="T56" fmla="*/ 420 w 486"/>
                <a:gd name="T57" fmla="*/ 97 h 224"/>
                <a:gd name="T58" fmla="*/ 418 w 486"/>
                <a:gd name="T59" fmla="*/ 91 h 224"/>
                <a:gd name="T60" fmla="*/ 432 w 486"/>
                <a:gd name="T61" fmla="*/ 78 h 224"/>
                <a:gd name="T62" fmla="*/ 442 w 486"/>
                <a:gd name="T63" fmla="*/ 88 h 224"/>
                <a:gd name="T64" fmla="*/ 456 w 486"/>
                <a:gd name="T65" fmla="*/ 88 h 224"/>
                <a:gd name="T66" fmla="*/ 469 w 486"/>
                <a:gd name="T67" fmla="*/ 67 h 224"/>
                <a:gd name="T68" fmla="*/ 481 w 486"/>
                <a:gd name="T69" fmla="*/ 65 h 224"/>
                <a:gd name="T70" fmla="*/ 485 w 486"/>
                <a:gd name="T71" fmla="*/ 46 h 224"/>
                <a:gd name="T72" fmla="*/ 477 w 486"/>
                <a:gd name="T73" fmla="*/ 43 h 224"/>
                <a:gd name="T74" fmla="*/ 468 w 486"/>
                <a:gd name="T75" fmla="*/ 49 h 224"/>
                <a:gd name="T76" fmla="*/ 464 w 486"/>
                <a:gd name="T77" fmla="*/ 60 h 224"/>
                <a:gd name="T78" fmla="*/ 455 w 486"/>
                <a:gd name="T79" fmla="*/ 53 h 224"/>
                <a:gd name="T80" fmla="*/ 455 w 486"/>
                <a:gd name="T81" fmla="*/ 40 h 224"/>
                <a:gd name="T82" fmla="*/ 446 w 486"/>
                <a:gd name="T83" fmla="*/ 47 h 224"/>
                <a:gd name="T84" fmla="*/ 426 w 486"/>
                <a:gd name="T85" fmla="*/ 54 h 224"/>
                <a:gd name="T86" fmla="*/ 419 w 486"/>
                <a:gd name="T87" fmla="*/ 49 h 224"/>
                <a:gd name="T88" fmla="*/ 418 w 486"/>
                <a:gd name="T89" fmla="*/ 23 h 224"/>
                <a:gd name="T90" fmla="*/ 431 w 486"/>
                <a:gd name="T91" fmla="*/ 44 h 224"/>
                <a:gd name="T92" fmla="*/ 440 w 486"/>
                <a:gd name="T93" fmla="*/ 28 h 224"/>
                <a:gd name="T94" fmla="*/ 452 w 486"/>
                <a:gd name="T95" fmla="*/ 31 h 224"/>
                <a:gd name="T96" fmla="*/ 466 w 486"/>
                <a:gd name="T97" fmla="*/ 32 h 224"/>
                <a:gd name="T98" fmla="*/ 452 w 486"/>
                <a:gd name="T99" fmla="*/ 11 h 224"/>
                <a:gd name="T100" fmla="*/ 458 w 486"/>
                <a:gd name="T10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86" h="224">
                  <a:moveTo>
                    <a:pt x="137" y="58"/>
                  </a:moveTo>
                  <a:cubicBezTo>
                    <a:pt x="138" y="61"/>
                    <a:pt x="138" y="68"/>
                    <a:pt x="133" y="73"/>
                  </a:cubicBezTo>
                  <a:cubicBezTo>
                    <a:pt x="127" y="78"/>
                    <a:pt x="126" y="81"/>
                    <a:pt x="125" y="85"/>
                  </a:cubicBezTo>
                  <a:cubicBezTo>
                    <a:pt x="124" y="85"/>
                    <a:pt x="124" y="86"/>
                    <a:pt x="124" y="86"/>
                  </a:cubicBezTo>
                  <a:cubicBezTo>
                    <a:pt x="124" y="87"/>
                    <a:pt x="124" y="87"/>
                    <a:pt x="123" y="87"/>
                  </a:cubicBezTo>
                  <a:cubicBezTo>
                    <a:pt x="122" y="91"/>
                    <a:pt x="121" y="92"/>
                    <a:pt x="113" y="92"/>
                  </a:cubicBezTo>
                  <a:cubicBezTo>
                    <a:pt x="105" y="93"/>
                    <a:pt x="101" y="95"/>
                    <a:pt x="98" y="101"/>
                  </a:cubicBezTo>
                  <a:cubicBezTo>
                    <a:pt x="95" y="107"/>
                    <a:pt x="91" y="106"/>
                    <a:pt x="88" y="105"/>
                  </a:cubicBezTo>
                  <a:cubicBezTo>
                    <a:pt x="85" y="104"/>
                    <a:pt x="83" y="103"/>
                    <a:pt x="81" y="105"/>
                  </a:cubicBezTo>
                  <a:cubicBezTo>
                    <a:pt x="79" y="106"/>
                    <a:pt x="77" y="108"/>
                    <a:pt x="76" y="109"/>
                  </a:cubicBezTo>
                  <a:cubicBezTo>
                    <a:pt x="75" y="110"/>
                    <a:pt x="75" y="111"/>
                    <a:pt x="75" y="111"/>
                  </a:cubicBezTo>
                  <a:cubicBezTo>
                    <a:pt x="74" y="111"/>
                    <a:pt x="74" y="111"/>
                    <a:pt x="74" y="112"/>
                  </a:cubicBezTo>
                  <a:cubicBezTo>
                    <a:pt x="73" y="113"/>
                    <a:pt x="71" y="115"/>
                    <a:pt x="68" y="115"/>
                  </a:cubicBezTo>
                  <a:cubicBezTo>
                    <a:pt x="67" y="116"/>
                    <a:pt x="66" y="117"/>
                    <a:pt x="65" y="119"/>
                  </a:cubicBezTo>
                  <a:cubicBezTo>
                    <a:pt x="65" y="120"/>
                    <a:pt x="65" y="120"/>
                    <a:pt x="64" y="121"/>
                  </a:cubicBezTo>
                  <a:cubicBezTo>
                    <a:pt x="64" y="121"/>
                    <a:pt x="64" y="122"/>
                    <a:pt x="63" y="123"/>
                  </a:cubicBezTo>
                  <a:cubicBezTo>
                    <a:pt x="62" y="124"/>
                    <a:pt x="61" y="127"/>
                    <a:pt x="60" y="128"/>
                  </a:cubicBezTo>
                  <a:cubicBezTo>
                    <a:pt x="59" y="129"/>
                    <a:pt x="56" y="131"/>
                    <a:pt x="54" y="133"/>
                  </a:cubicBezTo>
                  <a:cubicBezTo>
                    <a:pt x="53" y="134"/>
                    <a:pt x="52" y="135"/>
                    <a:pt x="51" y="136"/>
                  </a:cubicBezTo>
                  <a:cubicBezTo>
                    <a:pt x="50" y="136"/>
                    <a:pt x="50" y="137"/>
                    <a:pt x="49" y="138"/>
                  </a:cubicBezTo>
                  <a:cubicBezTo>
                    <a:pt x="47" y="140"/>
                    <a:pt x="46" y="141"/>
                    <a:pt x="42" y="142"/>
                  </a:cubicBezTo>
                  <a:cubicBezTo>
                    <a:pt x="40" y="142"/>
                    <a:pt x="39" y="143"/>
                    <a:pt x="37" y="143"/>
                  </a:cubicBezTo>
                  <a:cubicBezTo>
                    <a:pt x="36" y="144"/>
                    <a:pt x="34" y="145"/>
                    <a:pt x="32" y="146"/>
                  </a:cubicBezTo>
                  <a:cubicBezTo>
                    <a:pt x="28" y="147"/>
                    <a:pt x="26" y="148"/>
                    <a:pt x="24" y="148"/>
                  </a:cubicBezTo>
                  <a:cubicBezTo>
                    <a:pt x="23" y="149"/>
                    <a:pt x="23" y="149"/>
                    <a:pt x="23" y="149"/>
                  </a:cubicBezTo>
                  <a:cubicBezTo>
                    <a:pt x="23" y="149"/>
                    <a:pt x="22" y="149"/>
                    <a:pt x="21" y="149"/>
                  </a:cubicBezTo>
                  <a:cubicBezTo>
                    <a:pt x="20" y="149"/>
                    <a:pt x="18" y="150"/>
                    <a:pt x="17" y="152"/>
                  </a:cubicBezTo>
                  <a:cubicBezTo>
                    <a:pt x="16" y="155"/>
                    <a:pt x="15" y="158"/>
                    <a:pt x="15" y="160"/>
                  </a:cubicBezTo>
                  <a:cubicBezTo>
                    <a:pt x="16" y="161"/>
                    <a:pt x="17" y="167"/>
                    <a:pt x="12" y="168"/>
                  </a:cubicBezTo>
                  <a:cubicBezTo>
                    <a:pt x="11" y="168"/>
                    <a:pt x="10" y="168"/>
                    <a:pt x="9" y="169"/>
                  </a:cubicBezTo>
                  <a:cubicBezTo>
                    <a:pt x="7" y="169"/>
                    <a:pt x="5" y="170"/>
                    <a:pt x="4" y="170"/>
                  </a:cubicBezTo>
                  <a:cubicBezTo>
                    <a:pt x="4" y="170"/>
                    <a:pt x="4" y="170"/>
                    <a:pt x="4" y="170"/>
                  </a:cubicBezTo>
                  <a:cubicBezTo>
                    <a:pt x="1" y="170"/>
                    <a:pt x="1" y="170"/>
                    <a:pt x="0" y="172"/>
                  </a:cubicBezTo>
                  <a:cubicBezTo>
                    <a:pt x="0" y="175"/>
                    <a:pt x="0" y="176"/>
                    <a:pt x="0" y="178"/>
                  </a:cubicBezTo>
                  <a:cubicBezTo>
                    <a:pt x="0" y="179"/>
                    <a:pt x="0" y="183"/>
                    <a:pt x="1" y="184"/>
                  </a:cubicBezTo>
                  <a:cubicBezTo>
                    <a:pt x="1" y="185"/>
                    <a:pt x="1" y="187"/>
                    <a:pt x="1" y="189"/>
                  </a:cubicBezTo>
                  <a:cubicBezTo>
                    <a:pt x="67" y="183"/>
                    <a:pt x="67" y="183"/>
                    <a:pt x="67" y="183"/>
                  </a:cubicBezTo>
                  <a:cubicBezTo>
                    <a:pt x="71" y="181"/>
                    <a:pt x="101" y="164"/>
                    <a:pt x="104" y="163"/>
                  </a:cubicBezTo>
                  <a:cubicBezTo>
                    <a:pt x="105" y="163"/>
                    <a:pt x="107" y="163"/>
                    <a:pt x="111" y="162"/>
                  </a:cubicBezTo>
                  <a:cubicBezTo>
                    <a:pt x="185" y="153"/>
                    <a:pt x="185" y="154"/>
                    <a:pt x="186" y="155"/>
                  </a:cubicBezTo>
                  <a:cubicBezTo>
                    <a:pt x="186" y="156"/>
                    <a:pt x="188" y="157"/>
                    <a:pt x="190" y="158"/>
                  </a:cubicBezTo>
                  <a:cubicBezTo>
                    <a:pt x="192" y="157"/>
                    <a:pt x="194" y="155"/>
                    <a:pt x="197" y="156"/>
                  </a:cubicBezTo>
                  <a:cubicBezTo>
                    <a:pt x="200" y="157"/>
                    <a:pt x="202" y="160"/>
                    <a:pt x="203" y="163"/>
                  </a:cubicBezTo>
                  <a:cubicBezTo>
                    <a:pt x="204" y="163"/>
                    <a:pt x="204" y="164"/>
                    <a:pt x="204" y="164"/>
                  </a:cubicBezTo>
                  <a:cubicBezTo>
                    <a:pt x="205" y="166"/>
                    <a:pt x="205" y="168"/>
                    <a:pt x="206" y="169"/>
                  </a:cubicBezTo>
                  <a:cubicBezTo>
                    <a:pt x="207" y="169"/>
                    <a:pt x="208" y="170"/>
                    <a:pt x="210" y="170"/>
                  </a:cubicBezTo>
                  <a:cubicBezTo>
                    <a:pt x="212" y="169"/>
                    <a:pt x="271" y="163"/>
                    <a:pt x="271" y="163"/>
                  </a:cubicBezTo>
                  <a:cubicBezTo>
                    <a:pt x="272" y="163"/>
                    <a:pt x="272" y="163"/>
                    <a:pt x="272" y="163"/>
                  </a:cubicBezTo>
                  <a:cubicBezTo>
                    <a:pt x="345" y="224"/>
                    <a:pt x="345" y="224"/>
                    <a:pt x="345" y="224"/>
                  </a:cubicBezTo>
                  <a:cubicBezTo>
                    <a:pt x="349" y="223"/>
                    <a:pt x="353" y="221"/>
                    <a:pt x="354" y="221"/>
                  </a:cubicBezTo>
                  <a:cubicBezTo>
                    <a:pt x="354" y="221"/>
                    <a:pt x="354" y="220"/>
                    <a:pt x="354" y="220"/>
                  </a:cubicBezTo>
                  <a:cubicBezTo>
                    <a:pt x="355" y="219"/>
                    <a:pt x="358" y="216"/>
                    <a:pt x="362" y="217"/>
                  </a:cubicBezTo>
                  <a:cubicBezTo>
                    <a:pt x="363" y="218"/>
                    <a:pt x="364" y="218"/>
                    <a:pt x="365" y="218"/>
                  </a:cubicBezTo>
                  <a:cubicBezTo>
                    <a:pt x="366" y="218"/>
                    <a:pt x="367" y="217"/>
                    <a:pt x="370" y="217"/>
                  </a:cubicBezTo>
                  <a:cubicBezTo>
                    <a:pt x="373" y="217"/>
                    <a:pt x="373" y="216"/>
                    <a:pt x="373" y="213"/>
                  </a:cubicBezTo>
                  <a:cubicBezTo>
                    <a:pt x="373" y="212"/>
                    <a:pt x="373" y="211"/>
                    <a:pt x="373" y="209"/>
                  </a:cubicBezTo>
                  <a:cubicBezTo>
                    <a:pt x="374" y="207"/>
                    <a:pt x="374" y="204"/>
                    <a:pt x="374" y="201"/>
                  </a:cubicBezTo>
                  <a:cubicBezTo>
                    <a:pt x="374" y="198"/>
                    <a:pt x="374" y="198"/>
                    <a:pt x="374" y="197"/>
                  </a:cubicBezTo>
                  <a:cubicBezTo>
                    <a:pt x="375" y="197"/>
                    <a:pt x="375" y="198"/>
                    <a:pt x="375" y="198"/>
                  </a:cubicBezTo>
                  <a:cubicBezTo>
                    <a:pt x="376" y="199"/>
                    <a:pt x="376" y="200"/>
                    <a:pt x="376" y="202"/>
                  </a:cubicBezTo>
                  <a:cubicBezTo>
                    <a:pt x="376" y="203"/>
                    <a:pt x="376" y="204"/>
                    <a:pt x="376" y="204"/>
                  </a:cubicBezTo>
                  <a:cubicBezTo>
                    <a:pt x="377" y="205"/>
                    <a:pt x="378" y="205"/>
                    <a:pt x="380" y="205"/>
                  </a:cubicBezTo>
                  <a:cubicBezTo>
                    <a:pt x="381" y="205"/>
                    <a:pt x="382" y="205"/>
                    <a:pt x="383" y="205"/>
                  </a:cubicBezTo>
                  <a:cubicBezTo>
                    <a:pt x="384" y="205"/>
                    <a:pt x="385" y="205"/>
                    <a:pt x="385" y="204"/>
                  </a:cubicBezTo>
                  <a:cubicBezTo>
                    <a:pt x="385" y="203"/>
                    <a:pt x="385" y="202"/>
                    <a:pt x="384" y="202"/>
                  </a:cubicBezTo>
                  <a:cubicBezTo>
                    <a:pt x="382" y="200"/>
                    <a:pt x="380" y="199"/>
                    <a:pt x="380" y="196"/>
                  </a:cubicBezTo>
                  <a:cubicBezTo>
                    <a:pt x="380" y="193"/>
                    <a:pt x="381" y="192"/>
                    <a:pt x="382" y="189"/>
                  </a:cubicBezTo>
                  <a:cubicBezTo>
                    <a:pt x="383" y="189"/>
                    <a:pt x="383" y="188"/>
                    <a:pt x="384" y="187"/>
                  </a:cubicBezTo>
                  <a:cubicBezTo>
                    <a:pt x="385" y="186"/>
                    <a:pt x="386" y="184"/>
                    <a:pt x="387" y="182"/>
                  </a:cubicBezTo>
                  <a:cubicBezTo>
                    <a:pt x="387" y="181"/>
                    <a:pt x="388" y="179"/>
                    <a:pt x="389" y="178"/>
                  </a:cubicBezTo>
                  <a:cubicBezTo>
                    <a:pt x="390" y="176"/>
                    <a:pt x="394" y="173"/>
                    <a:pt x="397" y="171"/>
                  </a:cubicBezTo>
                  <a:cubicBezTo>
                    <a:pt x="400" y="170"/>
                    <a:pt x="401" y="168"/>
                    <a:pt x="402" y="164"/>
                  </a:cubicBezTo>
                  <a:cubicBezTo>
                    <a:pt x="402" y="163"/>
                    <a:pt x="402" y="162"/>
                    <a:pt x="402" y="161"/>
                  </a:cubicBezTo>
                  <a:cubicBezTo>
                    <a:pt x="402" y="161"/>
                    <a:pt x="402" y="161"/>
                    <a:pt x="401" y="161"/>
                  </a:cubicBezTo>
                  <a:cubicBezTo>
                    <a:pt x="401" y="161"/>
                    <a:pt x="400" y="161"/>
                    <a:pt x="400" y="160"/>
                  </a:cubicBezTo>
                  <a:cubicBezTo>
                    <a:pt x="398" y="159"/>
                    <a:pt x="398" y="158"/>
                    <a:pt x="397" y="157"/>
                  </a:cubicBezTo>
                  <a:cubicBezTo>
                    <a:pt x="397" y="156"/>
                    <a:pt x="397" y="155"/>
                    <a:pt x="396" y="154"/>
                  </a:cubicBezTo>
                  <a:cubicBezTo>
                    <a:pt x="395" y="154"/>
                    <a:pt x="394" y="153"/>
                    <a:pt x="394" y="152"/>
                  </a:cubicBezTo>
                  <a:cubicBezTo>
                    <a:pt x="395" y="150"/>
                    <a:pt x="397" y="150"/>
                    <a:pt x="399" y="149"/>
                  </a:cubicBezTo>
                  <a:cubicBezTo>
                    <a:pt x="402" y="148"/>
                    <a:pt x="403" y="150"/>
                    <a:pt x="404" y="152"/>
                  </a:cubicBezTo>
                  <a:cubicBezTo>
                    <a:pt x="405" y="152"/>
                    <a:pt x="405" y="153"/>
                    <a:pt x="406" y="154"/>
                  </a:cubicBezTo>
                  <a:cubicBezTo>
                    <a:pt x="407" y="155"/>
                    <a:pt x="407" y="156"/>
                    <a:pt x="408" y="157"/>
                  </a:cubicBezTo>
                  <a:cubicBezTo>
                    <a:pt x="408" y="158"/>
                    <a:pt x="408" y="158"/>
                    <a:pt x="409" y="159"/>
                  </a:cubicBezTo>
                  <a:cubicBezTo>
                    <a:pt x="409" y="159"/>
                    <a:pt x="409" y="159"/>
                    <a:pt x="409" y="159"/>
                  </a:cubicBezTo>
                  <a:cubicBezTo>
                    <a:pt x="410" y="159"/>
                    <a:pt x="411" y="157"/>
                    <a:pt x="411" y="156"/>
                  </a:cubicBezTo>
                  <a:cubicBezTo>
                    <a:pt x="411" y="154"/>
                    <a:pt x="413" y="149"/>
                    <a:pt x="416" y="149"/>
                  </a:cubicBezTo>
                  <a:cubicBezTo>
                    <a:pt x="416" y="149"/>
                    <a:pt x="417" y="149"/>
                    <a:pt x="418" y="150"/>
                  </a:cubicBezTo>
                  <a:cubicBezTo>
                    <a:pt x="418" y="151"/>
                    <a:pt x="419" y="152"/>
                    <a:pt x="419" y="152"/>
                  </a:cubicBezTo>
                  <a:cubicBezTo>
                    <a:pt x="421" y="152"/>
                    <a:pt x="422" y="151"/>
                    <a:pt x="422" y="150"/>
                  </a:cubicBezTo>
                  <a:cubicBezTo>
                    <a:pt x="422" y="150"/>
                    <a:pt x="422" y="150"/>
                    <a:pt x="422" y="149"/>
                  </a:cubicBezTo>
                  <a:cubicBezTo>
                    <a:pt x="423" y="148"/>
                    <a:pt x="424" y="146"/>
                    <a:pt x="430" y="146"/>
                  </a:cubicBezTo>
                  <a:cubicBezTo>
                    <a:pt x="436" y="146"/>
                    <a:pt x="437" y="144"/>
                    <a:pt x="438" y="144"/>
                  </a:cubicBezTo>
                  <a:cubicBezTo>
                    <a:pt x="438" y="144"/>
                    <a:pt x="438" y="144"/>
                    <a:pt x="438" y="144"/>
                  </a:cubicBezTo>
                  <a:cubicBezTo>
                    <a:pt x="438" y="143"/>
                    <a:pt x="438" y="143"/>
                    <a:pt x="438" y="143"/>
                  </a:cubicBezTo>
                  <a:cubicBezTo>
                    <a:pt x="437" y="143"/>
                    <a:pt x="437" y="143"/>
                    <a:pt x="437" y="143"/>
                  </a:cubicBezTo>
                  <a:cubicBezTo>
                    <a:pt x="435" y="143"/>
                    <a:pt x="431" y="143"/>
                    <a:pt x="430" y="141"/>
                  </a:cubicBezTo>
                  <a:cubicBezTo>
                    <a:pt x="430" y="140"/>
                    <a:pt x="430" y="140"/>
                    <a:pt x="430" y="139"/>
                  </a:cubicBezTo>
                  <a:cubicBezTo>
                    <a:pt x="430" y="138"/>
                    <a:pt x="432" y="138"/>
                    <a:pt x="433" y="137"/>
                  </a:cubicBezTo>
                  <a:cubicBezTo>
                    <a:pt x="434" y="137"/>
                    <a:pt x="434" y="136"/>
                    <a:pt x="435" y="136"/>
                  </a:cubicBezTo>
                  <a:cubicBezTo>
                    <a:pt x="438" y="135"/>
                    <a:pt x="440" y="138"/>
                    <a:pt x="441" y="139"/>
                  </a:cubicBezTo>
                  <a:cubicBezTo>
                    <a:pt x="442" y="139"/>
                    <a:pt x="444" y="139"/>
                    <a:pt x="447" y="140"/>
                  </a:cubicBezTo>
                  <a:cubicBezTo>
                    <a:pt x="448" y="140"/>
                    <a:pt x="450" y="138"/>
                    <a:pt x="451" y="137"/>
                  </a:cubicBezTo>
                  <a:cubicBezTo>
                    <a:pt x="452" y="136"/>
                    <a:pt x="453" y="135"/>
                    <a:pt x="453" y="135"/>
                  </a:cubicBezTo>
                  <a:cubicBezTo>
                    <a:pt x="455" y="134"/>
                    <a:pt x="456" y="132"/>
                    <a:pt x="457" y="130"/>
                  </a:cubicBezTo>
                  <a:cubicBezTo>
                    <a:pt x="457" y="129"/>
                    <a:pt x="458" y="128"/>
                    <a:pt x="458" y="127"/>
                  </a:cubicBezTo>
                  <a:cubicBezTo>
                    <a:pt x="459" y="126"/>
                    <a:pt x="460" y="122"/>
                    <a:pt x="458" y="120"/>
                  </a:cubicBezTo>
                  <a:cubicBezTo>
                    <a:pt x="458" y="120"/>
                    <a:pt x="458" y="120"/>
                    <a:pt x="457" y="120"/>
                  </a:cubicBezTo>
                  <a:cubicBezTo>
                    <a:pt x="456" y="120"/>
                    <a:pt x="456" y="120"/>
                    <a:pt x="456" y="121"/>
                  </a:cubicBezTo>
                  <a:cubicBezTo>
                    <a:pt x="456" y="122"/>
                    <a:pt x="454" y="125"/>
                    <a:pt x="450" y="125"/>
                  </a:cubicBezTo>
                  <a:cubicBezTo>
                    <a:pt x="449" y="125"/>
                    <a:pt x="449" y="125"/>
                    <a:pt x="448" y="124"/>
                  </a:cubicBezTo>
                  <a:cubicBezTo>
                    <a:pt x="448" y="123"/>
                    <a:pt x="448" y="122"/>
                    <a:pt x="448" y="121"/>
                  </a:cubicBezTo>
                  <a:cubicBezTo>
                    <a:pt x="449" y="121"/>
                    <a:pt x="449" y="120"/>
                    <a:pt x="449" y="119"/>
                  </a:cubicBezTo>
                  <a:cubicBezTo>
                    <a:pt x="449" y="118"/>
                    <a:pt x="448" y="117"/>
                    <a:pt x="447" y="117"/>
                  </a:cubicBezTo>
                  <a:cubicBezTo>
                    <a:pt x="447" y="116"/>
                    <a:pt x="447" y="116"/>
                    <a:pt x="446" y="117"/>
                  </a:cubicBezTo>
                  <a:cubicBezTo>
                    <a:pt x="446" y="117"/>
                    <a:pt x="445" y="118"/>
                    <a:pt x="445" y="119"/>
                  </a:cubicBezTo>
                  <a:cubicBezTo>
                    <a:pt x="445" y="120"/>
                    <a:pt x="444" y="122"/>
                    <a:pt x="444" y="123"/>
                  </a:cubicBezTo>
                  <a:cubicBezTo>
                    <a:pt x="442" y="126"/>
                    <a:pt x="441" y="127"/>
                    <a:pt x="437" y="129"/>
                  </a:cubicBezTo>
                  <a:cubicBezTo>
                    <a:pt x="436" y="129"/>
                    <a:pt x="435" y="130"/>
                    <a:pt x="434" y="131"/>
                  </a:cubicBezTo>
                  <a:cubicBezTo>
                    <a:pt x="427" y="135"/>
                    <a:pt x="423" y="131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cubicBezTo>
                    <a:pt x="420" y="130"/>
                    <a:pt x="420" y="129"/>
                    <a:pt x="420" y="129"/>
                  </a:cubicBezTo>
                  <a:cubicBezTo>
                    <a:pt x="419" y="128"/>
                    <a:pt x="417" y="127"/>
                    <a:pt x="416" y="126"/>
                  </a:cubicBezTo>
                  <a:cubicBezTo>
                    <a:pt x="415" y="125"/>
                    <a:pt x="413" y="121"/>
                    <a:pt x="414" y="120"/>
                  </a:cubicBezTo>
                  <a:cubicBezTo>
                    <a:pt x="415" y="119"/>
                    <a:pt x="416" y="120"/>
                    <a:pt x="417" y="121"/>
                  </a:cubicBezTo>
                  <a:cubicBezTo>
                    <a:pt x="418" y="122"/>
                    <a:pt x="419" y="122"/>
                    <a:pt x="419" y="121"/>
                  </a:cubicBezTo>
                  <a:cubicBezTo>
                    <a:pt x="420" y="121"/>
                    <a:pt x="421" y="121"/>
                    <a:pt x="422" y="122"/>
                  </a:cubicBezTo>
                  <a:cubicBezTo>
                    <a:pt x="423" y="123"/>
                    <a:pt x="424" y="123"/>
                    <a:pt x="425" y="123"/>
                  </a:cubicBezTo>
                  <a:cubicBezTo>
                    <a:pt x="425" y="124"/>
                    <a:pt x="426" y="124"/>
                    <a:pt x="427" y="125"/>
                  </a:cubicBezTo>
                  <a:cubicBezTo>
                    <a:pt x="427" y="125"/>
                    <a:pt x="428" y="125"/>
                    <a:pt x="429" y="124"/>
                  </a:cubicBezTo>
                  <a:cubicBezTo>
                    <a:pt x="429" y="124"/>
                    <a:pt x="430" y="123"/>
                    <a:pt x="431" y="123"/>
                  </a:cubicBezTo>
                  <a:cubicBezTo>
                    <a:pt x="432" y="123"/>
                    <a:pt x="433" y="122"/>
                    <a:pt x="434" y="121"/>
                  </a:cubicBezTo>
                  <a:cubicBezTo>
                    <a:pt x="434" y="121"/>
                    <a:pt x="435" y="120"/>
                    <a:pt x="437" y="119"/>
                  </a:cubicBezTo>
                  <a:cubicBezTo>
                    <a:pt x="438" y="118"/>
                    <a:pt x="438" y="117"/>
                    <a:pt x="438" y="117"/>
                  </a:cubicBezTo>
                  <a:cubicBezTo>
                    <a:pt x="438" y="117"/>
                    <a:pt x="438" y="116"/>
                    <a:pt x="437" y="116"/>
                  </a:cubicBezTo>
                  <a:cubicBezTo>
                    <a:pt x="434" y="115"/>
                    <a:pt x="433" y="114"/>
                    <a:pt x="432" y="113"/>
                  </a:cubicBezTo>
                  <a:cubicBezTo>
                    <a:pt x="431" y="111"/>
                    <a:pt x="432" y="108"/>
                    <a:pt x="434" y="107"/>
                  </a:cubicBezTo>
                  <a:cubicBezTo>
                    <a:pt x="435" y="106"/>
                    <a:pt x="436" y="106"/>
                    <a:pt x="437" y="105"/>
                  </a:cubicBezTo>
                  <a:cubicBezTo>
                    <a:pt x="438" y="104"/>
                    <a:pt x="441" y="102"/>
                    <a:pt x="441" y="102"/>
                  </a:cubicBezTo>
                  <a:cubicBezTo>
                    <a:pt x="441" y="102"/>
                    <a:pt x="441" y="101"/>
                    <a:pt x="440" y="100"/>
                  </a:cubicBezTo>
                  <a:cubicBezTo>
                    <a:pt x="440" y="99"/>
                    <a:pt x="440" y="99"/>
                    <a:pt x="440" y="99"/>
                  </a:cubicBezTo>
                  <a:cubicBezTo>
                    <a:pt x="440" y="99"/>
                    <a:pt x="438" y="99"/>
                    <a:pt x="434" y="100"/>
                  </a:cubicBezTo>
                  <a:cubicBezTo>
                    <a:pt x="430" y="101"/>
                    <a:pt x="428" y="100"/>
                    <a:pt x="426" y="99"/>
                  </a:cubicBezTo>
                  <a:cubicBezTo>
                    <a:pt x="425" y="99"/>
                    <a:pt x="425" y="99"/>
                    <a:pt x="425" y="99"/>
                  </a:cubicBezTo>
                  <a:cubicBezTo>
                    <a:pt x="425" y="98"/>
                    <a:pt x="425" y="98"/>
                    <a:pt x="424" y="98"/>
                  </a:cubicBezTo>
                  <a:cubicBezTo>
                    <a:pt x="422" y="97"/>
                    <a:pt x="421" y="96"/>
                    <a:pt x="420" y="97"/>
                  </a:cubicBezTo>
                  <a:cubicBezTo>
                    <a:pt x="417" y="98"/>
                    <a:pt x="413" y="97"/>
                    <a:pt x="409" y="96"/>
                  </a:cubicBezTo>
                  <a:cubicBezTo>
                    <a:pt x="407" y="96"/>
                    <a:pt x="406" y="95"/>
                    <a:pt x="406" y="94"/>
                  </a:cubicBezTo>
                  <a:cubicBezTo>
                    <a:pt x="405" y="92"/>
                    <a:pt x="407" y="90"/>
                    <a:pt x="408" y="89"/>
                  </a:cubicBezTo>
                  <a:cubicBezTo>
                    <a:pt x="410" y="88"/>
                    <a:pt x="412" y="89"/>
                    <a:pt x="415" y="90"/>
                  </a:cubicBezTo>
                  <a:cubicBezTo>
                    <a:pt x="416" y="91"/>
                    <a:pt x="417" y="91"/>
                    <a:pt x="418" y="91"/>
                  </a:cubicBezTo>
                  <a:cubicBezTo>
                    <a:pt x="418" y="91"/>
                    <a:pt x="418" y="91"/>
                    <a:pt x="419" y="90"/>
                  </a:cubicBezTo>
                  <a:cubicBezTo>
                    <a:pt x="420" y="89"/>
                    <a:pt x="422" y="88"/>
                    <a:pt x="428" y="89"/>
                  </a:cubicBezTo>
                  <a:cubicBezTo>
                    <a:pt x="430" y="90"/>
                    <a:pt x="431" y="90"/>
                    <a:pt x="431" y="89"/>
                  </a:cubicBezTo>
                  <a:cubicBezTo>
                    <a:pt x="432" y="88"/>
                    <a:pt x="431" y="86"/>
                    <a:pt x="430" y="85"/>
                  </a:cubicBezTo>
                  <a:cubicBezTo>
                    <a:pt x="429" y="83"/>
                    <a:pt x="430" y="81"/>
                    <a:pt x="432" y="78"/>
                  </a:cubicBezTo>
                  <a:cubicBezTo>
                    <a:pt x="433" y="77"/>
                    <a:pt x="435" y="77"/>
                    <a:pt x="436" y="78"/>
                  </a:cubicBezTo>
                  <a:cubicBezTo>
                    <a:pt x="438" y="79"/>
                    <a:pt x="439" y="83"/>
                    <a:pt x="438" y="84"/>
                  </a:cubicBezTo>
                  <a:cubicBezTo>
                    <a:pt x="438" y="85"/>
                    <a:pt x="437" y="87"/>
                    <a:pt x="437" y="88"/>
                  </a:cubicBezTo>
                  <a:cubicBezTo>
                    <a:pt x="437" y="89"/>
                    <a:pt x="438" y="89"/>
                    <a:pt x="438" y="89"/>
                  </a:cubicBezTo>
                  <a:cubicBezTo>
                    <a:pt x="439" y="90"/>
                    <a:pt x="441" y="89"/>
                    <a:pt x="442" y="88"/>
                  </a:cubicBezTo>
                  <a:cubicBezTo>
                    <a:pt x="442" y="88"/>
                    <a:pt x="442" y="88"/>
                    <a:pt x="442" y="87"/>
                  </a:cubicBezTo>
                  <a:cubicBezTo>
                    <a:pt x="443" y="86"/>
                    <a:pt x="444" y="85"/>
                    <a:pt x="447" y="86"/>
                  </a:cubicBezTo>
                  <a:cubicBezTo>
                    <a:pt x="448" y="86"/>
                    <a:pt x="448" y="87"/>
                    <a:pt x="449" y="88"/>
                  </a:cubicBezTo>
                  <a:cubicBezTo>
                    <a:pt x="449" y="89"/>
                    <a:pt x="450" y="90"/>
                    <a:pt x="451" y="90"/>
                  </a:cubicBezTo>
                  <a:cubicBezTo>
                    <a:pt x="453" y="91"/>
                    <a:pt x="454" y="90"/>
                    <a:pt x="456" y="88"/>
                  </a:cubicBezTo>
                  <a:cubicBezTo>
                    <a:pt x="456" y="88"/>
                    <a:pt x="457" y="87"/>
                    <a:pt x="458" y="87"/>
                  </a:cubicBezTo>
                  <a:cubicBezTo>
                    <a:pt x="460" y="86"/>
                    <a:pt x="465" y="80"/>
                    <a:pt x="466" y="78"/>
                  </a:cubicBezTo>
                  <a:cubicBezTo>
                    <a:pt x="468" y="76"/>
                    <a:pt x="469" y="73"/>
                    <a:pt x="469" y="71"/>
                  </a:cubicBezTo>
                  <a:cubicBezTo>
                    <a:pt x="469" y="70"/>
                    <a:pt x="469" y="69"/>
                    <a:pt x="469" y="69"/>
                  </a:cubicBezTo>
                  <a:cubicBezTo>
                    <a:pt x="469" y="68"/>
                    <a:pt x="469" y="67"/>
                    <a:pt x="469" y="67"/>
                  </a:cubicBezTo>
                  <a:cubicBezTo>
                    <a:pt x="470" y="66"/>
                    <a:pt x="471" y="67"/>
                    <a:pt x="471" y="67"/>
                  </a:cubicBezTo>
                  <a:cubicBezTo>
                    <a:pt x="472" y="68"/>
                    <a:pt x="474" y="69"/>
                    <a:pt x="475" y="69"/>
                  </a:cubicBezTo>
                  <a:cubicBezTo>
                    <a:pt x="475" y="69"/>
                    <a:pt x="476" y="68"/>
                    <a:pt x="476" y="68"/>
                  </a:cubicBezTo>
                  <a:cubicBezTo>
                    <a:pt x="477" y="66"/>
                    <a:pt x="479" y="66"/>
                    <a:pt x="480" y="66"/>
                  </a:cubicBezTo>
                  <a:cubicBezTo>
                    <a:pt x="481" y="66"/>
                    <a:pt x="481" y="66"/>
                    <a:pt x="481" y="65"/>
                  </a:cubicBezTo>
                  <a:cubicBezTo>
                    <a:pt x="481" y="64"/>
                    <a:pt x="481" y="63"/>
                    <a:pt x="481" y="63"/>
                  </a:cubicBezTo>
                  <a:cubicBezTo>
                    <a:pt x="480" y="62"/>
                    <a:pt x="480" y="60"/>
                    <a:pt x="480" y="58"/>
                  </a:cubicBezTo>
                  <a:cubicBezTo>
                    <a:pt x="481" y="57"/>
                    <a:pt x="481" y="56"/>
                    <a:pt x="481" y="55"/>
                  </a:cubicBezTo>
                  <a:cubicBezTo>
                    <a:pt x="482" y="55"/>
                    <a:pt x="482" y="55"/>
                    <a:pt x="481" y="54"/>
                  </a:cubicBezTo>
                  <a:cubicBezTo>
                    <a:pt x="479" y="51"/>
                    <a:pt x="483" y="48"/>
                    <a:pt x="485" y="46"/>
                  </a:cubicBezTo>
                  <a:cubicBezTo>
                    <a:pt x="486" y="46"/>
                    <a:pt x="486" y="46"/>
                    <a:pt x="486" y="46"/>
                  </a:cubicBezTo>
                  <a:cubicBezTo>
                    <a:pt x="486" y="46"/>
                    <a:pt x="485" y="45"/>
                    <a:pt x="485" y="45"/>
                  </a:cubicBezTo>
                  <a:cubicBezTo>
                    <a:pt x="484" y="45"/>
                    <a:pt x="482" y="44"/>
                    <a:pt x="482" y="43"/>
                  </a:cubicBezTo>
                  <a:cubicBezTo>
                    <a:pt x="481" y="42"/>
                    <a:pt x="481" y="42"/>
                    <a:pt x="479" y="43"/>
                  </a:cubicBezTo>
                  <a:cubicBezTo>
                    <a:pt x="478" y="43"/>
                    <a:pt x="477" y="44"/>
                    <a:pt x="477" y="43"/>
                  </a:cubicBezTo>
                  <a:cubicBezTo>
                    <a:pt x="476" y="43"/>
                    <a:pt x="476" y="43"/>
                    <a:pt x="476" y="43"/>
                  </a:cubicBezTo>
                  <a:cubicBezTo>
                    <a:pt x="476" y="42"/>
                    <a:pt x="475" y="42"/>
                    <a:pt x="475" y="42"/>
                  </a:cubicBezTo>
                  <a:cubicBezTo>
                    <a:pt x="474" y="42"/>
                    <a:pt x="473" y="42"/>
                    <a:pt x="473" y="43"/>
                  </a:cubicBezTo>
                  <a:cubicBezTo>
                    <a:pt x="472" y="43"/>
                    <a:pt x="472" y="45"/>
                    <a:pt x="471" y="46"/>
                  </a:cubicBezTo>
                  <a:cubicBezTo>
                    <a:pt x="471" y="47"/>
                    <a:pt x="470" y="49"/>
                    <a:pt x="468" y="49"/>
                  </a:cubicBezTo>
                  <a:cubicBezTo>
                    <a:pt x="468" y="49"/>
                    <a:pt x="467" y="50"/>
                    <a:pt x="467" y="50"/>
                  </a:cubicBezTo>
                  <a:cubicBezTo>
                    <a:pt x="466" y="51"/>
                    <a:pt x="466" y="51"/>
                    <a:pt x="467" y="52"/>
                  </a:cubicBezTo>
                  <a:cubicBezTo>
                    <a:pt x="468" y="55"/>
                    <a:pt x="467" y="56"/>
                    <a:pt x="465" y="57"/>
                  </a:cubicBezTo>
                  <a:cubicBezTo>
                    <a:pt x="465" y="58"/>
                    <a:pt x="465" y="58"/>
                    <a:pt x="465" y="58"/>
                  </a:cubicBezTo>
                  <a:cubicBezTo>
                    <a:pt x="465" y="58"/>
                    <a:pt x="464" y="59"/>
                    <a:pt x="464" y="60"/>
                  </a:cubicBezTo>
                  <a:cubicBezTo>
                    <a:pt x="463" y="61"/>
                    <a:pt x="463" y="62"/>
                    <a:pt x="462" y="62"/>
                  </a:cubicBezTo>
                  <a:cubicBezTo>
                    <a:pt x="461" y="62"/>
                    <a:pt x="460" y="61"/>
                    <a:pt x="460" y="61"/>
                  </a:cubicBezTo>
                  <a:cubicBezTo>
                    <a:pt x="460" y="60"/>
                    <a:pt x="459" y="59"/>
                    <a:pt x="459" y="59"/>
                  </a:cubicBezTo>
                  <a:cubicBezTo>
                    <a:pt x="459" y="58"/>
                    <a:pt x="459" y="58"/>
                    <a:pt x="458" y="58"/>
                  </a:cubicBezTo>
                  <a:cubicBezTo>
                    <a:pt x="457" y="57"/>
                    <a:pt x="455" y="55"/>
                    <a:pt x="455" y="53"/>
                  </a:cubicBezTo>
                  <a:cubicBezTo>
                    <a:pt x="455" y="52"/>
                    <a:pt x="455" y="51"/>
                    <a:pt x="455" y="51"/>
                  </a:cubicBezTo>
                  <a:cubicBezTo>
                    <a:pt x="456" y="50"/>
                    <a:pt x="456" y="49"/>
                    <a:pt x="456" y="48"/>
                  </a:cubicBezTo>
                  <a:cubicBezTo>
                    <a:pt x="454" y="46"/>
                    <a:pt x="455" y="44"/>
                    <a:pt x="455" y="42"/>
                  </a:cubicBezTo>
                  <a:cubicBezTo>
                    <a:pt x="455" y="42"/>
                    <a:pt x="455" y="42"/>
                    <a:pt x="455" y="42"/>
                  </a:cubicBezTo>
                  <a:cubicBezTo>
                    <a:pt x="455" y="41"/>
                    <a:pt x="455" y="41"/>
                    <a:pt x="455" y="40"/>
                  </a:cubicBezTo>
                  <a:cubicBezTo>
                    <a:pt x="455" y="39"/>
                    <a:pt x="456" y="38"/>
                    <a:pt x="455" y="38"/>
                  </a:cubicBezTo>
                  <a:cubicBezTo>
                    <a:pt x="455" y="38"/>
                    <a:pt x="454" y="39"/>
                    <a:pt x="453" y="40"/>
                  </a:cubicBezTo>
                  <a:cubicBezTo>
                    <a:pt x="453" y="41"/>
                    <a:pt x="452" y="42"/>
                    <a:pt x="451" y="43"/>
                  </a:cubicBezTo>
                  <a:cubicBezTo>
                    <a:pt x="450" y="43"/>
                    <a:pt x="450" y="43"/>
                    <a:pt x="449" y="43"/>
                  </a:cubicBezTo>
                  <a:cubicBezTo>
                    <a:pt x="449" y="43"/>
                    <a:pt x="448" y="43"/>
                    <a:pt x="446" y="47"/>
                  </a:cubicBezTo>
                  <a:cubicBezTo>
                    <a:pt x="444" y="50"/>
                    <a:pt x="443" y="52"/>
                    <a:pt x="441" y="52"/>
                  </a:cubicBezTo>
                  <a:cubicBezTo>
                    <a:pt x="440" y="52"/>
                    <a:pt x="439" y="51"/>
                    <a:pt x="439" y="51"/>
                  </a:cubicBezTo>
                  <a:cubicBezTo>
                    <a:pt x="437" y="49"/>
                    <a:pt x="435" y="49"/>
                    <a:pt x="433" y="51"/>
                  </a:cubicBezTo>
                  <a:cubicBezTo>
                    <a:pt x="432" y="51"/>
                    <a:pt x="431" y="52"/>
                    <a:pt x="431" y="52"/>
                  </a:cubicBezTo>
                  <a:cubicBezTo>
                    <a:pt x="429" y="53"/>
                    <a:pt x="428" y="54"/>
                    <a:pt x="426" y="54"/>
                  </a:cubicBezTo>
                  <a:cubicBezTo>
                    <a:pt x="424" y="54"/>
                    <a:pt x="422" y="56"/>
                    <a:pt x="421" y="57"/>
                  </a:cubicBezTo>
                  <a:cubicBezTo>
                    <a:pt x="419" y="58"/>
                    <a:pt x="419" y="58"/>
                    <a:pt x="418" y="58"/>
                  </a:cubicBezTo>
                  <a:cubicBezTo>
                    <a:pt x="418" y="58"/>
                    <a:pt x="417" y="57"/>
                    <a:pt x="418" y="57"/>
                  </a:cubicBezTo>
                  <a:cubicBezTo>
                    <a:pt x="418" y="56"/>
                    <a:pt x="418" y="54"/>
                    <a:pt x="418" y="53"/>
                  </a:cubicBezTo>
                  <a:cubicBezTo>
                    <a:pt x="419" y="49"/>
                    <a:pt x="419" y="49"/>
                    <a:pt x="419" y="49"/>
                  </a:cubicBezTo>
                  <a:cubicBezTo>
                    <a:pt x="420" y="46"/>
                    <a:pt x="419" y="44"/>
                    <a:pt x="418" y="43"/>
                  </a:cubicBezTo>
                  <a:cubicBezTo>
                    <a:pt x="418" y="42"/>
                    <a:pt x="417" y="42"/>
                    <a:pt x="417" y="41"/>
                  </a:cubicBezTo>
                  <a:cubicBezTo>
                    <a:pt x="417" y="39"/>
                    <a:pt x="416" y="38"/>
                    <a:pt x="414" y="35"/>
                  </a:cubicBezTo>
                  <a:cubicBezTo>
                    <a:pt x="413" y="32"/>
                    <a:pt x="413" y="27"/>
                    <a:pt x="414" y="25"/>
                  </a:cubicBezTo>
                  <a:cubicBezTo>
                    <a:pt x="415" y="24"/>
                    <a:pt x="416" y="23"/>
                    <a:pt x="418" y="23"/>
                  </a:cubicBezTo>
                  <a:cubicBezTo>
                    <a:pt x="419" y="24"/>
                    <a:pt x="421" y="24"/>
                    <a:pt x="422" y="26"/>
                  </a:cubicBezTo>
                  <a:cubicBezTo>
                    <a:pt x="423" y="28"/>
                    <a:pt x="423" y="32"/>
                    <a:pt x="423" y="34"/>
                  </a:cubicBezTo>
                  <a:cubicBezTo>
                    <a:pt x="423" y="35"/>
                    <a:pt x="423" y="38"/>
                    <a:pt x="424" y="39"/>
                  </a:cubicBezTo>
                  <a:cubicBezTo>
                    <a:pt x="424" y="39"/>
                    <a:pt x="426" y="42"/>
                    <a:pt x="427" y="43"/>
                  </a:cubicBezTo>
                  <a:cubicBezTo>
                    <a:pt x="428" y="43"/>
                    <a:pt x="430" y="44"/>
                    <a:pt x="431" y="44"/>
                  </a:cubicBezTo>
                  <a:cubicBezTo>
                    <a:pt x="432" y="43"/>
                    <a:pt x="433" y="42"/>
                    <a:pt x="433" y="40"/>
                  </a:cubicBezTo>
                  <a:cubicBezTo>
                    <a:pt x="433" y="39"/>
                    <a:pt x="433" y="39"/>
                    <a:pt x="433" y="39"/>
                  </a:cubicBezTo>
                  <a:cubicBezTo>
                    <a:pt x="433" y="35"/>
                    <a:pt x="434" y="32"/>
                    <a:pt x="436" y="31"/>
                  </a:cubicBezTo>
                  <a:cubicBezTo>
                    <a:pt x="437" y="31"/>
                    <a:pt x="439" y="30"/>
                    <a:pt x="439" y="29"/>
                  </a:cubicBezTo>
                  <a:cubicBezTo>
                    <a:pt x="440" y="29"/>
                    <a:pt x="440" y="28"/>
                    <a:pt x="440" y="28"/>
                  </a:cubicBezTo>
                  <a:cubicBezTo>
                    <a:pt x="440" y="27"/>
                    <a:pt x="441" y="26"/>
                    <a:pt x="443" y="25"/>
                  </a:cubicBezTo>
                  <a:cubicBezTo>
                    <a:pt x="444" y="25"/>
                    <a:pt x="445" y="25"/>
                    <a:pt x="445" y="26"/>
                  </a:cubicBezTo>
                  <a:cubicBezTo>
                    <a:pt x="446" y="27"/>
                    <a:pt x="447" y="28"/>
                    <a:pt x="448" y="29"/>
                  </a:cubicBezTo>
                  <a:cubicBezTo>
                    <a:pt x="449" y="29"/>
                    <a:pt x="449" y="30"/>
                    <a:pt x="450" y="30"/>
                  </a:cubicBezTo>
                  <a:cubicBezTo>
                    <a:pt x="451" y="31"/>
                    <a:pt x="451" y="31"/>
                    <a:pt x="452" y="31"/>
                  </a:cubicBezTo>
                  <a:cubicBezTo>
                    <a:pt x="453" y="30"/>
                    <a:pt x="454" y="30"/>
                    <a:pt x="454" y="30"/>
                  </a:cubicBezTo>
                  <a:cubicBezTo>
                    <a:pt x="453" y="28"/>
                    <a:pt x="453" y="25"/>
                    <a:pt x="454" y="24"/>
                  </a:cubicBezTo>
                  <a:cubicBezTo>
                    <a:pt x="454" y="24"/>
                    <a:pt x="454" y="23"/>
                    <a:pt x="455" y="23"/>
                  </a:cubicBezTo>
                  <a:cubicBezTo>
                    <a:pt x="455" y="23"/>
                    <a:pt x="456" y="23"/>
                    <a:pt x="461" y="29"/>
                  </a:cubicBezTo>
                  <a:cubicBezTo>
                    <a:pt x="463" y="31"/>
                    <a:pt x="465" y="32"/>
                    <a:pt x="466" y="32"/>
                  </a:cubicBezTo>
                  <a:cubicBezTo>
                    <a:pt x="466" y="31"/>
                    <a:pt x="465" y="29"/>
                    <a:pt x="464" y="28"/>
                  </a:cubicBezTo>
                  <a:cubicBezTo>
                    <a:pt x="461" y="26"/>
                    <a:pt x="460" y="21"/>
                    <a:pt x="459" y="19"/>
                  </a:cubicBezTo>
                  <a:cubicBezTo>
                    <a:pt x="459" y="18"/>
                    <a:pt x="459" y="18"/>
                    <a:pt x="459" y="18"/>
                  </a:cubicBezTo>
                  <a:cubicBezTo>
                    <a:pt x="458" y="16"/>
                    <a:pt x="457" y="13"/>
                    <a:pt x="455" y="12"/>
                  </a:cubicBezTo>
                  <a:cubicBezTo>
                    <a:pt x="455" y="12"/>
                    <a:pt x="453" y="12"/>
                    <a:pt x="452" y="11"/>
                  </a:cubicBezTo>
                  <a:cubicBezTo>
                    <a:pt x="450" y="11"/>
                    <a:pt x="448" y="10"/>
                    <a:pt x="447" y="9"/>
                  </a:cubicBezTo>
                  <a:cubicBezTo>
                    <a:pt x="446" y="9"/>
                    <a:pt x="445" y="8"/>
                    <a:pt x="446" y="7"/>
                  </a:cubicBezTo>
                  <a:cubicBezTo>
                    <a:pt x="446" y="6"/>
                    <a:pt x="447" y="5"/>
                    <a:pt x="453" y="4"/>
                  </a:cubicBezTo>
                  <a:cubicBezTo>
                    <a:pt x="456" y="4"/>
                    <a:pt x="457" y="3"/>
                    <a:pt x="458" y="2"/>
                  </a:cubicBezTo>
                  <a:cubicBezTo>
                    <a:pt x="458" y="2"/>
                    <a:pt x="458" y="1"/>
                    <a:pt x="458" y="0"/>
                  </a:cubicBezTo>
                  <a:cubicBezTo>
                    <a:pt x="137" y="58"/>
                    <a:pt x="137" y="58"/>
                    <a:pt x="137" y="58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98"/>
            <p:cNvSpPr>
              <a:spLocks/>
            </p:cNvSpPr>
            <p:nvPr/>
          </p:nvSpPr>
          <p:spPr bwMode="auto">
            <a:xfrm>
              <a:off x="9478962" y="3394961"/>
              <a:ext cx="1236663" cy="576964"/>
            </a:xfrm>
            <a:custGeom>
              <a:avLst/>
              <a:gdLst>
                <a:gd name="T0" fmla="*/ 123 w 486"/>
                <a:gd name="T1" fmla="*/ 87 h 224"/>
                <a:gd name="T2" fmla="*/ 76 w 486"/>
                <a:gd name="T3" fmla="*/ 109 h 224"/>
                <a:gd name="T4" fmla="*/ 64 w 486"/>
                <a:gd name="T5" fmla="*/ 121 h 224"/>
                <a:gd name="T6" fmla="*/ 49 w 486"/>
                <a:gd name="T7" fmla="*/ 138 h 224"/>
                <a:gd name="T8" fmla="*/ 23 w 486"/>
                <a:gd name="T9" fmla="*/ 149 h 224"/>
                <a:gd name="T10" fmla="*/ 9 w 486"/>
                <a:gd name="T11" fmla="*/ 169 h 224"/>
                <a:gd name="T12" fmla="*/ 1 w 486"/>
                <a:gd name="T13" fmla="*/ 184 h 224"/>
                <a:gd name="T14" fmla="*/ 186 w 486"/>
                <a:gd name="T15" fmla="*/ 155 h 224"/>
                <a:gd name="T16" fmla="*/ 206 w 486"/>
                <a:gd name="T17" fmla="*/ 169 h 224"/>
                <a:gd name="T18" fmla="*/ 354 w 486"/>
                <a:gd name="T19" fmla="*/ 221 h 224"/>
                <a:gd name="T20" fmla="*/ 373 w 486"/>
                <a:gd name="T21" fmla="*/ 213 h 224"/>
                <a:gd name="T22" fmla="*/ 376 w 486"/>
                <a:gd name="T23" fmla="*/ 202 h 224"/>
                <a:gd name="T24" fmla="*/ 384 w 486"/>
                <a:gd name="T25" fmla="*/ 202 h 224"/>
                <a:gd name="T26" fmla="*/ 389 w 486"/>
                <a:gd name="T27" fmla="*/ 178 h 224"/>
                <a:gd name="T28" fmla="*/ 400 w 486"/>
                <a:gd name="T29" fmla="*/ 160 h 224"/>
                <a:gd name="T30" fmla="*/ 404 w 486"/>
                <a:gd name="T31" fmla="*/ 152 h 224"/>
                <a:gd name="T32" fmla="*/ 411 w 486"/>
                <a:gd name="T33" fmla="*/ 156 h 224"/>
                <a:gd name="T34" fmla="*/ 422 w 486"/>
                <a:gd name="T35" fmla="*/ 149 h 224"/>
                <a:gd name="T36" fmla="*/ 437 w 486"/>
                <a:gd name="T37" fmla="*/ 143 h 224"/>
                <a:gd name="T38" fmla="*/ 441 w 486"/>
                <a:gd name="T39" fmla="*/ 139 h 224"/>
                <a:gd name="T40" fmla="*/ 458 w 486"/>
                <a:gd name="T41" fmla="*/ 127 h 224"/>
                <a:gd name="T42" fmla="*/ 448 w 486"/>
                <a:gd name="T43" fmla="*/ 124 h 224"/>
                <a:gd name="T44" fmla="*/ 445 w 486"/>
                <a:gd name="T45" fmla="*/ 119 h 224"/>
                <a:gd name="T46" fmla="*/ 421 w 486"/>
                <a:gd name="T47" fmla="*/ 130 h 224"/>
                <a:gd name="T48" fmla="*/ 419 w 486"/>
                <a:gd name="T49" fmla="*/ 121 h 224"/>
                <a:gd name="T50" fmla="*/ 431 w 486"/>
                <a:gd name="T51" fmla="*/ 123 h 224"/>
                <a:gd name="T52" fmla="*/ 432 w 486"/>
                <a:gd name="T53" fmla="*/ 113 h 224"/>
                <a:gd name="T54" fmla="*/ 440 w 486"/>
                <a:gd name="T55" fmla="*/ 99 h 224"/>
                <a:gd name="T56" fmla="*/ 420 w 486"/>
                <a:gd name="T57" fmla="*/ 97 h 224"/>
                <a:gd name="T58" fmla="*/ 418 w 486"/>
                <a:gd name="T59" fmla="*/ 91 h 224"/>
                <a:gd name="T60" fmla="*/ 432 w 486"/>
                <a:gd name="T61" fmla="*/ 78 h 224"/>
                <a:gd name="T62" fmla="*/ 442 w 486"/>
                <a:gd name="T63" fmla="*/ 88 h 224"/>
                <a:gd name="T64" fmla="*/ 456 w 486"/>
                <a:gd name="T65" fmla="*/ 88 h 224"/>
                <a:gd name="T66" fmla="*/ 469 w 486"/>
                <a:gd name="T67" fmla="*/ 67 h 224"/>
                <a:gd name="T68" fmla="*/ 481 w 486"/>
                <a:gd name="T69" fmla="*/ 65 h 224"/>
                <a:gd name="T70" fmla="*/ 485 w 486"/>
                <a:gd name="T71" fmla="*/ 46 h 224"/>
                <a:gd name="T72" fmla="*/ 477 w 486"/>
                <a:gd name="T73" fmla="*/ 43 h 224"/>
                <a:gd name="T74" fmla="*/ 468 w 486"/>
                <a:gd name="T75" fmla="*/ 49 h 224"/>
                <a:gd name="T76" fmla="*/ 464 w 486"/>
                <a:gd name="T77" fmla="*/ 60 h 224"/>
                <a:gd name="T78" fmla="*/ 455 w 486"/>
                <a:gd name="T79" fmla="*/ 53 h 224"/>
                <a:gd name="T80" fmla="*/ 455 w 486"/>
                <a:gd name="T81" fmla="*/ 40 h 224"/>
                <a:gd name="T82" fmla="*/ 446 w 486"/>
                <a:gd name="T83" fmla="*/ 47 h 224"/>
                <a:gd name="T84" fmla="*/ 426 w 486"/>
                <a:gd name="T85" fmla="*/ 54 h 224"/>
                <a:gd name="T86" fmla="*/ 419 w 486"/>
                <a:gd name="T87" fmla="*/ 49 h 224"/>
                <a:gd name="T88" fmla="*/ 418 w 486"/>
                <a:gd name="T89" fmla="*/ 23 h 224"/>
                <a:gd name="T90" fmla="*/ 431 w 486"/>
                <a:gd name="T91" fmla="*/ 44 h 224"/>
                <a:gd name="T92" fmla="*/ 440 w 486"/>
                <a:gd name="T93" fmla="*/ 28 h 224"/>
                <a:gd name="T94" fmla="*/ 452 w 486"/>
                <a:gd name="T95" fmla="*/ 31 h 224"/>
                <a:gd name="T96" fmla="*/ 466 w 486"/>
                <a:gd name="T97" fmla="*/ 32 h 224"/>
                <a:gd name="T98" fmla="*/ 452 w 486"/>
                <a:gd name="T99" fmla="*/ 11 h 224"/>
                <a:gd name="T100" fmla="*/ 458 w 486"/>
                <a:gd name="T10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86" h="224">
                  <a:moveTo>
                    <a:pt x="137" y="58"/>
                  </a:moveTo>
                  <a:cubicBezTo>
                    <a:pt x="138" y="61"/>
                    <a:pt x="138" y="68"/>
                    <a:pt x="133" y="73"/>
                  </a:cubicBezTo>
                  <a:cubicBezTo>
                    <a:pt x="127" y="78"/>
                    <a:pt x="126" y="81"/>
                    <a:pt x="125" y="85"/>
                  </a:cubicBezTo>
                  <a:cubicBezTo>
                    <a:pt x="124" y="85"/>
                    <a:pt x="124" y="86"/>
                    <a:pt x="124" y="86"/>
                  </a:cubicBezTo>
                  <a:cubicBezTo>
                    <a:pt x="124" y="87"/>
                    <a:pt x="124" y="87"/>
                    <a:pt x="123" y="87"/>
                  </a:cubicBezTo>
                  <a:cubicBezTo>
                    <a:pt x="122" y="91"/>
                    <a:pt x="121" y="92"/>
                    <a:pt x="113" y="92"/>
                  </a:cubicBezTo>
                  <a:cubicBezTo>
                    <a:pt x="105" y="93"/>
                    <a:pt x="101" y="95"/>
                    <a:pt x="98" y="101"/>
                  </a:cubicBezTo>
                  <a:cubicBezTo>
                    <a:pt x="95" y="107"/>
                    <a:pt x="91" y="106"/>
                    <a:pt x="88" y="105"/>
                  </a:cubicBezTo>
                  <a:cubicBezTo>
                    <a:pt x="85" y="104"/>
                    <a:pt x="83" y="103"/>
                    <a:pt x="81" y="105"/>
                  </a:cubicBezTo>
                  <a:cubicBezTo>
                    <a:pt x="79" y="106"/>
                    <a:pt x="77" y="108"/>
                    <a:pt x="76" y="109"/>
                  </a:cubicBezTo>
                  <a:cubicBezTo>
                    <a:pt x="75" y="110"/>
                    <a:pt x="75" y="111"/>
                    <a:pt x="75" y="111"/>
                  </a:cubicBezTo>
                  <a:cubicBezTo>
                    <a:pt x="74" y="111"/>
                    <a:pt x="74" y="111"/>
                    <a:pt x="74" y="112"/>
                  </a:cubicBezTo>
                  <a:cubicBezTo>
                    <a:pt x="73" y="113"/>
                    <a:pt x="71" y="115"/>
                    <a:pt x="68" y="115"/>
                  </a:cubicBezTo>
                  <a:cubicBezTo>
                    <a:pt x="67" y="116"/>
                    <a:pt x="66" y="117"/>
                    <a:pt x="65" y="119"/>
                  </a:cubicBezTo>
                  <a:cubicBezTo>
                    <a:pt x="65" y="120"/>
                    <a:pt x="65" y="120"/>
                    <a:pt x="64" y="121"/>
                  </a:cubicBezTo>
                  <a:cubicBezTo>
                    <a:pt x="64" y="121"/>
                    <a:pt x="64" y="122"/>
                    <a:pt x="63" y="123"/>
                  </a:cubicBezTo>
                  <a:cubicBezTo>
                    <a:pt x="62" y="124"/>
                    <a:pt x="61" y="127"/>
                    <a:pt x="60" y="128"/>
                  </a:cubicBezTo>
                  <a:cubicBezTo>
                    <a:pt x="59" y="129"/>
                    <a:pt x="56" y="131"/>
                    <a:pt x="54" y="133"/>
                  </a:cubicBezTo>
                  <a:cubicBezTo>
                    <a:pt x="53" y="134"/>
                    <a:pt x="52" y="135"/>
                    <a:pt x="51" y="136"/>
                  </a:cubicBezTo>
                  <a:cubicBezTo>
                    <a:pt x="50" y="136"/>
                    <a:pt x="50" y="137"/>
                    <a:pt x="49" y="138"/>
                  </a:cubicBezTo>
                  <a:cubicBezTo>
                    <a:pt x="47" y="140"/>
                    <a:pt x="46" y="141"/>
                    <a:pt x="42" y="142"/>
                  </a:cubicBezTo>
                  <a:cubicBezTo>
                    <a:pt x="40" y="142"/>
                    <a:pt x="39" y="143"/>
                    <a:pt x="37" y="143"/>
                  </a:cubicBezTo>
                  <a:cubicBezTo>
                    <a:pt x="36" y="144"/>
                    <a:pt x="34" y="145"/>
                    <a:pt x="32" y="146"/>
                  </a:cubicBezTo>
                  <a:cubicBezTo>
                    <a:pt x="28" y="147"/>
                    <a:pt x="26" y="148"/>
                    <a:pt x="24" y="148"/>
                  </a:cubicBezTo>
                  <a:cubicBezTo>
                    <a:pt x="23" y="149"/>
                    <a:pt x="23" y="149"/>
                    <a:pt x="23" y="149"/>
                  </a:cubicBezTo>
                  <a:cubicBezTo>
                    <a:pt x="23" y="149"/>
                    <a:pt x="22" y="149"/>
                    <a:pt x="21" y="149"/>
                  </a:cubicBezTo>
                  <a:cubicBezTo>
                    <a:pt x="20" y="149"/>
                    <a:pt x="18" y="150"/>
                    <a:pt x="17" y="152"/>
                  </a:cubicBezTo>
                  <a:cubicBezTo>
                    <a:pt x="16" y="155"/>
                    <a:pt x="15" y="158"/>
                    <a:pt x="15" y="160"/>
                  </a:cubicBezTo>
                  <a:cubicBezTo>
                    <a:pt x="16" y="161"/>
                    <a:pt x="17" y="167"/>
                    <a:pt x="12" y="168"/>
                  </a:cubicBezTo>
                  <a:cubicBezTo>
                    <a:pt x="11" y="168"/>
                    <a:pt x="10" y="168"/>
                    <a:pt x="9" y="169"/>
                  </a:cubicBezTo>
                  <a:cubicBezTo>
                    <a:pt x="7" y="169"/>
                    <a:pt x="5" y="170"/>
                    <a:pt x="4" y="170"/>
                  </a:cubicBezTo>
                  <a:cubicBezTo>
                    <a:pt x="4" y="170"/>
                    <a:pt x="4" y="170"/>
                    <a:pt x="4" y="170"/>
                  </a:cubicBezTo>
                  <a:cubicBezTo>
                    <a:pt x="1" y="170"/>
                    <a:pt x="1" y="170"/>
                    <a:pt x="0" y="172"/>
                  </a:cubicBezTo>
                  <a:cubicBezTo>
                    <a:pt x="0" y="175"/>
                    <a:pt x="0" y="176"/>
                    <a:pt x="0" y="178"/>
                  </a:cubicBezTo>
                  <a:cubicBezTo>
                    <a:pt x="0" y="179"/>
                    <a:pt x="0" y="183"/>
                    <a:pt x="1" y="184"/>
                  </a:cubicBezTo>
                  <a:cubicBezTo>
                    <a:pt x="1" y="185"/>
                    <a:pt x="1" y="187"/>
                    <a:pt x="1" y="189"/>
                  </a:cubicBezTo>
                  <a:cubicBezTo>
                    <a:pt x="67" y="183"/>
                    <a:pt x="67" y="183"/>
                    <a:pt x="67" y="183"/>
                  </a:cubicBezTo>
                  <a:cubicBezTo>
                    <a:pt x="71" y="181"/>
                    <a:pt x="101" y="164"/>
                    <a:pt x="104" y="163"/>
                  </a:cubicBezTo>
                  <a:cubicBezTo>
                    <a:pt x="105" y="163"/>
                    <a:pt x="107" y="163"/>
                    <a:pt x="111" y="162"/>
                  </a:cubicBezTo>
                  <a:cubicBezTo>
                    <a:pt x="185" y="153"/>
                    <a:pt x="185" y="154"/>
                    <a:pt x="186" y="155"/>
                  </a:cubicBezTo>
                  <a:cubicBezTo>
                    <a:pt x="186" y="156"/>
                    <a:pt x="188" y="157"/>
                    <a:pt x="190" y="158"/>
                  </a:cubicBezTo>
                  <a:cubicBezTo>
                    <a:pt x="192" y="157"/>
                    <a:pt x="194" y="155"/>
                    <a:pt x="197" y="156"/>
                  </a:cubicBezTo>
                  <a:cubicBezTo>
                    <a:pt x="200" y="157"/>
                    <a:pt x="202" y="160"/>
                    <a:pt x="203" y="163"/>
                  </a:cubicBezTo>
                  <a:cubicBezTo>
                    <a:pt x="204" y="163"/>
                    <a:pt x="204" y="164"/>
                    <a:pt x="204" y="164"/>
                  </a:cubicBezTo>
                  <a:cubicBezTo>
                    <a:pt x="205" y="166"/>
                    <a:pt x="205" y="168"/>
                    <a:pt x="206" y="169"/>
                  </a:cubicBezTo>
                  <a:cubicBezTo>
                    <a:pt x="207" y="169"/>
                    <a:pt x="208" y="170"/>
                    <a:pt x="210" y="170"/>
                  </a:cubicBezTo>
                  <a:cubicBezTo>
                    <a:pt x="212" y="169"/>
                    <a:pt x="271" y="163"/>
                    <a:pt x="271" y="163"/>
                  </a:cubicBezTo>
                  <a:cubicBezTo>
                    <a:pt x="272" y="163"/>
                    <a:pt x="272" y="163"/>
                    <a:pt x="272" y="163"/>
                  </a:cubicBezTo>
                  <a:cubicBezTo>
                    <a:pt x="345" y="224"/>
                    <a:pt x="345" y="224"/>
                    <a:pt x="345" y="224"/>
                  </a:cubicBezTo>
                  <a:cubicBezTo>
                    <a:pt x="349" y="223"/>
                    <a:pt x="353" y="221"/>
                    <a:pt x="354" y="221"/>
                  </a:cubicBezTo>
                  <a:cubicBezTo>
                    <a:pt x="354" y="221"/>
                    <a:pt x="354" y="220"/>
                    <a:pt x="354" y="220"/>
                  </a:cubicBezTo>
                  <a:cubicBezTo>
                    <a:pt x="355" y="219"/>
                    <a:pt x="358" y="216"/>
                    <a:pt x="362" y="217"/>
                  </a:cubicBezTo>
                  <a:cubicBezTo>
                    <a:pt x="363" y="218"/>
                    <a:pt x="364" y="218"/>
                    <a:pt x="365" y="218"/>
                  </a:cubicBezTo>
                  <a:cubicBezTo>
                    <a:pt x="366" y="218"/>
                    <a:pt x="367" y="217"/>
                    <a:pt x="370" y="217"/>
                  </a:cubicBezTo>
                  <a:cubicBezTo>
                    <a:pt x="373" y="217"/>
                    <a:pt x="373" y="216"/>
                    <a:pt x="373" y="213"/>
                  </a:cubicBezTo>
                  <a:cubicBezTo>
                    <a:pt x="373" y="212"/>
                    <a:pt x="373" y="211"/>
                    <a:pt x="373" y="209"/>
                  </a:cubicBezTo>
                  <a:cubicBezTo>
                    <a:pt x="374" y="207"/>
                    <a:pt x="374" y="204"/>
                    <a:pt x="374" y="201"/>
                  </a:cubicBezTo>
                  <a:cubicBezTo>
                    <a:pt x="374" y="198"/>
                    <a:pt x="374" y="198"/>
                    <a:pt x="374" y="197"/>
                  </a:cubicBezTo>
                  <a:cubicBezTo>
                    <a:pt x="375" y="197"/>
                    <a:pt x="375" y="198"/>
                    <a:pt x="375" y="198"/>
                  </a:cubicBezTo>
                  <a:cubicBezTo>
                    <a:pt x="376" y="199"/>
                    <a:pt x="376" y="200"/>
                    <a:pt x="376" y="202"/>
                  </a:cubicBezTo>
                  <a:cubicBezTo>
                    <a:pt x="376" y="203"/>
                    <a:pt x="376" y="204"/>
                    <a:pt x="376" y="204"/>
                  </a:cubicBezTo>
                  <a:cubicBezTo>
                    <a:pt x="377" y="205"/>
                    <a:pt x="378" y="205"/>
                    <a:pt x="380" y="205"/>
                  </a:cubicBezTo>
                  <a:cubicBezTo>
                    <a:pt x="381" y="205"/>
                    <a:pt x="382" y="205"/>
                    <a:pt x="383" y="205"/>
                  </a:cubicBezTo>
                  <a:cubicBezTo>
                    <a:pt x="384" y="205"/>
                    <a:pt x="385" y="205"/>
                    <a:pt x="385" y="204"/>
                  </a:cubicBezTo>
                  <a:cubicBezTo>
                    <a:pt x="385" y="203"/>
                    <a:pt x="385" y="202"/>
                    <a:pt x="384" y="202"/>
                  </a:cubicBezTo>
                  <a:cubicBezTo>
                    <a:pt x="382" y="200"/>
                    <a:pt x="380" y="199"/>
                    <a:pt x="380" y="196"/>
                  </a:cubicBezTo>
                  <a:cubicBezTo>
                    <a:pt x="380" y="193"/>
                    <a:pt x="381" y="192"/>
                    <a:pt x="382" y="189"/>
                  </a:cubicBezTo>
                  <a:cubicBezTo>
                    <a:pt x="383" y="189"/>
                    <a:pt x="383" y="188"/>
                    <a:pt x="384" y="187"/>
                  </a:cubicBezTo>
                  <a:cubicBezTo>
                    <a:pt x="385" y="186"/>
                    <a:pt x="386" y="184"/>
                    <a:pt x="387" y="182"/>
                  </a:cubicBezTo>
                  <a:cubicBezTo>
                    <a:pt x="387" y="181"/>
                    <a:pt x="388" y="179"/>
                    <a:pt x="389" y="178"/>
                  </a:cubicBezTo>
                  <a:cubicBezTo>
                    <a:pt x="390" y="176"/>
                    <a:pt x="394" y="173"/>
                    <a:pt x="397" y="171"/>
                  </a:cubicBezTo>
                  <a:cubicBezTo>
                    <a:pt x="400" y="170"/>
                    <a:pt x="401" y="168"/>
                    <a:pt x="402" y="164"/>
                  </a:cubicBezTo>
                  <a:cubicBezTo>
                    <a:pt x="402" y="163"/>
                    <a:pt x="402" y="162"/>
                    <a:pt x="402" y="161"/>
                  </a:cubicBezTo>
                  <a:cubicBezTo>
                    <a:pt x="402" y="161"/>
                    <a:pt x="402" y="161"/>
                    <a:pt x="401" y="161"/>
                  </a:cubicBezTo>
                  <a:cubicBezTo>
                    <a:pt x="401" y="161"/>
                    <a:pt x="400" y="161"/>
                    <a:pt x="400" y="160"/>
                  </a:cubicBezTo>
                  <a:cubicBezTo>
                    <a:pt x="398" y="159"/>
                    <a:pt x="398" y="158"/>
                    <a:pt x="397" y="157"/>
                  </a:cubicBezTo>
                  <a:cubicBezTo>
                    <a:pt x="397" y="156"/>
                    <a:pt x="397" y="155"/>
                    <a:pt x="396" y="154"/>
                  </a:cubicBezTo>
                  <a:cubicBezTo>
                    <a:pt x="395" y="154"/>
                    <a:pt x="394" y="153"/>
                    <a:pt x="394" y="152"/>
                  </a:cubicBezTo>
                  <a:cubicBezTo>
                    <a:pt x="395" y="150"/>
                    <a:pt x="397" y="150"/>
                    <a:pt x="399" y="149"/>
                  </a:cubicBezTo>
                  <a:cubicBezTo>
                    <a:pt x="402" y="148"/>
                    <a:pt x="403" y="150"/>
                    <a:pt x="404" y="152"/>
                  </a:cubicBezTo>
                  <a:cubicBezTo>
                    <a:pt x="405" y="152"/>
                    <a:pt x="405" y="153"/>
                    <a:pt x="406" y="154"/>
                  </a:cubicBezTo>
                  <a:cubicBezTo>
                    <a:pt x="407" y="155"/>
                    <a:pt x="407" y="156"/>
                    <a:pt x="408" y="157"/>
                  </a:cubicBezTo>
                  <a:cubicBezTo>
                    <a:pt x="408" y="158"/>
                    <a:pt x="408" y="158"/>
                    <a:pt x="409" y="159"/>
                  </a:cubicBezTo>
                  <a:cubicBezTo>
                    <a:pt x="409" y="159"/>
                    <a:pt x="409" y="159"/>
                    <a:pt x="409" y="159"/>
                  </a:cubicBezTo>
                  <a:cubicBezTo>
                    <a:pt x="410" y="159"/>
                    <a:pt x="411" y="157"/>
                    <a:pt x="411" y="156"/>
                  </a:cubicBezTo>
                  <a:cubicBezTo>
                    <a:pt x="411" y="154"/>
                    <a:pt x="413" y="149"/>
                    <a:pt x="416" y="149"/>
                  </a:cubicBezTo>
                  <a:cubicBezTo>
                    <a:pt x="416" y="149"/>
                    <a:pt x="417" y="149"/>
                    <a:pt x="418" y="150"/>
                  </a:cubicBezTo>
                  <a:cubicBezTo>
                    <a:pt x="418" y="151"/>
                    <a:pt x="419" y="152"/>
                    <a:pt x="419" y="152"/>
                  </a:cubicBezTo>
                  <a:cubicBezTo>
                    <a:pt x="421" y="152"/>
                    <a:pt x="422" y="151"/>
                    <a:pt x="422" y="150"/>
                  </a:cubicBezTo>
                  <a:cubicBezTo>
                    <a:pt x="422" y="150"/>
                    <a:pt x="422" y="150"/>
                    <a:pt x="422" y="149"/>
                  </a:cubicBezTo>
                  <a:cubicBezTo>
                    <a:pt x="423" y="148"/>
                    <a:pt x="424" y="146"/>
                    <a:pt x="430" y="146"/>
                  </a:cubicBezTo>
                  <a:cubicBezTo>
                    <a:pt x="436" y="146"/>
                    <a:pt x="437" y="144"/>
                    <a:pt x="438" y="144"/>
                  </a:cubicBezTo>
                  <a:cubicBezTo>
                    <a:pt x="438" y="144"/>
                    <a:pt x="438" y="144"/>
                    <a:pt x="438" y="144"/>
                  </a:cubicBezTo>
                  <a:cubicBezTo>
                    <a:pt x="438" y="143"/>
                    <a:pt x="438" y="143"/>
                    <a:pt x="438" y="143"/>
                  </a:cubicBezTo>
                  <a:cubicBezTo>
                    <a:pt x="437" y="143"/>
                    <a:pt x="437" y="143"/>
                    <a:pt x="437" y="143"/>
                  </a:cubicBezTo>
                  <a:cubicBezTo>
                    <a:pt x="435" y="143"/>
                    <a:pt x="431" y="143"/>
                    <a:pt x="430" y="141"/>
                  </a:cubicBezTo>
                  <a:cubicBezTo>
                    <a:pt x="430" y="140"/>
                    <a:pt x="430" y="140"/>
                    <a:pt x="430" y="139"/>
                  </a:cubicBezTo>
                  <a:cubicBezTo>
                    <a:pt x="430" y="138"/>
                    <a:pt x="432" y="138"/>
                    <a:pt x="433" y="137"/>
                  </a:cubicBezTo>
                  <a:cubicBezTo>
                    <a:pt x="434" y="137"/>
                    <a:pt x="434" y="136"/>
                    <a:pt x="435" y="136"/>
                  </a:cubicBezTo>
                  <a:cubicBezTo>
                    <a:pt x="438" y="135"/>
                    <a:pt x="440" y="138"/>
                    <a:pt x="441" y="139"/>
                  </a:cubicBezTo>
                  <a:cubicBezTo>
                    <a:pt x="442" y="139"/>
                    <a:pt x="444" y="139"/>
                    <a:pt x="447" y="140"/>
                  </a:cubicBezTo>
                  <a:cubicBezTo>
                    <a:pt x="448" y="140"/>
                    <a:pt x="450" y="138"/>
                    <a:pt x="451" y="137"/>
                  </a:cubicBezTo>
                  <a:cubicBezTo>
                    <a:pt x="452" y="136"/>
                    <a:pt x="453" y="135"/>
                    <a:pt x="453" y="135"/>
                  </a:cubicBezTo>
                  <a:cubicBezTo>
                    <a:pt x="455" y="134"/>
                    <a:pt x="456" y="132"/>
                    <a:pt x="457" y="130"/>
                  </a:cubicBezTo>
                  <a:cubicBezTo>
                    <a:pt x="457" y="129"/>
                    <a:pt x="458" y="128"/>
                    <a:pt x="458" y="127"/>
                  </a:cubicBezTo>
                  <a:cubicBezTo>
                    <a:pt x="459" y="126"/>
                    <a:pt x="460" y="122"/>
                    <a:pt x="458" y="120"/>
                  </a:cubicBezTo>
                  <a:cubicBezTo>
                    <a:pt x="458" y="120"/>
                    <a:pt x="458" y="120"/>
                    <a:pt x="457" y="120"/>
                  </a:cubicBezTo>
                  <a:cubicBezTo>
                    <a:pt x="456" y="120"/>
                    <a:pt x="456" y="120"/>
                    <a:pt x="456" y="121"/>
                  </a:cubicBezTo>
                  <a:cubicBezTo>
                    <a:pt x="456" y="122"/>
                    <a:pt x="454" y="125"/>
                    <a:pt x="450" y="125"/>
                  </a:cubicBezTo>
                  <a:cubicBezTo>
                    <a:pt x="449" y="125"/>
                    <a:pt x="449" y="125"/>
                    <a:pt x="448" y="124"/>
                  </a:cubicBezTo>
                  <a:cubicBezTo>
                    <a:pt x="448" y="123"/>
                    <a:pt x="448" y="122"/>
                    <a:pt x="448" y="121"/>
                  </a:cubicBezTo>
                  <a:cubicBezTo>
                    <a:pt x="449" y="121"/>
                    <a:pt x="449" y="120"/>
                    <a:pt x="449" y="119"/>
                  </a:cubicBezTo>
                  <a:cubicBezTo>
                    <a:pt x="449" y="118"/>
                    <a:pt x="448" y="117"/>
                    <a:pt x="447" y="117"/>
                  </a:cubicBezTo>
                  <a:cubicBezTo>
                    <a:pt x="447" y="116"/>
                    <a:pt x="447" y="116"/>
                    <a:pt x="446" y="117"/>
                  </a:cubicBezTo>
                  <a:cubicBezTo>
                    <a:pt x="446" y="117"/>
                    <a:pt x="445" y="118"/>
                    <a:pt x="445" y="119"/>
                  </a:cubicBezTo>
                  <a:cubicBezTo>
                    <a:pt x="445" y="120"/>
                    <a:pt x="444" y="122"/>
                    <a:pt x="444" y="123"/>
                  </a:cubicBezTo>
                  <a:cubicBezTo>
                    <a:pt x="442" y="126"/>
                    <a:pt x="441" y="127"/>
                    <a:pt x="437" y="129"/>
                  </a:cubicBezTo>
                  <a:cubicBezTo>
                    <a:pt x="436" y="129"/>
                    <a:pt x="435" y="130"/>
                    <a:pt x="434" y="131"/>
                  </a:cubicBezTo>
                  <a:cubicBezTo>
                    <a:pt x="427" y="135"/>
                    <a:pt x="423" y="131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cubicBezTo>
                    <a:pt x="420" y="130"/>
                    <a:pt x="420" y="129"/>
                    <a:pt x="420" y="129"/>
                  </a:cubicBezTo>
                  <a:cubicBezTo>
                    <a:pt x="419" y="128"/>
                    <a:pt x="417" y="127"/>
                    <a:pt x="416" y="126"/>
                  </a:cubicBezTo>
                  <a:cubicBezTo>
                    <a:pt x="415" y="125"/>
                    <a:pt x="413" y="121"/>
                    <a:pt x="414" y="120"/>
                  </a:cubicBezTo>
                  <a:cubicBezTo>
                    <a:pt x="415" y="119"/>
                    <a:pt x="416" y="120"/>
                    <a:pt x="417" y="121"/>
                  </a:cubicBezTo>
                  <a:cubicBezTo>
                    <a:pt x="418" y="122"/>
                    <a:pt x="419" y="122"/>
                    <a:pt x="419" y="121"/>
                  </a:cubicBezTo>
                  <a:cubicBezTo>
                    <a:pt x="420" y="121"/>
                    <a:pt x="421" y="121"/>
                    <a:pt x="422" y="122"/>
                  </a:cubicBezTo>
                  <a:cubicBezTo>
                    <a:pt x="423" y="123"/>
                    <a:pt x="424" y="123"/>
                    <a:pt x="425" y="123"/>
                  </a:cubicBezTo>
                  <a:cubicBezTo>
                    <a:pt x="425" y="124"/>
                    <a:pt x="426" y="124"/>
                    <a:pt x="427" y="125"/>
                  </a:cubicBezTo>
                  <a:cubicBezTo>
                    <a:pt x="427" y="125"/>
                    <a:pt x="428" y="125"/>
                    <a:pt x="429" y="124"/>
                  </a:cubicBezTo>
                  <a:cubicBezTo>
                    <a:pt x="429" y="124"/>
                    <a:pt x="430" y="123"/>
                    <a:pt x="431" y="123"/>
                  </a:cubicBezTo>
                  <a:cubicBezTo>
                    <a:pt x="432" y="123"/>
                    <a:pt x="433" y="122"/>
                    <a:pt x="434" y="121"/>
                  </a:cubicBezTo>
                  <a:cubicBezTo>
                    <a:pt x="434" y="121"/>
                    <a:pt x="435" y="120"/>
                    <a:pt x="437" y="119"/>
                  </a:cubicBezTo>
                  <a:cubicBezTo>
                    <a:pt x="438" y="118"/>
                    <a:pt x="438" y="117"/>
                    <a:pt x="438" y="117"/>
                  </a:cubicBezTo>
                  <a:cubicBezTo>
                    <a:pt x="438" y="117"/>
                    <a:pt x="438" y="116"/>
                    <a:pt x="437" y="116"/>
                  </a:cubicBezTo>
                  <a:cubicBezTo>
                    <a:pt x="434" y="115"/>
                    <a:pt x="433" y="114"/>
                    <a:pt x="432" y="113"/>
                  </a:cubicBezTo>
                  <a:cubicBezTo>
                    <a:pt x="431" y="111"/>
                    <a:pt x="432" y="108"/>
                    <a:pt x="434" y="107"/>
                  </a:cubicBezTo>
                  <a:cubicBezTo>
                    <a:pt x="435" y="106"/>
                    <a:pt x="436" y="106"/>
                    <a:pt x="437" y="105"/>
                  </a:cubicBezTo>
                  <a:cubicBezTo>
                    <a:pt x="438" y="104"/>
                    <a:pt x="441" y="102"/>
                    <a:pt x="441" y="102"/>
                  </a:cubicBezTo>
                  <a:cubicBezTo>
                    <a:pt x="441" y="102"/>
                    <a:pt x="441" y="101"/>
                    <a:pt x="440" y="100"/>
                  </a:cubicBezTo>
                  <a:cubicBezTo>
                    <a:pt x="440" y="99"/>
                    <a:pt x="440" y="99"/>
                    <a:pt x="440" y="99"/>
                  </a:cubicBezTo>
                  <a:cubicBezTo>
                    <a:pt x="440" y="99"/>
                    <a:pt x="438" y="99"/>
                    <a:pt x="434" y="100"/>
                  </a:cubicBezTo>
                  <a:cubicBezTo>
                    <a:pt x="430" y="101"/>
                    <a:pt x="428" y="100"/>
                    <a:pt x="426" y="99"/>
                  </a:cubicBezTo>
                  <a:cubicBezTo>
                    <a:pt x="425" y="99"/>
                    <a:pt x="425" y="99"/>
                    <a:pt x="425" y="99"/>
                  </a:cubicBezTo>
                  <a:cubicBezTo>
                    <a:pt x="425" y="98"/>
                    <a:pt x="425" y="98"/>
                    <a:pt x="424" y="98"/>
                  </a:cubicBezTo>
                  <a:cubicBezTo>
                    <a:pt x="422" y="97"/>
                    <a:pt x="421" y="96"/>
                    <a:pt x="420" y="97"/>
                  </a:cubicBezTo>
                  <a:cubicBezTo>
                    <a:pt x="417" y="98"/>
                    <a:pt x="413" y="97"/>
                    <a:pt x="409" y="96"/>
                  </a:cubicBezTo>
                  <a:cubicBezTo>
                    <a:pt x="407" y="96"/>
                    <a:pt x="406" y="95"/>
                    <a:pt x="406" y="94"/>
                  </a:cubicBezTo>
                  <a:cubicBezTo>
                    <a:pt x="405" y="92"/>
                    <a:pt x="407" y="90"/>
                    <a:pt x="408" y="89"/>
                  </a:cubicBezTo>
                  <a:cubicBezTo>
                    <a:pt x="410" y="88"/>
                    <a:pt x="412" y="89"/>
                    <a:pt x="415" y="90"/>
                  </a:cubicBezTo>
                  <a:cubicBezTo>
                    <a:pt x="416" y="91"/>
                    <a:pt x="417" y="91"/>
                    <a:pt x="418" y="91"/>
                  </a:cubicBezTo>
                  <a:cubicBezTo>
                    <a:pt x="418" y="91"/>
                    <a:pt x="418" y="91"/>
                    <a:pt x="419" y="90"/>
                  </a:cubicBezTo>
                  <a:cubicBezTo>
                    <a:pt x="420" y="89"/>
                    <a:pt x="422" y="88"/>
                    <a:pt x="428" y="89"/>
                  </a:cubicBezTo>
                  <a:cubicBezTo>
                    <a:pt x="430" y="90"/>
                    <a:pt x="431" y="90"/>
                    <a:pt x="431" y="89"/>
                  </a:cubicBezTo>
                  <a:cubicBezTo>
                    <a:pt x="432" y="88"/>
                    <a:pt x="431" y="86"/>
                    <a:pt x="430" y="85"/>
                  </a:cubicBezTo>
                  <a:cubicBezTo>
                    <a:pt x="429" y="83"/>
                    <a:pt x="430" y="81"/>
                    <a:pt x="432" y="78"/>
                  </a:cubicBezTo>
                  <a:cubicBezTo>
                    <a:pt x="433" y="77"/>
                    <a:pt x="435" y="77"/>
                    <a:pt x="436" y="78"/>
                  </a:cubicBezTo>
                  <a:cubicBezTo>
                    <a:pt x="438" y="79"/>
                    <a:pt x="439" y="83"/>
                    <a:pt x="438" y="84"/>
                  </a:cubicBezTo>
                  <a:cubicBezTo>
                    <a:pt x="438" y="85"/>
                    <a:pt x="437" y="87"/>
                    <a:pt x="437" y="88"/>
                  </a:cubicBezTo>
                  <a:cubicBezTo>
                    <a:pt x="437" y="89"/>
                    <a:pt x="438" y="89"/>
                    <a:pt x="438" y="89"/>
                  </a:cubicBezTo>
                  <a:cubicBezTo>
                    <a:pt x="439" y="90"/>
                    <a:pt x="441" y="89"/>
                    <a:pt x="442" y="88"/>
                  </a:cubicBezTo>
                  <a:cubicBezTo>
                    <a:pt x="442" y="88"/>
                    <a:pt x="442" y="88"/>
                    <a:pt x="442" y="87"/>
                  </a:cubicBezTo>
                  <a:cubicBezTo>
                    <a:pt x="443" y="86"/>
                    <a:pt x="444" y="85"/>
                    <a:pt x="447" y="86"/>
                  </a:cubicBezTo>
                  <a:cubicBezTo>
                    <a:pt x="448" y="86"/>
                    <a:pt x="448" y="87"/>
                    <a:pt x="449" y="88"/>
                  </a:cubicBezTo>
                  <a:cubicBezTo>
                    <a:pt x="449" y="89"/>
                    <a:pt x="450" y="90"/>
                    <a:pt x="451" y="90"/>
                  </a:cubicBezTo>
                  <a:cubicBezTo>
                    <a:pt x="453" y="91"/>
                    <a:pt x="454" y="90"/>
                    <a:pt x="456" y="88"/>
                  </a:cubicBezTo>
                  <a:cubicBezTo>
                    <a:pt x="456" y="88"/>
                    <a:pt x="457" y="87"/>
                    <a:pt x="458" y="87"/>
                  </a:cubicBezTo>
                  <a:cubicBezTo>
                    <a:pt x="460" y="86"/>
                    <a:pt x="465" y="80"/>
                    <a:pt x="466" y="78"/>
                  </a:cubicBezTo>
                  <a:cubicBezTo>
                    <a:pt x="468" y="76"/>
                    <a:pt x="469" y="73"/>
                    <a:pt x="469" y="71"/>
                  </a:cubicBezTo>
                  <a:cubicBezTo>
                    <a:pt x="469" y="70"/>
                    <a:pt x="469" y="69"/>
                    <a:pt x="469" y="69"/>
                  </a:cubicBezTo>
                  <a:cubicBezTo>
                    <a:pt x="469" y="68"/>
                    <a:pt x="469" y="67"/>
                    <a:pt x="469" y="67"/>
                  </a:cubicBezTo>
                  <a:cubicBezTo>
                    <a:pt x="470" y="66"/>
                    <a:pt x="471" y="67"/>
                    <a:pt x="471" y="67"/>
                  </a:cubicBezTo>
                  <a:cubicBezTo>
                    <a:pt x="472" y="68"/>
                    <a:pt x="474" y="69"/>
                    <a:pt x="475" y="69"/>
                  </a:cubicBezTo>
                  <a:cubicBezTo>
                    <a:pt x="475" y="69"/>
                    <a:pt x="476" y="68"/>
                    <a:pt x="476" y="68"/>
                  </a:cubicBezTo>
                  <a:cubicBezTo>
                    <a:pt x="477" y="66"/>
                    <a:pt x="479" y="66"/>
                    <a:pt x="480" y="66"/>
                  </a:cubicBezTo>
                  <a:cubicBezTo>
                    <a:pt x="481" y="66"/>
                    <a:pt x="481" y="66"/>
                    <a:pt x="481" y="65"/>
                  </a:cubicBezTo>
                  <a:cubicBezTo>
                    <a:pt x="481" y="64"/>
                    <a:pt x="481" y="63"/>
                    <a:pt x="481" y="63"/>
                  </a:cubicBezTo>
                  <a:cubicBezTo>
                    <a:pt x="480" y="62"/>
                    <a:pt x="480" y="60"/>
                    <a:pt x="480" y="58"/>
                  </a:cubicBezTo>
                  <a:cubicBezTo>
                    <a:pt x="481" y="57"/>
                    <a:pt x="481" y="56"/>
                    <a:pt x="481" y="55"/>
                  </a:cubicBezTo>
                  <a:cubicBezTo>
                    <a:pt x="482" y="55"/>
                    <a:pt x="482" y="55"/>
                    <a:pt x="481" y="54"/>
                  </a:cubicBezTo>
                  <a:cubicBezTo>
                    <a:pt x="479" y="51"/>
                    <a:pt x="483" y="48"/>
                    <a:pt x="485" y="46"/>
                  </a:cubicBezTo>
                  <a:cubicBezTo>
                    <a:pt x="486" y="46"/>
                    <a:pt x="486" y="46"/>
                    <a:pt x="486" y="46"/>
                  </a:cubicBezTo>
                  <a:cubicBezTo>
                    <a:pt x="486" y="46"/>
                    <a:pt x="485" y="45"/>
                    <a:pt x="485" y="45"/>
                  </a:cubicBezTo>
                  <a:cubicBezTo>
                    <a:pt x="484" y="45"/>
                    <a:pt x="482" y="44"/>
                    <a:pt x="482" y="43"/>
                  </a:cubicBezTo>
                  <a:cubicBezTo>
                    <a:pt x="481" y="42"/>
                    <a:pt x="481" y="42"/>
                    <a:pt x="479" y="43"/>
                  </a:cubicBezTo>
                  <a:cubicBezTo>
                    <a:pt x="478" y="43"/>
                    <a:pt x="477" y="44"/>
                    <a:pt x="477" y="43"/>
                  </a:cubicBezTo>
                  <a:cubicBezTo>
                    <a:pt x="476" y="43"/>
                    <a:pt x="476" y="43"/>
                    <a:pt x="476" y="43"/>
                  </a:cubicBezTo>
                  <a:cubicBezTo>
                    <a:pt x="476" y="42"/>
                    <a:pt x="475" y="42"/>
                    <a:pt x="475" y="42"/>
                  </a:cubicBezTo>
                  <a:cubicBezTo>
                    <a:pt x="474" y="42"/>
                    <a:pt x="473" y="42"/>
                    <a:pt x="473" y="43"/>
                  </a:cubicBezTo>
                  <a:cubicBezTo>
                    <a:pt x="472" y="43"/>
                    <a:pt x="472" y="45"/>
                    <a:pt x="471" y="46"/>
                  </a:cubicBezTo>
                  <a:cubicBezTo>
                    <a:pt x="471" y="47"/>
                    <a:pt x="470" y="49"/>
                    <a:pt x="468" y="49"/>
                  </a:cubicBezTo>
                  <a:cubicBezTo>
                    <a:pt x="468" y="49"/>
                    <a:pt x="467" y="50"/>
                    <a:pt x="467" y="50"/>
                  </a:cubicBezTo>
                  <a:cubicBezTo>
                    <a:pt x="466" y="51"/>
                    <a:pt x="466" y="51"/>
                    <a:pt x="467" y="52"/>
                  </a:cubicBezTo>
                  <a:cubicBezTo>
                    <a:pt x="468" y="55"/>
                    <a:pt x="467" y="56"/>
                    <a:pt x="465" y="57"/>
                  </a:cubicBezTo>
                  <a:cubicBezTo>
                    <a:pt x="465" y="58"/>
                    <a:pt x="465" y="58"/>
                    <a:pt x="465" y="58"/>
                  </a:cubicBezTo>
                  <a:cubicBezTo>
                    <a:pt x="465" y="58"/>
                    <a:pt x="464" y="59"/>
                    <a:pt x="464" y="60"/>
                  </a:cubicBezTo>
                  <a:cubicBezTo>
                    <a:pt x="463" y="61"/>
                    <a:pt x="463" y="62"/>
                    <a:pt x="462" y="62"/>
                  </a:cubicBezTo>
                  <a:cubicBezTo>
                    <a:pt x="461" y="62"/>
                    <a:pt x="460" y="61"/>
                    <a:pt x="460" y="61"/>
                  </a:cubicBezTo>
                  <a:cubicBezTo>
                    <a:pt x="460" y="60"/>
                    <a:pt x="459" y="59"/>
                    <a:pt x="459" y="59"/>
                  </a:cubicBezTo>
                  <a:cubicBezTo>
                    <a:pt x="459" y="58"/>
                    <a:pt x="459" y="58"/>
                    <a:pt x="458" y="58"/>
                  </a:cubicBezTo>
                  <a:cubicBezTo>
                    <a:pt x="457" y="57"/>
                    <a:pt x="455" y="55"/>
                    <a:pt x="455" y="53"/>
                  </a:cubicBezTo>
                  <a:cubicBezTo>
                    <a:pt x="455" y="52"/>
                    <a:pt x="455" y="51"/>
                    <a:pt x="455" y="51"/>
                  </a:cubicBezTo>
                  <a:cubicBezTo>
                    <a:pt x="456" y="50"/>
                    <a:pt x="456" y="49"/>
                    <a:pt x="456" y="48"/>
                  </a:cubicBezTo>
                  <a:cubicBezTo>
                    <a:pt x="454" y="46"/>
                    <a:pt x="455" y="44"/>
                    <a:pt x="455" y="42"/>
                  </a:cubicBezTo>
                  <a:cubicBezTo>
                    <a:pt x="455" y="42"/>
                    <a:pt x="455" y="42"/>
                    <a:pt x="455" y="42"/>
                  </a:cubicBezTo>
                  <a:cubicBezTo>
                    <a:pt x="455" y="41"/>
                    <a:pt x="455" y="41"/>
                    <a:pt x="455" y="40"/>
                  </a:cubicBezTo>
                  <a:cubicBezTo>
                    <a:pt x="455" y="39"/>
                    <a:pt x="456" y="38"/>
                    <a:pt x="455" y="38"/>
                  </a:cubicBezTo>
                  <a:cubicBezTo>
                    <a:pt x="455" y="38"/>
                    <a:pt x="454" y="39"/>
                    <a:pt x="453" y="40"/>
                  </a:cubicBezTo>
                  <a:cubicBezTo>
                    <a:pt x="453" y="41"/>
                    <a:pt x="452" y="42"/>
                    <a:pt x="451" y="43"/>
                  </a:cubicBezTo>
                  <a:cubicBezTo>
                    <a:pt x="450" y="43"/>
                    <a:pt x="450" y="43"/>
                    <a:pt x="449" y="43"/>
                  </a:cubicBezTo>
                  <a:cubicBezTo>
                    <a:pt x="449" y="43"/>
                    <a:pt x="448" y="43"/>
                    <a:pt x="446" y="47"/>
                  </a:cubicBezTo>
                  <a:cubicBezTo>
                    <a:pt x="444" y="50"/>
                    <a:pt x="443" y="52"/>
                    <a:pt x="441" y="52"/>
                  </a:cubicBezTo>
                  <a:cubicBezTo>
                    <a:pt x="440" y="52"/>
                    <a:pt x="439" y="51"/>
                    <a:pt x="439" y="51"/>
                  </a:cubicBezTo>
                  <a:cubicBezTo>
                    <a:pt x="437" y="49"/>
                    <a:pt x="435" y="49"/>
                    <a:pt x="433" y="51"/>
                  </a:cubicBezTo>
                  <a:cubicBezTo>
                    <a:pt x="432" y="51"/>
                    <a:pt x="431" y="52"/>
                    <a:pt x="431" y="52"/>
                  </a:cubicBezTo>
                  <a:cubicBezTo>
                    <a:pt x="429" y="53"/>
                    <a:pt x="428" y="54"/>
                    <a:pt x="426" y="54"/>
                  </a:cubicBezTo>
                  <a:cubicBezTo>
                    <a:pt x="424" y="54"/>
                    <a:pt x="422" y="56"/>
                    <a:pt x="421" y="57"/>
                  </a:cubicBezTo>
                  <a:cubicBezTo>
                    <a:pt x="419" y="58"/>
                    <a:pt x="419" y="58"/>
                    <a:pt x="418" y="58"/>
                  </a:cubicBezTo>
                  <a:cubicBezTo>
                    <a:pt x="418" y="58"/>
                    <a:pt x="417" y="57"/>
                    <a:pt x="418" y="57"/>
                  </a:cubicBezTo>
                  <a:cubicBezTo>
                    <a:pt x="418" y="56"/>
                    <a:pt x="418" y="54"/>
                    <a:pt x="418" y="53"/>
                  </a:cubicBezTo>
                  <a:cubicBezTo>
                    <a:pt x="419" y="49"/>
                    <a:pt x="419" y="49"/>
                    <a:pt x="419" y="49"/>
                  </a:cubicBezTo>
                  <a:cubicBezTo>
                    <a:pt x="420" y="46"/>
                    <a:pt x="419" y="44"/>
                    <a:pt x="418" y="43"/>
                  </a:cubicBezTo>
                  <a:cubicBezTo>
                    <a:pt x="418" y="42"/>
                    <a:pt x="417" y="42"/>
                    <a:pt x="417" y="41"/>
                  </a:cubicBezTo>
                  <a:cubicBezTo>
                    <a:pt x="417" y="39"/>
                    <a:pt x="416" y="38"/>
                    <a:pt x="414" y="35"/>
                  </a:cubicBezTo>
                  <a:cubicBezTo>
                    <a:pt x="413" y="32"/>
                    <a:pt x="413" y="27"/>
                    <a:pt x="414" y="25"/>
                  </a:cubicBezTo>
                  <a:cubicBezTo>
                    <a:pt x="415" y="24"/>
                    <a:pt x="416" y="23"/>
                    <a:pt x="418" y="23"/>
                  </a:cubicBezTo>
                  <a:cubicBezTo>
                    <a:pt x="419" y="24"/>
                    <a:pt x="421" y="24"/>
                    <a:pt x="422" y="26"/>
                  </a:cubicBezTo>
                  <a:cubicBezTo>
                    <a:pt x="423" y="28"/>
                    <a:pt x="423" y="32"/>
                    <a:pt x="423" y="34"/>
                  </a:cubicBezTo>
                  <a:cubicBezTo>
                    <a:pt x="423" y="35"/>
                    <a:pt x="423" y="38"/>
                    <a:pt x="424" y="39"/>
                  </a:cubicBezTo>
                  <a:cubicBezTo>
                    <a:pt x="424" y="39"/>
                    <a:pt x="426" y="42"/>
                    <a:pt x="427" y="43"/>
                  </a:cubicBezTo>
                  <a:cubicBezTo>
                    <a:pt x="428" y="43"/>
                    <a:pt x="430" y="44"/>
                    <a:pt x="431" y="44"/>
                  </a:cubicBezTo>
                  <a:cubicBezTo>
                    <a:pt x="432" y="43"/>
                    <a:pt x="433" y="42"/>
                    <a:pt x="433" y="40"/>
                  </a:cubicBezTo>
                  <a:cubicBezTo>
                    <a:pt x="433" y="39"/>
                    <a:pt x="433" y="39"/>
                    <a:pt x="433" y="39"/>
                  </a:cubicBezTo>
                  <a:cubicBezTo>
                    <a:pt x="433" y="35"/>
                    <a:pt x="434" y="32"/>
                    <a:pt x="436" y="31"/>
                  </a:cubicBezTo>
                  <a:cubicBezTo>
                    <a:pt x="437" y="31"/>
                    <a:pt x="439" y="30"/>
                    <a:pt x="439" y="29"/>
                  </a:cubicBezTo>
                  <a:cubicBezTo>
                    <a:pt x="440" y="29"/>
                    <a:pt x="440" y="28"/>
                    <a:pt x="440" y="28"/>
                  </a:cubicBezTo>
                  <a:cubicBezTo>
                    <a:pt x="440" y="27"/>
                    <a:pt x="441" y="26"/>
                    <a:pt x="443" y="25"/>
                  </a:cubicBezTo>
                  <a:cubicBezTo>
                    <a:pt x="444" y="25"/>
                    <a:pt x="445" y="25"/>
                    <a:pt x="445" y="26"/>
                  </a:cubicBezTo>
                  <a:cubicBezTo>
                    <a:pt x="446" y="27"/>
                    <a:pt x="447" y="28"/>
                    <a:pt x="448" y="29"/>
                  </a:cubicBezTo>
                  <a:cubicBezTo>
                    <a:pt x="449" y="29"/>
                    <a:pt x="449" y="30"/>
                    <a:pt x="450" y="30"/>
                  </a:cubicBezTo>
                  <a:cubicBezTo>
                    <a:pt x="451" y="31"/>
                    <a:pt x="451" y="31"/>
                    <a:pt x="452" y="31"/>
                  </a:cubicBezTo>
                  <a:cubicBezTo>
                    <a:pt x="453" y="30"/>
                    <a:pt x="454" y="30"/>
                    <a:pt x="454" y="30"/>
                  </a:cubicBezTo>
                  <a:cubicBezTo>
                    <a:pt x="453" y="28"/>
                    <a:pt x="453" y="25"/>
                    <a:pt x="454" y="24"/>
                  </a:cubicBezTo>
                  <a:cubicBezTo>
                    <a:pt x="454" y="24"/>
                    <a:pt x="454" y="23"/>
                    <a:pt x="455" y="23"/>
                  </a:cubicBezTo>
                  <a:cubicBezTo>
                    <a:pt x="455" y="23"/>
                    <a:pt x="456" y="23"/>
                    <a:pt x="461" y="29"/>
                  </a:cubicBezTo>
                  <a:cubicBezTo>
                    <a:pt x="463" y="31"/>
                    <a:pt x="465" y="32"/>
                    <a:pt x="466" y="32"/>
                  </a:cubicBezTo>
                  <a:cubicBezTo>
                    <a:pt x="466" y="31"/>
                    <a:pt x="465" y="29"/>
                    <a:pt x="464" y="28"/>
                  </a:cubicBezTo>
                  <a:cubicBezTo>
                    <a:pt x="461" y="26"/>
                    <a:pt x="460" y="21"/>
                    <a:pt x="459" y="19"/>
                  </a:cubicBezTo>
                  <a:cubicBezTo>
                    <a:pt x="459" y="18"/>
                    <a:pt x="459" y="18"/>
                    <a:pt x="459" y="18"/>
                  </a:cubicBezTo>
                  <a:cubicBezTo>
                    <a:pt x="458" y="16"/>
                    <a:pt x="457" y="13"/>
                    <a:pt x="455" y="12"/>
                  </a:cubicBezTo>
                  <a:cubicBezTo>
                    <a:pt x="455" y="12"/>
                    <a:pt x="453" y="12"/>
                    <a:pt x="452" y="11"/>
                  </a:cubicBezTo>
                  <a:cubicBezTo>
                    <a:pt x="450" y="11"/>
                    <a:pt x="448" y="10"/>
                    <a:pt x="447" y="9"/>
                  </a:cubicBezTo>
                  <a:cubicBezTo>
                    <a:pt x="446" y="9"/>
                    <a:pt x="445" y="8"/>
                    <a:pt x="446" y="7"/>
                  </a:cubicBezTo>
                  <a:cubicBezTo>
                    <a:pt x="446" y="6"/>
                    <a:pt x="447" y="5"/>
                    <a:pt x="453" y="4"/>
                  </a:cubicBezTo>
                  <a:cubicBezTo>
                    <a:pt x="456" y="4"/>
                    <a:pt x="457" y="3"/>
                    <a:pt x="458" y="2"/>
                  </a:cubicBezTo>
                  <a:cubicBezTo>
                    <a:pt x="458" y="2"/>
                    <a:pt x="458" y="1"/>
                    <a:pt x="458" y="0"/>
                  </a:cubicBezTo>
                  <a:cubicBezTo>
                    <a:pt x="137" y="58"/>
                    <a:pt x="137" y="58"/>
                    <a:pt x="137" y="58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99"/>
            <p:cNvSpPr>
              <a:spLocks/>
            </p:cNvSpPr>
            <p:nvPr/>
          </p:nvSpPr>
          <p:spPr bwMode="auto">
            <a:xfrm>
              <a:off x="10879138" y="1211263"/>
              <a:ext cx="511175" cy="855663"/>
            </a:xfrm>
            <a:custGeom>
              <a:avLst/>
              <a:gdLst>
                <a:gd name="T0" fmla="*/ 191 w 201"/>
                <a:gd name="T1" fmla="*/ 161 h 336"/>
                <a:gd name="T2" fmla="*/ 187 w 201"/>
                <a:gd name="T3" fmla="*/ 144 h 336"/>
                <a:gd name="T4" fmla="*/ 175 w 201"/>
                <a:gd name="T5" fmla="*/ 141 h 336"/>
                <a:gd name="T6" fmla="*/ 172 w 201"/>
                <a:gd name="T7" fmla="*/ 138 h 336"/>
                <a:gd name="T8" fmla="*/ 161 w 201"/>
                <a:gd name="T9" fmla="*/ 125 h 336"/>
                <a:gd name="T10" fmla="*/ 158 w 201"/>
                <a:gd name="T11" fmla="*/ 116 h 336"/>
                <a:gd name="T12" fmla="*/ 152 w 201"/>
                <a:gd name="T13" fmla="*/ 110 h 336"/>
                <a:gd name="T14" fmla="*/ 141 w 201"/>
                <a:gd name="T15" fmla="*/ 111 h 336"/>
                <a:gd name="T16" fmla="*/ 140 w 201"/>
                <a:gd name="T17" fmla="*/ 100 h 336"/>
                <a:gd name="T18" fmla="*/ 131 w 201"/>
                <a:gd name="T19" fmla="*/ 82 h 336"/>
                <a:gd name="T20" fmla="*/ 119 w 201"/>
                <a:gd name="T21" fmla="*/ 50 h 336"/>
                <a:gd name="T22" fmla="*/ 118 w 201"/>
                <a:gd name="T23" fmla="*/ 42 h 336"/>
                <a:gd name="T24" fmla="*/ 109 w 201"/>
                <a:gd name="T25" fmla="*/ 26 h 336"/>
                <a:gd name="T26" fmla="*/ 103 w 201"/>
                <a:gd name="T27" fmla="*/ 12 h 336"/>
                <a:gd name="T28" fmla="*/ 76 w 201"/>
                <a:gd name="T29" fmla="*/ 1 h 336"/>
                <a:gd name="T30" fmla="*/ 67 w 201"/>
                <a:gd name="T31" fmla="*/ 7 h 336"/>
                <a:gd name="T32" fmla="*/ 61 w 201"/>
                <a:gd name="T33" fmla="*/ 18 h 336"/>
                <a:gd name="T34" fmla="*/ 46 w 201"/>
                <a:gd name="T35" fmla="*/ 16 h 336"/>
                <a:gd name="T36" fmla="*/ 36 w 201"/>
                <a:gd name="T37" fmla="*/ 8 h 336"/>
                <a:gd name="T38" fmla="*/ 29 w 201"/>
                <a:gd name="T39" fmla="*/ 30 h 336"/>
                <a:gd name="T40" fmla="*/ 25 w 201"/>
                <a:gd name="T41" fmla="*/ 56 h 336"/>
                <a:gd name="T42" fmla="*/ 18 w 201"/>
                <a:gd name="T43" fmla="*/ 78 h 336"/>
                <a:gd name="T44" fmla="*/ 17 w 201"/>
                <a:gd name="T45" fmla="*/ 112 h 336"/>
                <a:gd name="T46" fmla="*/ 20 w 201"/>
                <a:gd name="T47" fmla="*/ 144 h 336"/>
                <a:gd name="T48" fmla="*/ 14 w 201"/>
                <a:gd name="T49" fmla="*/ 179 h 336"/>
                <a:gd name="T50" fmla="*/ 6 w 201"/>
                <a:gd name="T51" fmla="*/ 184 h 336"/>
                <a:gd name="T52" fmla="*/ 47 w 201"/>
                <a:gd name="T53" fmla="*/ 319 h 336"/>
                <a:gd name="T54" fmla="*/ 63 w 201"/>
                <a:gd name="T55" fmla="*/ 336 h 336"/>
                <a:gd name="T56" fmla="*/ 67 w 201"/>
                <a:gd name="T57" fmla="*/ 314 h 336"/>
                <a:gd name="T58" fmla="*/ 72 w 201"/>
                <a:gd name="T59" fmla="*/ 305 h 336"/>
                <a:gd name="T60" fmla="*/ 74 w 201"/>
                <a:gd name="T61" fmla="*/ 284 h 336"/>
                <a:gd name="T62" fmla="*/ 83 w 201"/>
                <a:gd name="T63" fmla="*/ 270 h 336"/>
                <a:gd name="T64" fmla="*/ 89 w 201"/>
                <a:gd name="T65" fmla="*/ 268 h 336"/>
                <a:gd name="T66" fmla="*/ 92 w 201"/>
                <a:gd name="T67" fmla="*/ 276 h 336"/>
                <a:gd name="T68" fmla="*/ 97 w 201"/>
                <a:gd name="T69" fmla="*/ 271 h 336"/>
                <a:gd name="T70" fmla="*/ 101 w 201"/>
                <a:gd name="T71" fmla="*/ 261 h 336"/>
                <a:gd name="T72" fmla="*/ 104 w 201"/>
                <a:gd name="T73" fmla="*/ 253 h 336"/>
                <a:gd name="T74" fmla="*/ 115 w 201"/>
                <a:gd name="T75" fmla="*/ 253 h 336"/>
                <a:gd name="T76" fmla="*/ 119 w 201"/>
                <a:gd name="T77" fmla="*/ 238 h 336"/>
                <a:gd name="T78" fmla="*/ 115 w 201"/>
                <a:gd name="T79" fmla="*/ 214 h 336"/>
                <a:gd name="T80" fmla="*/ 116 w 201"/>
                <a:gd name="T81" fmla="*/ 204 h 336"/>
                <a:gd name="T82" fmla="*/ 125 w 201"/>
                <a:gd name="T83" fmla="*/ 201 h 336"/>
                <a:gd name="T84" fmla="*/ 128 w 201"/>
                <a:gd name="T85" fmla="*/ 220 h 336"/>
                <a:gd name="T86" fmla="*/ 139 w 201"/>
                <a:gd name="T87" fmla="*/ 222 h 336"/>
                <a:gd name="T88" fmla="*/ 135 w 201"/>
                <a:gd name="T89" fmla="*/ 215 h 336"/>
                <a:gd name="T90" fmla="*/ 139 w 201"/>
                <a:gd name="T91" fmla="*/ 202 h 336"/>
                <a:gd name="T92" fmla="*/ 142 w 201"/>
                <a:gd name="T93" fmla="*/ 203 h 336"/>
                <a:gd name="T94" fmla="*/ 158 w 201"/>
                <a:gd name="T95" fmla="*/ 200 h 336"/>
                <a:gd name="T96" fmla="*/ 160 w 201"/>
                <a:gd name="T97" fmla="*/ 199 h 336"/>
                <a:gd name="T98" fmla="*/ 164 w 201"/>
                <a:gd name="T99" fmla="*/ 195 h 336"/>
                <a:gd name="T100" fmla="*/ 168 w 201"/>
                <a:gd name="T101" fmla="*/ 187 h 336"/>
                <a:gd name="T102" fmla="*/ 174 w 201"/>
                <a:gd name="T103" fmla="*/ 189 h 336"/>
                <a:gd name="T104" fmla="*/ 181 w 201"/>
                <a:gd name="T105" fmla="*/ 185 h 336"/>
                <a:gd name="T106" fmla="*/ 177 w 201"/>
                <a:gd name="T107" fmla="*/ 180 h 336"/>
                <a:gd name="T108" fmla="*/ 183 w 201"/>
                <a:gd name="T109" fmla="*/ 176 h 336"/>
                <a:gd name="T110" fmla="*/ 185 w 201"/>
                <a:gd name="T111" fmla="*/ 170 h 336"/>
                <a:gd name="T112" fmla="*/ 191 w 201"/>
                <a:gd name="T113" fmla="*/ 174 h 336"/>
                <a:gd name="T114" fmla="*/ 197 w 201"/>
                <a:gd name="T115" fmla="*/ 163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1" h="336">
                  <a:moveTo>
                    <a:pt x="198" y="157"/>
                  </a:moveTo>
                  <a:cubicBezTo>
                    <a:pt x="198" y="156"/>
                    <a:pt x="197" y="158"/>
                    <a:pt x="196" y="159"/>
                  </a:cubicBezTo>
                  <a:cubicBezTo>
                    <a:pt x="196" y="159"/>
                    <a:pt x="196" y="159"/>
                    <a:pt x="196" y="159"/>
                  </a:cubicBezTo>
                  <a:cubicBezTo>
                    <a:pt x="195" y="161"/>
                    <a:pt x="193" y="161"/>
                    <a:pt x="191" y="161"/>
                  </a:cubicBezTo>
                  <a:cubicBezTo>
                    <a:pt x="189" y="160"/>
                    <a:pt x="188" y="157"/>
                    <a:pt x="189" y="154"/>
                  </a:cubicBezTo>
                  <a:cubicBezTo>
                    <a:pt x="189" y="153"/>
                    <a:pt x="190" y="151"/>
                    <a:pt x="190" y="150"/>
                  </a:cubicBezTo>
                  <a:cubicBezTo>
                    <a:pt x="191" y="149"/>
                    <a:pt x="191" y="149"/>
                    <a:pt x="191" y="148"/>
                  </a:cubicBezTo>
                  <a:cubicBezTo>
                    <a:pt x="191" y="147"/>
                    <a:pt x="189" y="145"/>
                    <a:pt x="187" y="144"/>
                  </a:cubicBezTo>
                  <a:cubicBezTo>
                    <a:pt x="185" y="143"/>
                    <a:pt x="182" y="142"/>
                    <a:pt x="181" y="140"/>
                  </a:cubicBezTo>
                  <a:cubicBezTo>
                    <a:pt x="180" y="138"/>
                    <a:pt x="180" y="137"/>
                    <a:pt x="178" y="137"/>
                  </a:cubicBezTo>
                  <a:cubicBezTo>
                    <a:pt x="178" y="137"/>
                    <a:pt x="178" y="137"/>
                    <a:pt x="177" y="138"/>
                  </a:cubicBezTo>
                  <a:cubicBezTo>
                    <a:pt x="177" y="139"/>
                    <a:pt x="176" y="141"/>
                    <a:pt x="175" y="141"/>
                  </a:cubicBezTo>
                  <a:cubicBezTo>
                    <a:pt x="174" y="142"/>
                    <a:pt x="173" y="142"/>
                    <a:pt x="172" y="142"/>
                  </a:cubicBezTo>
                  <a:cubicBezTo>
                    <a:pt x="172" y="141"/>
                    <a:pt x="172" y="141"/>
                    <a:pt x="172" y="140"/>
                  </a:cubicBezTo>
                  <a:cubicBezTo>
                    <a:pt x="172" y="139"/>
                    <a:pt x="172" y="139"/>
                    <a:pt x="172" y="138"/>
                  </a:cubicBezTo>
                  <a:cubicBezTo>
                    <a:pt x="172" y="138"/>
                    <a:pt x="172" y="138"/>
                    <a:pt x="172" y="138"/>
                  </a:cubicBezTo>
                  <a:cubicBezTo>
                    <a:pt x="171" y="136"/>
                    <a:pt x="171" y="135"/>
                    <a:pt x="170" y="134"/>
                  </a:cubicBezTo>
                  <a:cubicBezTo>
                    <a:pt x="168" y="133"/>
                    <a:pt x="167" y="133"/>
                    <a:pt x="165" y="132"/>
                  </a:cubicBezTo>
                  <a:cubicBezTo>
                    <a:pt x="162" y="131"/>
                    <a:pt x="161" y="129"/>
                    <a:pt x="161" y="127"/>
                  </a:cubicBezTo>
                  <a:cubicBezTo>
                    <a:pt x="161" y="126"/>
                    <a:pt x="161" y="126"/>
                    <a:pt x="161" y="125"/>
                  </a:cubicBezTo>
                  <a:cubicBezTo>
                    <a:pt x="160" y="124"/>
                    <a:pt x="159" y="124"/>
                    <a:pt x="158" y="122"/>
                  </a:cubicBezTo>
                  <a:cubicBezTo>
                    <a:pt x="157" y="122"/>
                    <a:pt x="157" y="122"/>
                    <a:pt x="157" y="122"/>
                  </a:cubicBezTo>
                  <a:cubicBezTo>
                    <a:pt x="156" y="121"/>
                    <a:pt x="156" y="120"/>
                    <a:pt x="156" y="119"/>
                  </a:cubicBezTo>
                  <a:cubicBezTo>
                    <a:pt x="156" y="117"/>
                    <a:pt x="157" y="116"/>
                    <a:pt x="158" y="116"/>
                  </a:cubicBezTo>
                  <a:cubicBezTo>
                    <a:pt x="158" y="116"/>
                    <a:pt x="158" y="116"/>
                    <a:pt x="158" y="116"/>
                  </a:cubicBezTo>
                  <a:cubicBezTo>
                    <a:pt x="158" y="115"/>
                    <a:pt x="158" y="114"/>
                    <a:pt x="158" y="113"/>
                  </a:cubicBezTo>
                  <a:cubicBezTo>
                    <a:pt x="157" y="111"/>
                    <a:pt x="155" y="111"/>
                    <a:pt x="154" y="111"/>
                  </a:cubicBezTo>
                  <a:cubicBezTo>
                    <a:pt x="153" y="110"/>
                    <a:pt x="153" y="110"/>
                    <a:pt x="152" y="110"/>
                  </a:cubicBezTo>
                  <a:cubicBezTo>
                    <a:pt x="152" y="110"/>
                    <a:pt x="152" y="110"/>
                    <a:pt x="152" y="110"/>
                  </a:cubicBezTo>
                  <a:cubicBezTo>
                    <a:pt x="149" y="108"/>
                    <a:pt x="148" y="108"/>
                    <a:pt x="148" y="108"/>
                  </a:cubicBezTo>
                  <a:cubicBezTo>
                    <a:pt x="147" y="108"/>
                    <a:pt x="147" y="108"/>
                    <a:pt x="147" y="109"/>
                  </a:cubicBezTo>
                  <a:cubicBezTo>
                    <a:pt x="146" y="110"/>
                    <a:pt x="144" y="111"/>
                    <a:pt x="141" y="111"/>
                  </a:cubicBezTo>
                  <a:cubicBezTo>
                    <a:pt x="138" y="111"/>
                    <a:pt x="137" y="108"/>
                    <a:pt x="137" y="107"/>
                  </a:cubicBezTo>
                  <a:cubicBezTo>
                    <a:pt x="137" y="105"/>
                    <a:pt x="140" y="103"/>
                    <a:pt x="141" y="102"/>
                  </a:cubicBezTo>
                  <a:cubicBezTo>
                    <a:pt x="141" y="102"/>
                    <a:pt x="141" y="102"/>
                    <a:pt x="141" y="102"/>
                  </a:cubicBezTo>
                  <a:cubicBezTo>
                    <a:pt x="141" y="101"/>
                    <a:pt x="141" y="100"/>
                    <a:pt x="140" y="100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40" y="99"/>
                    <a:pt x="138" y="98"/>
                    <a:pt x="137" y="95"/>
                  </a:cubicBezTo>
                  <a:cubicBezTo>
                    <a:pt x="136" y="91"/>
                    <a:pt x="133" y="86"/>
                    <a:pt x="132" y="83"/>
                  </a:cubicBezTo>
                  <a:cubicBezTo>
                    <a:pt x="131" y="82"/>
                    <a:pt x="131" y="82"/>
                    <a:pt x="131" y="82"/>
                  </a:cubicBezTo>
                  <a:cubicBezTo>
                    <a:pt x="130" y="79"/>
                    <a:pt x="127" y="74"/>
                    <a:pt x="126" y="68"/>
                  </a:cubicBezTo>
                  <a:cubicBezTo>
                    <a:pt x="125" y="63"/>
                    <a:pt x="124" y="62"/>
                    <a:pt x="123" y="61"/>
                  </a:cubicBezTo>
                  <a:cubicBezTo>
                    <a:pt x="123" y="60"/>
                    <a:pt x="122" y="60"/>
                    <a:pt x="122" y="58"/>
                  </a:cubicBezTo>
                  <a:cubicBezTo>
                    <a:pt x="119" y="54"/>
                    <a:pt x="119" y="52"/>
                    <a:pt x="119" y="50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119" y="48"/>
                    <a:pt x="119" y="47"/>
                    <a:pt x="119" y="47"/>
                  </a:cubicBezTo>
                  <a:cubicBezTo>
                    <a:pt x="120" y="45"/>
                    <a:pt x="120" y="43"/>
                    <a:pt x="119" y="43"/>
                  </a:cubicBezTo>
                  <a:cubicBezTo>
                    <a:pt x="118" y="42"/>
                    <a:pt x="118" y="42"/>
                    <a:pt x="118" y="42"/>
                  </a:cubicBezTo>
                  <a:cubicBezTo>
                    <a:pt x="116" y="41"/>
                    <a:pt x="115" y="40"/>
                    <a:pt x="114" y="38"/>
                  </a:cubicBezTo>
                  <a:cubicBezTo>
                    <a:pt x="113" y="37"/>
                    <a:pt x="113" y="35"/>
                    <a:pt x="113" y="34"/>
                  </a:cubicBezTo>
                  <a:cubicBezTo>
                    <a:pt x="113" y="33"/>
                    <a:pt x="113" y="31"/>
                    <a:pt x="112" y="31"/>
                  </a:cubicBezTo>
                  <a:cubicBezTo>
                    <a:pt x="111" y="30"/>
                    <a:pt x="110" y="28"/>
                    <a:pt x="109" y="26"/>
                  </a:cubicBezTo>
                  <a:cubicBezTo>
                    <a:pt x="109" y="26"/>
                    <a:pt x="109" y="25"/>
                    <a:pt x="108" y="25"/>
                  </a:cubicBezTo>
                  <a:cubicBezTo>
                    <a:pt x="108" y="24"/>
                    <a:pt x="108" y="22"/>
                    <a:pt x="108" y="21"/>
                  </a:cubicBezTo>
                  <a:cubicBezTo>
                    <a:pt x="108" y="19"/>
                    <a:pt x="108" y="18"/>
                    <a:pt x="107" y="16"/>
                  </a:cubicBezTo>
                  <a:cubicBezTo>
                    <a:pt x="107" y="13"/>
                    <a:pt x="105" y="13"/>
                    <a:pt x="103" y="12"/>
                  </a:cubicBezTo>
                  <a:cubicBezTo>
                    <a:pt x="102" y="12"/>
                    <a:pt x="101" y="12"/>
                    <a:pt x="101" y="12"/>
                  </a:cubicBezTo>
                  <a:cubicBezTo>
                    <a:pt x="98" y="11"/>
                    <a:pt x="94" y="8"/>
                    <a:pt x="92" y="6"/>
                  </a:cubicBezTo>
                  <a:cubicBezTo>
                    <a:pt x="90" y="5"/>
                    <a:pt x="86" y="2"/>
                    <a:pt x="84" y="1"/>
                  </a:cubicBezTo>
                  <a:cubicBezTo>
                    <a:pt x="83" y="0"/>
                    <a:pt x="77" y="1"/>
                    <a:pt x="76" y="1"/>
                  </a:cubicBezTo>
                  <a:cubicBezTo>
                    <a:pt x="75" y="2"/>
                    <a:pt x="75" y="3"/>
                    <a:pt x="74" y="4"/>
                  </a:cubicBezTo>
                  <a:cubicBezTo>
                    <a:pt x="74" y="4"/>
                    <a:pt x="73" y="5"/>
                    <a:pt x="73" y="5"/>
                  </a:cubicBezTo>
                  <a:cubicBezTo>
                    <a:pt x="73" y="6"/>
                    <a:pt x="72" y="6"/>
                    <a:pt x="72" y="7"/>
                  </a:cubicBezTo>
                  <a:cubicBezTo>
                    <a:pt x="70" y="7"/>
                    <a:pt x="68" y="8"/>
                    <a:pt x="67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6" y="7"/>
                    <a:pt x="66" y="7"/>
                    <a:pt x="66" y="8"/>
                  </a:cubicBezTo>
                  <a:cubicBezTo>
                    <a:pt x="66" y="10"/>
                    <a:pt x="64" y="14"/>
                    <a:pt x="63" y="15"/>
                  </a:cubicBezTo>
                  <a:cubicBezTo>
                    <a:pt x="62" y="16"/>
                    <a:pt x="61" y="17"/>
                    <a:pt x="61" y="18"/>
                  </a:cubicBezTo>
                  <a:cubicBezTo>
                    <a:pt x="59" y="20"/>
                    <a:pt x="58" y="22"/>
                    <a:pt x="57" y="23"/>
                  </a:cubicBezTo>
                  <a:cubicBezTo>
                    <a:pt x="55" y="25"/>
                    <a:pt x="51" y="25"/>
                    <a:pt x="49" y="24"/>
                  </a:cubicBezTo>
                  <a:cubicBezTo>
                    <a:pt x="47" y="22"/>
                    <a:pt x="47" y="20"/>
                    <a:pt x="46" y="18"/>
                  </a:cubicBezTo>
                  <a:cubicBezTo>
                    <a:pt x="46" y="17"/>
                    <a:pt x="46" y="16"/>
                    <a:pt x="46" y="16"/>
                  </a:cubicBezTo>
                  <a:cubicBezTo>
                    <a:pt x="45" y="14"/>
                    <a:pt x="42" y="13"/>
                    <a:pt x="40" y="12"/>
                  </a:cubicBezTo>
                  <a:cubicBezTo>
                    <a:pt x="39" y="12"/>
                    <a:pt x="38" y="11"/>
                    <a:pt x="38" y="9"/>
                  </a:cubicBezTo>
                  <a:cubicBezTo>
                    <a:pt x="37" y="9"/>
                    <a:pt x="37" y="8"/>
                    <a:pt x="37" y="8"/>
                  </a:cubicBezTo>
                  <a:cubicBezTo>
                    <a:pt x="37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5" y="8"/>
                    <a:pt x="34" y="8"/>
                    <a:pt x="34" y="9"/>
                  </a:cubicBezTo>
                  <a:cubicBezTo>
                    <a:pt x="33" y="10"/>
                    <a:pt x="31" y="13"/>
                    <a:pt x="32" y="18"/>
                  </a:cubicBezTo>
                  <a:cubicBezTo>
                    <a:pt x="32" y="22"/>
                    <a:pt x="30" y="26"/>
                    <a:pt x="29" y="30"/>
                  </a:cubicBezTo>
                  <a:cubicBezTo>
                    <a:pt x="28" y="31"/>
                    <a:pt x="28" y="32"/>
                    <a:pt x="28" y="33"/>
                  </a:cubicBezTo>
                  <a:cubicBezTo>
                    <a:pt x="27" y="37"/>
                    <a:pt x="26" y="40"/>
                    <a:pt x="25" y="44"/>
                  </a:cubicBezTo>
                  <a:cubicBezTo>
                    <a:pt x="25" y="48"/>
                    <a:pt x="25" y="52"/>
                    <a:pt x="25" y="55"/>
                  </a:cubicBezTo>
                  <a:cubicBezTo>
                    <a:pt x="25" y="55"/>
                    <a:pt x="25" y="56"/>
                    <a:pt x="25" y="56"/>
                  </a:cubicBezTo>
                  <a:cubicBezTo>
                    <a:pt x="25" y="57"/>
                    <a:pt x="23" y="60"/>
                    <a:pt x="22" y="62"/>
                  </a:cubicBezTo>
                  <a:cubicBezTo>
                    <a:pt x="20" y="63"/>
                    <a:pt x="21" y="68"/>
                    <a:pt x="22" y="71"/>
                  </a:cubicBezTo>
                  <a:cubicBezTo>
                    <a:pt x="22" y="74"/>
                    <a:pt x="21" y="75"/>
                    <a:pt x="20" y="76"/>
                  </a:cubicBezTo>
                  <a:cubicBezTo>
                    <a:pt x="19" y="76"/>
                    <a:pt x="19" y="77"/>
                    <a:pt x="18" y="78"/>
                  </a:cubicBezTo>
                  <a:cubicBezTo>
                    <a:pt x="16" y="80"/>
                    <a:pt x="15" y="82"/>
                    <a:pt x="17" y="87"/>
                  </a:cubicBezTo>
                  <a:cubicBezTo>
                    <a:pt x="18" y="92"/>
                    <a:pt x="20" y="101"/>
                    <a:pt x="20" y="103"/>
                  </a:cubicBezTo>
                  <a:cubicBezTo>
                    <a:pt x="19" y="105"/>
                    <a:pt x="19" y="107"/>
                    <a:pt x="18" y="109"/>
                  </a:cubicBezTo>
                  <a:cubicBezTo>
                    <a:pt x="18" y="110"/>
                    <a:pt x="17" y="111"/>
                    <a:pt x="17" y="112"/>
                  </a:cubicBezTo>
                  <a:cubicBezTo>
                    <a:pt x="16" y="114"/>
                    <a:pt x="18" y="118"/>
                    <a:pt x="20" y="126"/>
                  </a:cubicBezTo>
                  <a:cubicBezTo>
                    <a:pt x="21" y="127"/>
                    <a:pt x="21" y="127"/>
                    <a:pt x="21" y="127"/>
                  </a:cubicBezTo>
                  <a:cubicBezTo>
                    <a:pt x="23" y="133"/>
                    <a:pt x="21" y="139"/>
                    <a:pt x="21" y="143"/>
                  </a:cubicBezTo>
                  <a:cubicBezTo>
                    <a:pt x="20" y="143"/>
                    <a:pt x="20" y="144"/>
                    <a:pt x="20" y="144"/>
                  </a:cubicBezTo>
                  <a:cubicBezTo>
                    <a:pt x="20" y="147"/>
                    <a:pt x="17" y="152"/>
                    <a:pt x="14" y="153"/>
                  </a:cubicBezTo>
                  <a:cubicBezTo>
                    <a:pt x="12" y="155"/>
                    <a:pt x="12" y="159"/>
                    <a:pt x="14" y="163"/>
                  </a:cubicBezTo>
                  <a:cubicBezTo>
                    <a:pt x="17" y="168"/>
                    <a:pt x="15" y="172"/>
                    <a:pt x="13" y="174"/>
                  </a:cubicBezTo>
                  <a:cubicBezTo>
                    <a:pt x="12" y="176"/>
                    <a:pt x="12" y="178"/>
                    <a:pt x="14" y="179"/>
                  </a:cubicBezTo>
                  <a:cubicBezTo>
                    <a:pt x="15" y="181"/>
                    <a:pt x="16" y="183"/>
                    <a:pt x="16" y="185"/>
                  </a:cubicBezTo>
                  <a:cubicBezTo>
                    <a:pt x="16" y="186"/>
                    <a:pt x="15" y="187"/>
                    <a:pt x="14" y="187"/>
                  </a:cubicBezTo>
                  <a:cubicBezTo>
                    <a:pt x="12" y="188"/>
                    <a:pt x="11" y="188"/>
                    <a:pt x="9" y="186"/>
                  </a:cubicBezTo>
                  <a:cubicBezTo>
                    <a:pt x="8" y="185"/>
                    <a:pt x="7" y="185"/>
                    <a:pt x="6" y="184"/>
                  </a:cubicBezTo>
                  <a:cubicBezTo>
                    <a:pt x="5" y="184"/>
                    <a:pt x="5" y="184"/>
                    <a:pt x="4" y="184"/>
                  </a:cubicBezTo>
                  <a:cubicBezTo>
                    <a:pt x="3" y="184"/>
                    <a:pt x="2" y="184"/>
                    <a:pt x="0" y="185"/>
                  </a:cubicBezTo>
                  <a:cubicBezTo>
                    <a:pt x="43" y="298"/>
                    <a:pt x="43" y="298"/>
                    <a:pt x="43" y="298"/>
                  </a:cubicBezTo>
                  <a:cubicBezTo>
                    <a:pt x="44" y="299"/>
                    <a:pt x="47" y="316"/>
                    <a:pt x="47" y="319"/>
                  </a:cubicBezTo>
                  <a:cubicBezTo>
                    <a:pt x="47" y="320"/>
                    <a:pt x="48" y="320"/>
                    <a:pt x="50" y="320"/>
                  </a:cubicBezTo>
                  <a:cubicBezTo>
                    <a:pt x="50" y="320"/>
                    <a:pt x="51" y="321"/>
                    <a:pt x="52" y="321"/>
                  </a:cubicBezTo>
                  <a:cubicBezTo>
                    <a:pt x="53" y="322"/>
                    <a:pt x="55" y="325"/>
                    <a:pt x="58" y="330"/>
                  </a:cubicBezTo>
                  <a:cubicBezTo>
                    <a:pt x="60" y="333"/>
                    <a:pt x="61" y="335"/>
                    <a:pt x="63" y="336"/>
                  </a:cubicBezTo>
                  <a:cubicBezTo>
                    <a:pt x="64" y="335"/>
                    <a:pt x="64" y="335"/>
                    <a:pt x="64" y="335"/>
                  </a:cubicBezTo>
                  <a:cubicBezTo>
                    <a:pt x="65" y="333"/>
                    <a:pt x="66" y="329"/>
                    <a:pt x="67" y="325"/>
                  </a:cubicBezTo>
                  <a:cubicBezTo>
                    <a:pt x="67" y="323"/>
                    <a:pt x="67" y="321"/>
                    <a:pt x="67" y="320"/>
                  </a:cubicBezTo>
                  <a:cubicBezTo>
                    <a:pt x="67" y="318"/>
                    <a:pt x="67" y="316"/>
                    <a:pt x="67" y="314"/>
                  </a:cubicBezTo>
                  <a:cubicBezTo>
                    <a:pt x="68" y="311"/>
                    <a:pt x="71" y="310"/>
                    <a:pt x="72" y="309"/>
                  </a:cubicBezTo>
                  <a:cubicBezTo>
                    <a:pt x="73" y="309"/>
                    <a:pt x="73" y="308"/>
                    <a:pt x="73" y="308"/>
                  </a:cubicBezTo>
                  <a:cubicBezTo>
                    <a:pt x="74" y="308"/>
                    <a:pt x="74" y="307"/>
                    <a:pt x="74" y="307"/>
                  </a:cubicBezTo>
                  <a:cubicBezTo>
                    <a:pt x="74" y="306"/>
                    <a:pt x="74" y="306"/>
                    <a:pt x="72" y="305"/>
                  </a:cubicBezTo>
                  <a:cubicBezTo>
                    <a:pt x="69" y="304"/>
                    <a:pt x="70" y="301"/>
                    <a:pt x="70" y="299"/>
                  </a:cubicBezTo>
                  <a:cubicBezTo>
                    <a:pt x="70" y="298"/>
                    <a:pt x="70" y="298"/>
                    <a:pt x="70" y="297"/>
                  </a:cubicBezTo>
                  <a:cubicBezTo>
                    <a:pt x="70" y="295"/>
                    <a:pt x="71" y="290"/>
                    <a:pt x="73" y="287"/>
                  </a:cubicBezTo>
                  <a:cubicBezTo>
                    <a:pt x="73" y="286"/>
                    <a:pt x="73" y="285"/>
                    <a:pt x="74" y="284"/>
                  </a:cubicBezTo>
                  <a:cubicBezTo>
                    <a:pt x="74" y="281"/>
                    <a:pt x="75" y="279"/>
                    <a:pt x="78" y="277"/>
                  </a:cubicBezTo>
                  <a:cubicBezTo>
                    <a:pt x="79" y="277"/>
                    <a:pt x="80" y="274"/>
                    <a:pt x="80" y="272"/>
                  </a:cubicBezTo>
                  <a:cubicBezTo>
                    <a:pt x="81" y="271"/>
                    <a:pt x="81" y="269"/>
                    <a:pt x="82" y="269"/>
                  </a:cubicBezTo>
                  <a:cubicBezTo>
                    <a:pt x="82" y="269"/>
                    <a:pt x="83" y="269"/>
                    <a:pt x="83" y="270"/>
                  </a:cubicBezTo>
                  <a:cubicBezTo>
                    <a:pt x="84" y="270"/>
                    <a:pt x="84" y="270"/>
                    <a:pt x="84" y="271"/>
                  </a:cubicBezTo>
                  <a:cubicBezTo>
                    <a:pt x="85" y="271"/>
                    <a:pt x="85" y="272"/>
                    <a:pt x="86" y="272"/>
                  </a:cubicBezTo>
                  <a:cubicBezTo>
                    <a:pt x="86" y="272"/>
                    <a:pt x="86" y="272"/>
                    <a:pt x="86" y="272"/>
                  </a:cubicBezTo>
                  <a:cubicBezTo>
                    <a:pt x="86" y="270"/>
                    <a:pt x="88" y="268"/>
                    <a:pt x="89" y="268"/>
                  </a:cubicBezTo>
                  <a:cubicBezTo>
                    <a:pt x="90" y="268"/>
                    <a:pt x="91" y="268"/>
                    <a:pt x="91" y="269"/>
                  </a:cubicBezTo>
                  <a:cubicBezTo>
                    <a:pt x="91" y="270"/>
                    <a:pt x="91" y="271"/>
                    <a:pt x="91" y="272"/>
                  </a:cubicBezTo>
                  <a:cubicBezTo>
                    <a:pt x="91" y="273"/>
                    <a:pt x="91" y="275"/>
                    <a:pt x="92" y="276"/>
                  </a:cubicBezTo>
                  <a:cubicBezTo>
                    <a:pt x="92" y="276"/>
                    <a:pt x="92" y="276"/>
                    <a:pt x="92" y="276"/>
                  </a:cubicBezTo>
                  <a:cubicBezTo>
                    <a:pt x="92" y="275"/>
                    <a:pt x="92" y="274"/>
                    <a:pt x="92" y="273"/>
                  </a:cubicBezTo>
                  <a:cubicBezTo>
                    <a:pt x="92" y="272"/>
                    <a:pt x="92" y="272"/>
                    <a:pt x="93" y="272"/>
                  </a:cubicBezTo>
                  <a:cubicBezTo>
                    <a:pt x="93" y="271"/>
                    <a:pt x="95" y="271"/>
                    <a:pt x="96" y="271"/>
                  </a:cubicBezTo>
                  <a:cubicBezTo>
                    <a:pt x="97" y="271"/>
                    <a:pt x="97" y="271"/>
                    <a:pt x="97" y="271"/>
                  </a:cubicBezTo>
                  <a:cubicBezTo>
                    <a:pt x="97" y="271"/>
                    <a:pt x="97" y="270"/>
                    <a:pt x="97" y="269"/>
                  </a:cubicBezTo>
                  <a:cubicBezTo>
                    <a:pt x="97" y="269"/>
                    <a:pt x="97" y="268"/>
                    <a:pt x="97" y="267"/>
                  </a:cubicBezTo>
                  <a:cubicBezTo>
                    <a:pt x="97" y="265"/>
                    <a:pt x="99" y="263"/>
                    <a:pt x="100" y="262"/>
                  </a:cubicBezTo>
                  <a:cubicBezTo>
                    <a:pt x="101" y="261"/>
                    <a:pt x="101" y="261"/>
                    <a:pt x="101" y="261"/>
                  </a:cubicBezTo>
                  <a:cubicBezTo>
                    <a:pt x="102" y="260"/>
                    <a:pt x="101" y="260"/>
                    <a:pt x="101" y="259"/>
                  </a:cubicBezTo>
                  <a:cubicBezTo>
                    <a:pt x="101" y="259"/>
                    <a:pt x="100" y="258"/>
                    <a:pt x="100" y="257"/>
                  </a:cubicBezTo>
                  <a:cubicBezTo>
                    <a:pt x="99" y="255"/>
                    <a:pt x="102" y="254"/>
                    <a:pt x="103" y="254"/>
                  </a:cubicBezTo>
                  <a:cubicBezTo>
                    <a:pt x="104" y="253"/>
                    <a:pt x="104" y="253"/>
                    <a:pt x="104" y="253"/>
                  </a:cubicBezTo>
                  <a:cubicBezTo>
                    <a:pt x="105" y="253"/>
                    <a:pt x="106" y="253"/>
                    <a:pt x="107" y="252"/>
                  </a:cubicBezTo>
                  <a:cubicBezTo>
                    <a:pt x="108" y="251"/>
                    <a:pt x="109" y="251"/>
                    <a:pt x="110" y="251"/>
                  </a:cubicBezTo>
                  <a:cubicBezTo>
                    <a:pt x="111" y="250"/>
                    <a:pt x="112" y="251"/>
                    <a:pt x="113" y="252"/>
                  </a:cubicBezTo>
                  <a:cubicBezTo>
                    <a:pt x="114" y="252"/>
                    <a:pt x="114" y="253"/>
                    <a:pt x="115" y="253"/>
                  </a:cubicBezTo>
                  <a:cubicBezTo>
                    <a:pt x="115" y="253"/>
                    <a:pt x="115" y="253"/>
                    <a:pt x="115" y="253"/>
                  </a:cubicBezTo>
                  <a:cubicBezTo>
                    <a:pt x="115" y="250"/>
                    <a:pt x="117" y="247"/>
                    <a:pt x="118" y="245"/>
                  </a:cubicBezTo>
                  <a:cubicBezTo>
                    <a:pt x="119" y="245"/>
                    <a:pt x="119" y="245"/>
                    <a:pt x="119" y="245"/>
                  </a:cubicBezTo>
                  <a:cubicBezTo>
                    <a:pt x="120" y="243"/>
                    <a:pt x="120" y="239"/>
                    <a:pt x="119" y="238"/>
                  </a:cubicBezTo>
                  <a:cubicBezTo>
                    <a:pt x="118" y="236"/>
                    <a:pt x="118" y="232"/>
                    <a:pt x="118" y="229"/>
                  </a:cubicBezTo>
                  <a:cubicBezTo>
                    <a:pt x="118" y="229"/>
                    <a:pt x="118" y="228"/>
                    <a:pt x="118" y="228"/>
                  </a:cubicBezTo>
                  <a:cubicBezTo>
                    <a:pt x="119" y="226"/>
                    <a:pt x="119" y="224"/>
                    <a:pt x="118" y="223"/>
                  </a:cubicBezTo>
                  <a:cubicBezTo>
                    <a:pt x="117" y="221"/>
                    <a:pt x="116" y="216"/>
                    <a:pt x="115" y="214"/>
                  </a:cubicBezTo>
                  <a:cubicBezTo>
                    <a:pt x="115" y="213"/>
                    <a:pt x="117" y="211"/>
                    <a:pt x="118" y="210"/>
                  </a:cubicBezTo>
                  <a:cubicBezTo>
                    <a:pt x="119" y="210"/>
                    <a:pt x="120" y="209"/>
                    <a:pt x="120" y="208"/>
                  </a:cubicBezTo>
                  <a:cubicBezTo>
                    <a:pt x="120" y="207"/>
                    <a:pt x="120" y="207"/>
                    <a:pt x="118" y="206"/>
                  </a:cubicBezTo>
                  <a:cubicBezTo>
                    <a:pt x="118" y="205"/>
                    <a:pt x="117" y="205"/>
                    <a:pt x="116" y="204"/>
                  </a:cubicBezTo>
                  <a:cubicBezTo>
                    <a:pt x="115" y="203"/>
                    <a:pt x="115" y="202"/>
                    <a:pt x="115" y="201"/>
                  </a:cubicBezTo>
                  <a:cubicBezTo>
                    <a:pt x="115" y="200"/>
                    <a:pt x="116" y="199"/>
                    <a:pt x="118" y="198"/>
                  </a:cubicBezTo>
                  <a:cubicBezTo>
                    <a:pt x="119" y="197"/>
                    <a:pt x="121" y="199"/>
                    <a:pt x="123" y="200"/>
                  </a:cubicBezTo>
                  <a:cubicBezTo>
                    <a:pt x="124" y="201"/>
                    <a:pt x="124" y="201"/>
                    <a:pt x="125" y="201"/>
                  </a:cubicBezTo>
                  <a:cubicBezTo>
                    <a:pt x="127" y="202"/>
                    <a:pt x="128" y="204"/>
                    <a:pt x="128" y="206"/>
                  </a:cubicBezTo>
                  <a:cubicBezTo>
                    <a:pt x="128" y="207"/>
                    <a:pt x="129" y="207"/>
                    <a:pt x="129" y="208"/>
                  </a:cubicBezTo>
                  <a:cubicBezTo>
                    <a:pt x="130" y="211"/>
                    <a:pt x="128" y="213"/>
                    <a:pt x="127" y="215"/>
                  </a:cubicBezTo>
                  <a:cubicBezTo>
                    <a:pt x="125" y="218"/>
                    <a:pt x="127" y="220"/>
                    <a:pt x="128" y="220"/>
                  </a:cubicBezTo>
                  <a:cubicBezTo>
                    <a:pt x="128" y="221"/>
                    <a:pt x="128" y="221"/>
                    <a:pt x="129" y="220"/>
                  </a:cubicBezTo>
                  <a:cubicBezTo>
                    <a:pt x="130" y="220"/>
                    <a:pt x="131" y="219"/>
                    <a:pt x="133" y="219"/>
                  </a:cubicBezTo>
                  <a:cubicBezTo>
                    <a:pt x="134" y="219"/>
                    <a:pt x="135" y="220"/>
                    <a:pt x="136" y="221"/>
                  </a:cubicBezTo>
                  <a:cubicBezTo>
                    <a:pt x="137" y="222"/>
                    <a:pt x="138" y="223"/>
                    <a:pt x="139" y="222"/>
                  </a:cubicBezTo>
                  <a:cubicBezTo>
                    <a:pt x="139" y="222"/>
                    <a:pt x="140" y="222"/>
                    <a:pt x="140" y="222"/>
                  </a:cubicBezTo>
                  <a:cubicBezTo>
                    <a:pt x="140" y="222"/>
                    <a:pt x="140" y="220"/>
                    <a:pt x="139" y="219"/>
                  </a:cubicBezTo>
                  <a:cubicBezTo>
                    <a:pt x="139" y="219"/>
                    <a:pt x="138" y="218"/>
                    <a:pt x="137" y="217"/>
                  </a:cubicBezTo>
                  <a:cubicBezTo>
                    <a:pt x="136" y="216"/>
                    <a:pt x="135" y="216"/>
                    <a:pt x="135" y="215"/>
                  </a:cubicBezTo>
                  <a:cubicBezTo>
                    <a:pt x="134" y="214"/>
                    <a:pt x="135" y="212"/>
                    <a:pt x="135" y="210"/>
                  </a:cubicBezTo>
                  <a:cubicBezTo>
                    <a:pt x="136" y="209"/>
                    <a:pt x="136" y="208"/>
                    <a:pt x="136" y="207"/>
                  </a:cubicBezTo>
                  <a:cubicBezTo>
                    <a:pt x="136" y="206"/>
                    <a:pt x="136" y="202"/>
                    <a:pt x="137" y="202"/>
                  </a:cubicBezTo>
                  <a:cubicBezTo>
                    <a:pt x="138" y="202"/>
                    <a:pt x="139" y="202"/>
                    <a:pt x="139" y="202"/>
                  </a:cubicBezTo>
                  <a:cubicBezTo>
                    <a:pt x="139" y="203"/>
                    <a:pt x="139" y="203"/>
                    <a:pt x="140" y="203"/>
                  </a:cubicBezTo>
                  <a:cubicBezTo>
                    <a:pt x="140" y="204"/>
                    <a:pt x="141" y="205"/>
                    <a:pt x="142" y="205"/>
                  </a:cubicBezTo>
                  <a:cubicBezTo>
                    <a:pt x="142" y="205"/>
                    <a:pt x="142" y="204"/>
                    <a:pt x="142" y="204"/>
                  </a:cubicBezTo>
                  <a:cubicBezTo>
                    <a:pt x="142" y="203"/>
                    <a:pt x="142" y="203"/>
                    <a:pt x="142" y="203"/>
                  </a:cubicBezTo>
                  <a:cubicBezTo>
                    <a:pt x="142" y="201"/>
                    <a:pt x="145" y="201"/>
                    <a:pt x="146" y="201"/>
                  </a:cubicBezTo>
                  <a:cubicBezTo>
                    <a:pt x="147" y="201"/>
                    <a:pt x="149" y="199"/>
                    <a:pt x="149" y="198"/>
                  </a:cubicBezTo>
                  <a:cubicBezTo>
                    <a:pt x="150" y="196"/>
                    <a:pt x="154" y="196"/>
                    <a:pt x="154" y="196"/>
                  </a:cubicBezTo>
                  <a:cubicBezTo>
                    <a:pt x="155" y="196"/>
                    <a:pt x="157" y="198"/>
                    <a:pt x="158" y="200"/>
                  </a:cubicBezTo>
                  <a:cubicBezTo>
                    <a:pt x="158" y="201"/>
                    <a:pt x="158" y="203"/>
                    <a:pt x="160" y="203"/>
                  </a:cubicBezTo>
                  <a:cubicBezTo>
                    <a:pt x="160" y="204"/>
                    <a:pt x="160" y="204"/>
                    <a:pt x="160" y="203"/>
                  </a:cubicBezTo>
                  <a:cubicBezTo>
                    <a:pt x="161" y="203"/>
                    <a:pt x="161" y="203"/>
                    <a:pt x="162" y="201"/>
                  </a:cubicBezTo>
                  <a:cubicBezTo>
                    <a:pt x="162" y="200"/>
                    <a:pt x="161" y="200"/>
                    <a:pt x="160" y="199"/>
                  </a:cubicBezTo>
                  <a:cubicBezTo>
                    <a:pt x="160" y="199"/>
                    <a:pt x="160" y="198"/>
                    <a:pt x="159" y="198"/>
                  </a:cubicBezTo>
                  <a:cubicBezTo>
                    <a:pt x="159" y="197"/>
                    <a:pt x="159" y="197"/>
                    <a:pt x="159" y="196"/>
                  </a:cubicBezTo>
                  <a:cubicBezTo>
                    <a:pt x="160" y="195"/>
                    <a:pt x="162" y="195"/>
                    <a:pt x="163" y="195"/>
                  </a:cubicBezTo>
                  <a:cubicBezTo>
                    <a:pt x="163" y="195"/>
                    <a:pt x="164" y="195"/>
                    <a:pt x="164" y="195"/>
                  </a:cubicBezTo>
                  <a:cubicBezTo>
                    <a:pt x="165" y="196"/>
                    <a:pt x="166" y="196"/>
                    <a:pt x="166" y="195"/>
                  </a:cubicBezTo>
                  <a:cubicBezTo>
                    <a:pt x="166" y="195"/>
                    <a:pt x="167" y="193"/>
                    <a:pt x="167" y="192"/>
                  </a:cubicBezTo>
                  <a:cubicBezTo>
                    <a:pt x="167" y="192"/>
                    <a:pt x="167" y="191"/>
                    <a:pt x="167" y="191"/>
                  </a:cubicBezTo>
                  <a:cubicBezTo>
                    <a:pt x="167" y="189"/>
                    <a:pt x="167" y="187"/>
                    <a:pt x="168" y="187"/>
                  </a:cubicBezTo>
                  <a:cubicBezTo>
                    <a:pt x="168" y="186"/>
                    <a:pt x="169" y="186"/>
                    <a:pt x="170" y="186"/>
                  </a:cubicBezTo>
                  <a:cubicBezTo>
                    <a:pt x="171" y="187"/>
                    <a:pt x="172" y="188"/>
                    <a:pt x="172" y="189"/>
                  </a:cubicBezTo>
                  <a:cubicBezTo>
                    <a:pt x="173" y="190"/>
                    <a:pt x="173" y="190"/>
                    <a:pt x="173" y="190"/>
                  </a:cubicBezTo>
                  <a:cubicBezTo>
                    <a:pt x="173" y="190"/>
                    <a:pt x="174" y="190"/>
                    <a:pt x="174" y="189"/>
                  </a:cubicBezTo>
                  <a:cubicBezTo>
                    <a:pt x="174" y="189"/>
                    <a:pt x="175" y="188"/>
                    <a:pt x="175" y="188"/>
                  </a:cubicBezTo>
                  <a:cubicBezTo>
                    <a:pt x="176" y="187"/>
                    <a:pt x="179" y="186"/>
                    <a:pt x="180" y="186"/>
                  </a:cubicBezTo>
                  <a:cubicBezTo>
                    <a:pt x="181" y="186"/>
                    <a:pt x="181" y="185"/>
                    <a:pt x="181" y="185"/>
                  </a:cubicBezTo>
                  <a:cubicBezTo>
                    <a:pt x="181" y="185"/>
                    <a:pt x="181" y="185"/>
                    <a:pt x="181" y="185"/>
                  </a:cubicBezTo>
                  <a:cubicBezTo>
                    <a:pt x="181" y="184"/>
                    <a:pt x="181" y="184"/>
                    <a:pt x="181" y="184"/>
                  </a:cubicBezTo>
                  <a:cubicBezTo>
                    <a:pt x="180" y="183"/>
                    <a:pt x="180" y="183"/>
                    <a:pt x="179" y="182"/>
                  </a:cubicBezTo>
                  <a:cubicBezTo>
                    <a:pt x="179" y="182"/>
                    <a:pt x="178" y="181"/>
                    <a:pt x="178" y="181"/>
                  </a:cubicBezTo>
                  <a:cubicBezTo>
                    <a:pt x="178" y="180"/>
                    <a:pt x="177" y="180"/>
                    <a:pt x="177" y="180"/>
                  </a:cubicBezTo>
                  <a:cubicBezTo>
                    <a:pt x="176" y="179"/>
                    <a:pt x="176" y="178"/>
                    <a:pt x="176" y="177"/>
                  </a:cubicBezTo>
                  <a:cubicBezTo>
                    <a:pt x="176" y="176"/>
                    <a:pt x="177" y="176"/>
                    <a:pt x="178" y="176"/>
                  </a:cubicBezTo>
                  <a:cubicBezTo>
                    <a:pt x="179" y="175"/>
                    <a:pt x="180" y="176"/>
                    <a:pt x="181" y="176"/>
                  </a:cubicBezTo>
                  <a:cubicBezTo>
                    <a:pt x="182" y="176"/>
                    <a:pt x="182" y="176"/>
                    <a:pt x="183" y="176"/>
                  </a:cubicBezTo>
                  <a:cubicBezTo>
                    <a:pt x="183" y="176"/>
                    <a:pt x="183" y="176"/>
                    <a:pt x="183" y="176"/>
                  </a:cubicBezTo>
                  <a:cubicBezTo>
                    <a:pt x="183" y="176"/>
                    <a:pt x="183" y="176"/>
                    <a:pt x="183" y="175"/>
                  </a:cubicBezTo>
                  <a:cubicBezTo>
                    <a:pt x="183" y="175"/>
                    <a:pt x="183" y="175"/>
                    <a:pt x="183" y="174"/>
                  </a:cubicBezTo>
                  <a:cubicBezTo>
                    <a:pt x="183" y="173"/>
                    <a:pt x="183" y="171"/>
                    <a:pt x="185" y="170"/>
                  </a:cubicBezTo>
                  <a:cubicBezTo>
                    <a:pt x="185" y="170"/>
                    <a:pt x="186" y="170"/>
                    <a:pt x="186" y="170"/>
                  </a:cubicBezTo>
                  <a:cubicBezTo>
                    <a:pt x="187" y="171"/>
                    <a:pt x="187" y="172"/>
                    <a:pt x="188" y="173"/>
                  </a:cubicBezTo>
                  <a:cubicBezTo>
                    <a:pt x="188" y="174"/>
                    <a:pt x="189" y="174"/>
                    <a:pt x="189" y="175"/>
                  </a:cubicBezTo>
                  <a:cubicBezTo>
                    <a:pt x="190" y="175"/>
                    <a:pt x="191" y="175"/>
                    <a:pt x="191" y="174"/>
                  </a:cubicBezTo>
                  <a:cubicBezTo>
                    <a:pt x="191" y="174"/>
                    <a:pt x="191" y="174"/>
                    <a:pt x="191" y="174"/>
                  </a:cubicBezTo>
                  <a:cubicBezTo>
                    <a:pt x="192" y="173"/>
                    <a:pt x="194" y="169"/>
                    <a:pt x="195" y="168"/>
                  </a:cubicBezTo>
                  <a:cubicBezTo>
                    <a:pt x="195" y="168"/>
                    <a:pt x="195" y="168"/>
                    <a:pt x="195" y="167"/>
                  </a:cubicBezTo>
                  <a:cubicBezTo>
                    <a:pt x="196" y="166"/>
                    <a:pt x="197" y="165"/>
                    <a:pt x="197" y="163"/>
                  </a:cubicBezTo>
                  <a:cubicBezTo>
                    <a:pt x="198" y="161"/>
                    <a:pt x="199" y="160"/>
                    <a:pt x="200" y="159"/>
                  </a:cubicBezTo>
                  <a:cubicBezTo>
                    <a:pt x="200" y="159"/>
                    <a:pt x="201" y="159"/>
                    <a:pt x="201" y="158"/>
                  </a:cubicBezTo>
                  <a:cubicBezTo>
                    <a:pt x="201" y="158"/>
                    <a:pt x="200" y="157"/>
                    <a:pt x="198" y="157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0"/>
            <p:cNvSpPr>
              <a:spLocks/>
            </p:cNvSpPr>
            <p:nvPr/>
          </p:nvSpPr>
          <p:spPr bwMode="auto">
            <a:xfrm>
              <a:off x="10879138" y="1211263"/>
              <a:ext cx="511175" cy="855663"/>
            </a:xfrm>
            <a:custGeom>
              <a:avLst/>
              <a:gdLst>
                <a:gd name="T0" fmla="*/ 191 w 201"/>
                <a:gd name="T1" fmla="*/ 161 h 336"/>
                <a:gd name="T2" fmla="*/ 187 w 201"/>
                <a:gd name="T3" fmla="*/ 144 h 336"/>
                <a:gd name="T4" fmla="*/ 175 w 201"/>
                <a:gd name="T5" fmla="*/ 141 h 336"/>
                <a:gd name="T6" fmla="*/ 172 w 201"/>
                <a:gd name="T7" fmla="*/ 138 h 336"/>
                <a:gd name="T8" fmla="*/ 161 w 201"/>
                <a:gd name="T9" fmla="*/ 125 h 336"/>
                <a:gd name="T10" fmla="*/ 158 w 201"/>
                <a:gd name="T11" fmla="*/ 116 h 336"/>
                <a:gd name="T12" fmla="*/ 152 w 201"/>
                <a:gd name="T13" fmla="*/ 110 h 336"/>
                <a:gd name="T14" fmla="*/ 141 w 201"/>
                <a:gd name="T15" fmla="*/ 111 h 336"/>
                <a:gd name="T16" fmla="*/ 140 w 201"/>
                <a:gd name="T17" fmla="*/ 100 h 336"/>
                <a:gd name="T18" fmla="*/ 131 w 201"/>
                <a:gd name="T19" fmla="*/ 82 h 336"/>
                <a:gd name="T20" fmla="*/ 119 w 201"/>
                <a:gd name="T21" fmla="*/ 50 h 336"/>
                <a:gd name="T22" fmla="*/ 118 w 201"/>
                <a:gd name="T23" fmla="*/ 42 h 336"/>
                <a:gd name="T24" fmla="*/ 109 w 201"/>
                <a:gd name="T25" fmla="*/ 26 h 336"/>
                <a:gd name="T26" fmla="*/ 103 w 201"/>
                <a:gd name="T27" fmla="*/ 12 h 336"/>
                <a:gd name="T28" fmla="*/ 76 w 201"/>
                <a:gd name="T29" fmla="*/ 1 h 336"/>
                <a:gd name="T30" fmla="*/ 67 w 201"/>
                <a:gd name="T31" fmla="*/ 7 h 336"/>
                <a:gd name="T32" fmla="*/ 61 w 201"/>
                <a:gd name="T33" fmla="*/ 18 h 336"/>
                <a:gd name="T34" fmla="*/ 46 w 201"/>
                <a:gd name="T35" fmla="*/ 16 h 336"/>
                <a:gd name="T36" fmla="*/ 36 w 201"/>
                <a:gd name="T37" fmla="*/ 8 h 336"/>
                <a:gd name="T38" fmla="*/ 29 w 201"/>
                <a:gd name="T39" fmla="*/ 30 h 336"/>
                <a:gd name="T40" fmla="*/ 25 w 201"/>
                <a:gd name="T41" fmla="*/ 56 h 336"/>
                <a:gd name="T42" fmla="*/ 18 w 201"/>
                <a:gd name="T43" fmla="*/ 78 h 336"/>
                <a:gd name="T44" fmla="*/ 17 w 201"/>
                <a:gd name="T45" fmla="*/ 112 h 336"/>
                <a:gd name="T46" fmla="*/ 20 w 201"/>
                <a:gd name="T47" fmla="*/ 144 h 336"/>
                <a:gd name="T48" fmla="*/ 14 w 201"/>
                <a:gd name="T49" fmla="*/ 179 h 336"/>
                <a:gd name="T50" fmla="*/ 6 w 201"/>
                <a:gd name="T51" fmla="*/ 184 h 336"/>
                <a:gd name="T52" fmla="*/ 47 w 201"/>
                <a:gd name="T53" fmla="*/ 319 h 336"/>
                <a:gd name="T54" fmla="*/ 63 w 201"/>
                <a:gd name="T55" fmla="*/ 336 h 336"/>
                <a:gd name="T56" fmla="*/ 67 w 201"/>
                <a:gd name="T57" fmla="*/ 314 h 336"/>
                <a:gd name="T58" fmla="*/ 72 w 201"/>
                <a:gd name="T59" fmla="*/ 305 h 336"/>
                <a:gd name="T60" fmla="*/ 74 w 201"/>
                <a:gd name="T61" fmla="*/ 284 h 336"/>
                <a:gd name="T62" fmla="*/ 83 w 201"/>
                <a:gd name="T63" fmla="*/ 270 h 336"/>
                <a:gd name="T64" fmla="*/ 89 w 201"/>
                <a:gd name="T65" fmla="*/ 268 h 336"/>
                <a:gd name="T66" fmla="*/ 92 w 201"/>
                <a:gd name="T67" fmla="*/ 276 h 336"/>
                <a:gd name="T68" fmla="*/ 97 w 201"/>
                <a:gd name="T69" fmla="*/ 271 h 336"/>
                <a:gd name="T70" fmla="*/ 101 w 201"/>
                <a:gd name="T71" fmla="*/ 261 h 336"/>
                <a:gd name="T72" fmla="*/ 104 w 201"/>
                <a:gd name="T73" fmla="*/ 253 h 336"/>
                <a:gd name="T74" fmla="*/ 115 w 201"/>
                <a:gd name="T75" fmla="*/ 253 h 336"/>
                <a:gd name="T76" fmla="*/ 119 w 201"/>
                <a:gd name="T77" fmla="*/ 238 h 336"/>
                <a:gd name="T78" fmla="*/ 115 w 201"/>
                <a:gd name="T79" fmla="*/ 214 h 336"/>
                <a:gd name="T80" fmla="*/ 116 w 201"/>
                <a:gd name="T81" fmla="*/ 204 h 336"/>
                <a:gd name="T82" fmla="*/ 125 w 201"/>
                <a:gd name="T83" fmla="*/ 201 h 336"/>
                <a:gd name="T84" fmla="*/ 128 w 201"/>
                <a:gd name="T85" fmla="*/ 220 h 336"/>
                <a:gd name="T86" fmla="*/ 139 w 201"/>
                <a:gd name="T87" fmla="*/ 222 h 336"/>
                <a:gd name="T88" fmla="*/ 135 w 201"/>
                <a:gd name="T89" fmla="*/ 215 h 336"/>
                <a:gd name="T90" fmla="*/ 139 w 201"/>
                <a:gd name="T91" fmla="*/ 202 h 336"/>
                <a:gd name="T92" fmla="*/ 142 w 201"/>
                <a:gd name="T93" fmla="*/ 203 h 336"/>
                <a:gd name="T94" fmla="*/ 158 w 201"/>
                <a:gd name="T95" fmla="*/ 200 h 336"/>
                <a:gd name="T96" fmla="*/ 160 w 201"/>
                <a:gd name="T97" fmla="*/ 199 h 336"/>
                <a:gd name="T98" fmla="*/ 164 w 201"/>
                <a:gd name="T99" fmla="*/ 195 h 336"/>
                <a:gd name="T100" fmla="*/ 168 w 201"/>
                <a:gd name="T101" fmla="*/ 187 h 336"/>
                <a:gd name="T102" fmla="*/ 174 w 201"/>
                <a:gd name="T103" fmla="*/ 189 h 336"/>
                <a:gd name="T104" fmla="*/ 181 w 201"/>
                <a:gd name="T105" fmla="*/ 185 h 336"/>
                <a:gd name="T106" fmla="*/ 177 w 201"/>
                <a:gd name="T107" fmla="*/ 180 h 336"/>
                <a:gd name="T108" fmla="*/ 183 w 201"/>
                <a:gd name="T109" fmla="*/ 176 h 336"/>
                <a:gd name="T110" fmla="*/ 185 w 201"/>
                <a:gd name="T111" fmla="*/ 170 h 336"/>
                <a:gd name="T112" fmla="*/ 191 w 201"/>
                <a:gd name="T113" fmla="*/ 174 h 336"/>
                <a:gd name="T114" fmla="*/ 197 w 201"/>
                <a:gd name="T115" fmla="*/ 163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1" h="336">
                  <a:moveTo>
                    <a:pt x="198" y="157"/>
                  </a:moveTo>
                  <a:cubicBezTo>
                    <a:pt x="198" y="156"/>
                    <a:pt x="197" y="158"/>
                    <a:pt x="196" y="159"/>
                  </a:cubicBezTo>
                  <a:cubicBezTo>
                    <a:pt x="196" y="159"/>
                    <a:pt x="196" y="159"/>
                    <a:pt x="196" y="159"/>
                  </a:cubicBezTo>
                  <a:cubicBezTo>
                    <a:pt x="195" y="161"/>
                    <a:pt x="193" y="161"/>
                    <a:pt x="191" y="161"/>
                  </a:cubicBezTo>
                  <a:cubicBezTo>
                    <a:pt x="189" y="160"/>
                    <a:pt x="188" y="157"/>
                    <a:pt x="189" y="154"/>
                  </a:cubicBezTo>
                  <a:cubicBezTo>
                    <a:pt x="189" y="153"/>
                    <a:pt x="190" y="151"/>
                    <a:pt x="190" y="150"/>
                  </a:cubicBezTo>
                  <a:cubicBezTo>
                    <a:pt x="191" y="149"/>
                    <a:pt x="191" y="149"/>
                    <a:pt x="191" y="148"/>
                  </a:cubicBezTo>
                  <a:cubicBezTo>
                    <a:pt x="191" y="147"/>
                    <a:pt x="189" y="145"/>
                    <a:pt x="187" y="144"/>
                  </a:cubicBezTo>
                  <a:cubicBezTo>
                    <a:pt x="185" y="143"/>
                    <a:pt x="182" y="142"/>
                    <a:pt x="181" y="140"/>
                  </a:cubicBezTo>
                  <a:cubicBezTo>
                    <a:pt x="180" y="138"/>
                    <a:pt x="180" y="137"/>
                    <a:pt x="178" y="137"/>
                  </a:cubicBezTo>
                  <a:cubicBezTo>
                    <a:pt x="178" y="137"/>
                    <a:pt x="178" y="137"/>
                    <a:pt x="177" y="138"/>
                  </a:cubicBezTo>
                  <a:cubicBezTo>
                    <a:pt x="177" y="139"/>
                    <a:pt x="176" y="141"/>
                    <a:pt x="175" y="141"/>
                  </a:cubicBezTo>
                  <a:cubicBezTo>
                    <a:pt x="174" y="142"/>
                    <a:pt x="173" y="142"/>
                    <a:pt x="172" y="142"/>
                  </a:cubicBezTo>
                  <a:cubicBezTo>
                    <a:pt x="172" y="141"/>
                    <a:pt x="172" y="141"/>
                    <a:pt x="172" y="140"/>
                  </a:cubicBezTo>
                  <a:cubicBezTo>
                    <a:pt x="172" y="139"/>
                    <a:pt x="172" y="139"/>
                    <a:pt x="172" y="138"/>
                  </a:cubicBezTo>
                  <a:cubicBezTo>
                    <a:pt x="172" y="138"/>
                    <a:pt x="172" y="138"/>
                    <a:pt x="172" y="138"/>
                  </a:cubicBezTo>
                  <a:cubicBezTo>
                    <a:pt x="171" y="136"/>
                    <a:pt x="171" y="135"/>
                    <a:pt x="170" y="134"/>
                  </a:cubicBezTo>
                  <a:cubicBezTo>
                    <a:pt x="168" y="133"/>
                    <a:pt x="167" y="133"/>
                    <a:pt x="165" y="132"/>
                  </a:cubicBezTo>
                  <a:cubicBezTo>
                    <a:pt x="162" y="131"/>
                    <a:pt x="161" y="129"/>
                    <a:pt x="161" y="127"/>
                  </a:cubicBezTo>
                  <a:cubicBezTo>
                    <a:pt x="161" y="126"/>
                    <a:pt x="161" y="126"/>
                    <a:pt x="161" y="125"/>
                  </a:cubicBezTo>
                  <a:cubicBezTo>
                    <a:pt x="160" y="124"/>
                    <a:pt x="159" y="124"/>
                    <a:pt x="158" y="122"/>
                  </a:cubicBezTo>
                  <a:cubicBezTo>
                    <a:pt x="157" y="122"/>
                    <a:pt x="157" y="122"/>
                    <a:pt x="157" y="122"/>
                  </a:cubicBezTo>
                  <a:cubicBezTo>
                    <a:pt x="156" y="121"/>
                    <a:pt x="156" y="120"/>
                    <a:pt x="156" y="119"/>
                  </a:cubicBezTo>
                  <a:cubicBezTo>
                    <a:pt x="156" y="117"/>
                    <a:pt x="157" y="116"/>
                    <a:pt x="158" y="116"/>
                  </a:cubicBezTo>
                  <a:cubicBezTo>
                    <a:pt x="158" y="116"/>
                    <a:pt x="158" y="116"/>
                    <a:pt x="158" y="116"/>
                  </a:cubicBezTo>
                  <a:cubicBezTo>
                    <a:pt x="158" y="115"/>
                    <a:pt x="158" y="114"/>
                    <a:pt x="158" y="113"/>
                  </a:cubicBezTo>
                  <a:cubicBezTo>
                    <a:pt x="157" y="111"/>
                    <a:pt x="155" y="111"/>
                    <a:pt x="154" y="111"/>
                  </a:cubicBezTo>
                  <a:cubicBezTo>
                    <a:pt x="153" y="110"/>
                    <a:pt x="153" y="110"/>
                    <a:pt x="152" y="110"/>
                  </a:cubicBezTo>
                  <a:cubicBezTo>
                    <a:pt x="152" y="110"/>
                    <a:pt x="152" y="110"/>
                    <a:pt x="152" y="110"/>
                  </a:cubicBezTo>
                  <a:cubicBezTo>
                    <a:pt x="149" y="108"/>
                    <a:pt x="148" y="108"/>
                    <a:pt x="148" y="108"/>
                  </a:cubicBezTo>
                  <a:cubicBezTo>
                    <a:pt x="147" y="108"/>
                    <a:pt x="147" y="108"/>
                    <a:pt x="147" y="109"/>
                  </a:cubicBezTo>
                  <a:cubicBezTo>
                    <a:pt x="146" y="110"/>
                    <a:pt x="144" y="111"/>
                    <a:pt x="141" y="111"/>
                  </a:cubicBezTo>
                  <a:cubicBezTo>
                    <a:pt x="138" y="111"/>
                    <a:pt x="137" y="108"/>
                    <a:pt x="137" y="107"/>
                  </a:cubicBezTo>
                  <a:cubicBezTo>
                    <a:pt x="137" y="105"/>
                    <a:pt x="140" y="103"/>
                    <a:pt x="141" y="102"/>
                  </a:cubicBezTo>
                  <a:cubicBezTo>
                    <a:pt x="141" y="102"/>
                    <a:pt x="141" y="102"/>
                    <a:pt x="141" y="102"/>
                  </a:cubicBezTo>
                  <a:cubicBezTo>
                    <a:pt x="141" y="101"/>
                    <a:pt x="141" y="100"/>
                    <a:pt x="140" y="100"/>
                  </a:cubicBezTo>
                  <a:cubicBezTo>
                    <a:pt x="140" y="100"/>
                    <a:pt x="140" y="100"/>
                    <a:pt x="140" y="100"/>
                  </a:cubicBezTo>
                  <a:cubicBezTo>
                    <a:pt x="140" y="99"/>
                    <a:pt x="138" y="98"/>
                    <a:pt x="137" y="95"/>
                  </a:cubicBezTo>
                  <a:cubicBezTo>
                    <a:pt x="136" y="91"/>
                    <a:pt x="133" y="86"/>
                    <a:pt x="132" y="83"/>
                  </a:cubicBezTo>
                  <a:cubicBezTo>
                    <a:pt x="131" y="82"/>
                    <a:pt x="131" y="82"/>
                    <a:pt x="131" y="82"/>
                  </a:cubicBezTo>
                  <a:cubicBezTo>
                    <a:pt x="130" y="79"/>
                    <a:pt x="127" y="74"/>
                    <a:pt x="126" y="68"/>
                  </a:cubicBezTo>
                  <a:cubicBezTo>
                    <a:pt x="125" y="63"/>
                    <a:pt x="124" y="62"/>
                    <a:pt x="123" y="61"/>
                  </a:cubicBezTo>
                  <a:cubicBezTo>
                    <a:pt x="123" y="60"/>
                    <a:pt x="122" y="60"/>
                    <a:pt x="122" y="58"/>
                  </a:cubicBezTo>
                  <a:cubicBezTo>
                    <a:pt x="119" y="54"/>
                    <a:pt x="119" y="52"/>
                    <a:pt x="119" y="50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119" y="48"/>
                    <a:pt x="119" y="47"/>
                    <a:pt x="119" y="47"/>
                  </a:cubicBezTo>
                  <a:cubicBezTo>
                    <a:pt x="120" y="45"/>
                    <a:pt x="120" y="43"/>
                    <a:pt x="119" y="43"/>
                  </a:cubicBezTo>
                  <a:cubicBezTo>
                    <a:pt x="118" y="42"/>
                    <a:pt x="118" y="42"/>
                    <a:pt x="118" y="42"/>
                  </a:cubicBezTo>
                  <a:cubicBezTo>
                    <a:pt x="116" y="41"/>
                    <a:pt x="115" y="40"/>
                    <a:pt x="114" y="38"/>
                  </a:cubicBezTo>
                  <a:cubicBezTo>
                    <a:pt x="113" y="37"/>
                    <a:pt x="113" y="35"/>
                    <a:pt x="113" y="34"/>
                  </a:cubicBezTo>
                  <a:cubicBezTo>
                    <a:pt x="113" y="33"/>
                    <a:pt x="113" y="31"/>
                    <a:pt x="112" y="31"/>
                  </a:cubicBezTo>
                  <a:cubicBezTo>
                    <a:pt x="111" y="30"/>
                    <a:pt x="110" y="28"/>
                    <a:pt x="109" y="26"/>
                  </a:cubicBezTo>
                  <a:cubicBezTo>
                    <a:pt x="109" y="26"/>
                    <a:pt x="109" y="25"/>
                    <a:pt x="108" y="25"/>
                  </a:cubicBezTo>
                  <a:cubicBezTo>
                    <a:pt x="108" y="24"/>
                    <a:pt x="108" y="22"/>
                    <a:pt x="108" y="21"/>
                  </a:cubicBezTo>
                  <a:cubicBezTo>
                    <a:pt x="108" y="19"/>
                    <a:pt x="108" y="18"/>
                    <a:pt x="107" y="16"/>
                  </a:cubicBezTo>
                  <a:cubicBezTo>
                    <a:pt x="107" y="13"/>
                    <a:pt x="105" y="13"/>
                    <a:pt x="103" y="12"/>
                  </a:cubicBezTo>
                  <a:cubicBezTo>
                    <a:pt x="102" y="12"/>
                    <a:pt x="101" y="12"/>
                    <a:pt x="101" y="12"/>
                  </a:cubicBezTo>
                  <a:cubicBezTo>
                    <a:pt x="98" y="11"/>
                    <a:pt x="94" y="8"/>
                    <a:pt x="92" y="6"/>
                  </a:cubicBezTo>
                  <a:cubicBezTo>
                    <a:pt x="90" y="5"/>
                    <a:pt x="86" y="2"/>
                    <a:pt x="84" y="1"/>
                  </a:cubicBezTo>
                  <a:cubicBezTo>
                    <a:pt x="83" y="0"/>
                    <a:pt x="77" y="1"/>
                    <a:pt x="76" y="1"/>
                  </a:cubicBezTo>
                  <a:cubicBezTo>
                    <a:pt x="75" y="2"/>
                    <a:pt x="75" y="3"/>
                    <a:pt x="74" y="4"/>
                  </a:cubicBezTo>
                  <a:cubicBezTo>
                    <a:pt x="74" y="4"/>
                    <a:pt x="73" y="5"/>
                    <a:pt x="73" y="5"/>
                  </a:cubicBezTo>
                  <a:cubicBezTo>
                    <a:pt x="73" y="6"/>
                    <a:pt x="72" y="6"/>
                    <a:pt x="72" y="7"/>
                  </a:cubicBezTo>
                  <a:cubicBezTo>
                    <a:pt x="70" y="7"/>
                    <a:pt x="68" y="8"/>
                    <a:pt x="67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6" y="7"/>
                    <a:pt x="66" y="7"/>
                    <a:pt x="66" y="8"/>
                  </a:cubicBezTo>
                  <a:cubicBezTo>
                    <a:pt x="66" y="10"/>
                    <a:pt x="64" y="14"/>
                    <a:pt x="63" y="15"/>
                  </a:cubicBezTo>
                  <a:cubicBezTo>
                    <a:pt x="62" y="16"/>
                    <a:pt x="61" y="17"/>
                    <a:pt x="61" y="18"/>
                  </a:cubicBezTo>
                  <a:cubicBezTo>
                    <a:pt x="59" y="20"/>
                    <a:pt x="58" y="22"/>
                    <a:pt x="57" y="23"/>
                  </a:cubicBezTo>
                  <a:cubicBezTo>
                    <a:pt x="55" y="25"/>
                    <a:pt x="51" y="25"/>
                    <a:pt x="49" y="24"/>
                  </a:cubicBezTo>
                  <a:cubicBezTo>
                    <a:pt x="47" y="22"/>
                    <a:pt x="47" y="20"/>
                    <a:pt x="46" y="18"/>
                  </a:cubicBezTo>
                  <a:cubicBezTo>
                    <a:pt x="46" y="17"/>
                    <a:pt x="46" y="16"/>
                    <a:pt x="46" y="16"/>
                  </a:cubicBezTo>
                  <a:cubicBezTo>
                    <a:pt x="45" y="14"/>
                    <a:pt x="42" y="13"/>
                    <a:pt x="40" y="12"/>
                  </a:cubicBezTo>
                  <a:cubicBezTo>
                    <a:pt x="39" y="12"/>
                    <a:pt x="38" y="11"/>
                    <a:pt x="38" y="9"/>
                  </a:cubicBezTo>
                  <a:cubicBezTo>
                    <a:pt x="37" y="9"/>
                    <a:pt x="37" y="8"/>
                    <a:pt x="37" y="8"/>
                  </a:cubicBezTo>
                  <a:cubicBezTo>
                    <a:pt x="37" y="8"/>
                    <a:pt x="36" y="8"/>
                    <a:pt x="36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5" y="8"/>
                    <a:pt x="34" y="8"/>
                    <a:pt x="34" y="9"/>
                  </a:cubicBezTo>
                  <a:cubicBezTo>
                    <a:pt x="33" y="10"/>
                    <a:pt x="31" y="13"/>
                    <a:pt x="32" y="18"/>
                  </a:cubicBezTo>
                  <a:cubicBezTo>
                    <a:pt x="32" y="22"/>
                    <a:pt x="30" y="26"/>
                    <a:pt x="29" y="30"/>
                  </a:cubicBezTo>
                  <a:cubicBezTo>
                    <a:pt x="28" y="31"/>
                    <a:pt x="28" y="32"/>
                    <a:pt x="28" y="33"/>
                  </a:cubicBezTo>
                  <a:cubicBezTo>
                    <a:pt x="27" y="37"/>
                    <a:pt x="26" y="40"/>
                    <a:pt x="25" y="44"/>
                  </a:cubicBezTo>
                  <a:cubicBezTo>
                    <a:pt x="25" y="48"/>
                    <a:pt x="25" y="52"/>
                    <a:pt x="25" y="55"/>
                  </a:cubicBezTo>
                  <a:cubicBezTo>
                    <a:pt x="25" y="55"/>
                    <a:pt x="25" y="56"/>
                    <a:pt x="25" y="56"/>
                  </a:cubicBezTo>
                  <a:cubicBezTo>
                    <a:pt x="25" y="57"/>
                    <a:pt x="23" y="60"/>
                    <a:pt x="22" y="62"/>
                  </a:cubicBezTo>
                  <a:cubicBezTo>
                    <a:pt x="20" y="63"/>
                    <a:pt x="21" y="68"/>
                    <a:pt x="22" y="71"/>
                  </a:cubicBezTo>
                  <a:cubicBezTo>
                    <a:pt x="22" y="74"/>
                    <a:pt x="21" y="75"/>
                    <a:pt x="20" y="76"/>
                  </a:cubicBezTo>
                  <a:cubicBezTo>
                    <a:pt x="19" y="76"/>
                    <a:pt x="19" y="77"/>
                    <a:pt x="18" y="78"/>
                  </a:cubicBezTo>
                  <a:cubicBezTo>
                    <a:pt x="16" y="80"/>
                    <a:pt x="15" y="82"/>
                    <a:pt x="17" y="87"/>
                  </a:cubicBezTo>
                  <a:cubicBezTo>
                    <a:pt x="18" y="92"/>
                    <a:pt x="20" y="101"/>
                    <a:pt x="20" y="103"/>
                  </a:cubicBezTo>
                  <a:cubicBezTo>
                    <a:pt x="19" y="105"/>
                    <a:pt x="19" y="107"/>
                    <a:pt x="18" y="109"/>
                  </a:cubicBezTo>
                  <a:cubicBezTo>
                    <a:pt x="18" y="110"/>
                    <a:pt x="17" y="111"/>
                    <a:pt x="17" y="112"/>
                  </a:cubicBezTo>
                  <a:cubicBezTo>
                    <a:pt x="16" y="114"/>
                    <a:pt x="18" y="118"/>
                    <a:pt x="20" y="126"/>
                  </a:cubicBezTo>
                  <a:cubicBezTo>
                    <a:pt x="21" y="127"/>
                    <a:pt x="21" y="127"/>
                    <a:pt x="21" y="127"/>
                  </a:cubicBezTo>
                  <a:cubicBezTo>
                    <a:pt x="23" y="133"/>
                    <a:pt x="21" y="139"/>
                    <a:pt x="21" y="143"/>
                  </a:cubicBezTo>
                  <a:cubicBezTo>
                    <a:pt x="20" y="143"/>
                    <a:pt x="20" y="144"/>
                    <a:pt x="20" y="144"/>
                  </a:cubicBezTo>
                  <a:cubicBezTo>
                    <a:pt x="20" y="147"/>
                    <a:pt x="17" y="152"/>
                    <a:pt x="14" y="153"/>
                  </a:cubicBezTo>
                  <a:cubicBezTo>
                    <a:pt x="12" y="155"/>
                    <a:pt x="12" y="159"/>
                    <a:pt x="14" y="163"/>
                  </a:cubicBezTo>
                  <a:cubicBezTo>
                    <a:pt x="17" y="168"/>
                    <a:pt x="15" y="172"/>
                    <a:pt x="13" y="174"/>
                  </a:cubicBezTo>
                  <a:cubicBezTo>
                    <a:pt x="12" y="176"/>
                    <a:pt x="12" y="178"/>
                    <a:pt x="14" y="179"/>
                  </a:cubicBezTo>
                  <a:cubicBezTo>
                    <a:pt x="15" y="181"/>
                    <a:pt x="16" y="183"/>
                    <a:pt x="16" y="185"/>
                  </a:cubicBezTo>
                  <a:cubicBezTo>
                    <a:pt x="16" y="186"/>
                    <a:pt x="15" y="187"/>
                    <a:pt x="14" y="187"/>
                  </a:cubicBezTo>
                  <a:cubicBezTo>
                    <a:pt x="12" y="188"/>
                    <a:pt x="11" y="188"/>
                    <a:pt x="9" y="186"/>
                  </a:cubicBezTo>
                  <a:cubicBezTo>
                    <a:pt x="8" y="185"/>
                    <a:pt x="7" y="185"/>
                    <a:pt x="6" y="184"/>
                  </a:cubicBezTo>
                  <a:cubicBezTo>
                    <a:pt x="5" y="184"/>
                    <a:pt x="5" y="184"/>
                    <a:pt x="4" y="184"/>
                  </a:cubicBezTo>
                  <a:cubicBezTo>
                    <a:pt x="3" y="184"/>
                    <a:pt x="2" y="184"/>
                    <a:pt x="0" y="185"/>
                  </a:cubicBezTo>
                  <a:cubicBezTo>
                    <a:pt x="43" y="298"/>
                    <a:pt x="43" y="298"/>
                    <a:pt x="43" y="298"/>
                  </a:cubicBezTo>
                  <a:cubicBezTo>
                    <a:pt x="44" y="299"/>
                    <a:pt x="47" y="316"/>
                    <a:pt x="47" y="319"/>
                  </a:cubicBezTo>
                  <a:cubicBezTo>
                    <a:pt x="47" y="320"/>
                    <a:pt x="48" y="320"/>
                    <a:pt x="50" y="320"/>
                  </a:cubicBezTo>
                  <a:cubicBezTo>
                    <a:pt x="50" y="320"/>
                    <a:pt x="51" y="321"/>
                    <a:pt x="52" y="321"/>
                  </a:cubicBezTo>
                  <a:cubicBezTo>
                    <a:pt x="53" y="322"/>
                    <a:pt x="55" y="325"/>
                    <a:pt x="58" y="330"/>
                  </a:cubicBezTo>
                  <a:cubicBezTo>
                    <a:pt x="60" y="333"/>
                    <a:pt x="61" y="335"/>
                    <a:pt x="63" y="336"/>
                  </a:cubicBezTo>
                  <a:cubicBezTo>
                    <a:pt x="64" y="335"/>
                    <a:pt x="64" y="335"/>
                    <a:pt x="64" y="335"/>
                  </a:cubicBezTo>
                  <a:cubicBezTo>
                    <a:pt x="65" y="333"/>
                    <a:pt x="66" y="329"/>
                    <a:pt x="67" y="325"/>
                  </a:cubicBezTo>
                  <a:cubicBezTo>
                    <a:pt x="67" y="323"/>
                    <a:pt x="67" y="321"/>
                    <a:pt x="67" y="320"/>
                  </a:cubicBezTo>
                  <a:cubicBezTo>
                    <a:pt x="67" y="318"/>
                    <a:pt x="67" y="316"/>
                    <a:pt x="67" y="314"/>
                  </a:cubicBezTo>
                  <a:cubicBezTo>
                    <a:pt x="68" y="311"/>
                    <a:pt x="71" y="310"/>
                    <a:pt x="72" y="309"/>
                  </a:cubicBezTo>
                  <a:cubicBezTo>
                    <a:pt x="73" y="309"/>
                    <a:pt x="73" y="308"/>
                    <a:pt x="73" y="308"/>
                  </a:cubicBezTo>
                  <a:cubicBezTo>
                    <a:pt x="74" y="308"/>
                    <a:pt x="74" y="307"/>
                    <a:pt x="74" y="307"/>
                  </a:cubicBezTo>
                  <a:cubicBezTo>
                    <a:pt x="74" y="306"/>
                    <a:pt x="74" y="306"/>
                    <a:pt x="72" y="305"/>
                  </a:cubicBezTo>
                  <a:cubicBezTo>
                    <a:pt x="69" y="304"/>
                    <a:pt x="70" y="301"/>
                    <a:pt x="70" y="299"/>
                  </a:cubicBezTo>
                  <a:cubicBezTo>
                    <a:pt x="70" y="298"/>
                    <a:pt x="70" y="298"/>
                    <a:pt x="70" y="297"/>
                  </a:cubicBezTo>
                  <a:cubicBezTo>
                    <a:pt x="70" y="295"/>
                    <a:pt x="71" y="290"/>
                    <a:pt x="73" y="287"/>
                  </a:cubicBezTo>
                  <a:cubicBezTo>
                    <a:pt x="73" y="286"/>
                    <a:pt x="73" y="285"/>
                    <a:pt x="74" y="284"/>
                  </a:cubicBezTo>
                  <a:cubicBezTo>
                    <a:pt x="74" y="281"/>
                    <a:pt x="75" y="279"/>
                    <a:pt x="78" y="277"/>
                  </a:cubicBezTo>
                  <a:cubicBezTo>
                    <a:pt x="79" y="277"/>
                    <a:pt x="80" y="274"/>
                    <a:pt x="80" y="272"/>
                  </a:cubicBezTo>
                  <a:cubicBezTo>
                    <a:pt x="81" y="271"/>
                    <a:pt x="81" y="269"/>
                    <a:pt x="82" y="269"/>
                  </a:cubicBezTo>
                  <a:cubicBezTo>
                    <a:pt x="82" y="269"/>
                    <a:pt x="83" y="269"/>
                    <a:pt x="83" y="270"/>
                  </a:cubicBezTo>
                  <a:cubicBezTo>
                    <a:pt x="84" y="270"/>
                    <a:pt x="84" y="270"/>
                    <a:pt x="84" y="271"/>
                  </a:cubicBezTo>
                  <a:cubicBezTo>
                    <a:pt x="85" y="271"/>
                    <a:pt x="85" y="272"/>
                    <a:pt x="86" y="272"/>
                  </a:cubicBezTo>
                  <a:cubicBezTo>
                    <a:pt x="86" y="272"/>
                    <a:pt x="86" y="272"/>
                    <a:pt x="86" y="272"/>
                  </a:cubicBezTo>
                  <a:cubicBezTo>
                    <a:pt x="86" y="270"/>
                    <a:pt x="88" y="268"/>
                    <a:pt x="89" y="268"/>
                  </a:cubicBezTo>
                  <a:cubicBezTo>
                    <a:pt x="90" y="268"/>
                    <a:pt x="91" y="268"/>
                    <a:pt x="91" y="269"/>
                  </a:cubicBezTo>
                  <a:cubicBezTo>
                    <a:pt x="91" y="270"/>
                    <a:pt x="91" y="271"/>
                    <a:pt x="91" y="272"/>
                  </a:cubicBezTo>
                  <a:cubicBezTo>
                    <a:pt x="91" y="273"/>
                    <a:pt x="91" y="275"/>
                    <a:pt x="92" y="276"/>
                  </a:cubicBezTo>
                  <a:cubicBezTo>
                    <a:pt x="92" y="276"/>
                    <a:pt x="92" y="276"/>
                    <a:pt x="92" y="276"/>
                  </a:cubicBezTo>
                  <a:cubicBezTo>
                    <a:pt x="92" y="275"/>
                    <a:pt x="92" y="274"/>
                    <a:pt x="92" y="273"/>
                  </a:cubicBezTo>
                  <a:cubicBezTo>
                    <a:pt x="92" y="272"/>
                    <a:pt x="92" y="272"/>
                    <a:pt x="93" y="272"/>
                  </a:cubicBezTo>
                  <a:cubicBezTo>
                    <a:pt x="93" y="271"/>
                    <a:pt x="95" y="271"/>
                    <a:pt x="96" y="271"/>
                  </a:cubicBezTo>
                  <a:cubicBezTo>
                    <a:pt x="97" y="271"/>
                    <a:pt x="97" y="271"/>
                    <a:pt x="97" y="271"/>
                  </a:cubicBezTo>
                  <a:cubicBezTo>
                    <a:pt x="97" y="271"/>
                    <a:pt x="97" y="270"/>
                    <a:pt x="97" y="269"/>
                  </a:cubicBezTo>
                  <a:cubicBezTo>
                    <a:pt x="97" y="269"/>
                    <a:pt x="97" y="268"/>
                    <a:pt x="97" y="267"/>
                  </a:cubicBezTo>
                  <a:cubicBezTo>
                    <a:pt x="97" y="265"/>
                    <a:pt x="99" y="263"/>
                    <a:pt x="100" y="262"/>
                  </a:cubicBezTo>
                  <a:cubicBezTo>
                    <a:pt x="101" y="261"/>
                    <a:pt x="101" y="261"/>
                    <a:pt x="101" y="261"/>
                  </a:cubicBezTo>
                  <a:cubicBezTo>
                    <a:pt x="102" y="260"/>
                    <a:pt x="101" y="260"/>
                    <a:pt x="101" y="259"/>
                  </a:cubicBezTo>
                  <a:cubicBezTo>
                    <a:pt x="101" y="259"/>
                    <a:pt x="100" y="258"/>
                    <a:pt x="100" y="257"/>
                  </a:cubicBezTo>
                  <a:cubicBezTo>
                    <a:pt x="99" y="255"/>
                    <a:pt x="102" y="254"/>
                    <a:pt x="103" y="254"/>
                  </a:cubicBezTo>
                  <a:cubicBezTo>
                    <a:pt x="104" y="253"/>
                    <a:pt x="104" y="253"/>
                    <a:pt x="104" y="253"/>
                  </a:cubicBezTo>
                  <a:cubicBezTo>
                    <a:pt x="105" y="253"/>
                    <a:pt x="106" y="253"/>
                    <a:pt x="107" y="252"/>
                  </a:cubicBezTo>
                  <a:cubicBezTo>
                    <a:pt x="108" y="251"/>
                    <a:pt x="109" y="251"/>
                    <a:pt x="110" y="251"/>
                  </a:cubicBezTo>
                  <a:cubicBezTo>
                    <a:pt x="111" y="250"/>
                    <a:pt x="112" y="251"/>
                    <a:pt x="113" y="252"/>
                  </a:cubicBezTo>
                  <a:cubicBezTo>
                    <a:pt x="114" y="252"/>
                    <a:pt x="114" y="253"/>
                    <a:pt x="115" y="253"/>
                  </a:cubicBezTo>
                  <a:cubicBezTo>
                    <a:pt x="115" y="253"/>
                    <a:pt x="115" y="253"/>
                    <a:pt x="115" y="253"/>
                  </a:cubicBezTo>
                  <a:cubicBezTo>
                    <a:pt x="115" y="250"/>
                    <a:pt x="117" y="247"/>
                    <a:pt x="118" y="245"/>
                  </a:cubicBezTo>
                  <a:cubicBezTo>
                    <a:pt x="119" y="245"/>
                    <a:pt x="119" y="245"/>
                    <a:pt x="119" y="245"/>
                  </a:cubicBezTo>
                  <a:cubicBezTo>
                    <a:pt x="120" y="243"/>
                    <a:pt x="120" y="239"/>
                    <a:pt x="119" y="238"/>
                  </a:cubicBezTo>
                  <a:cubicBezTo>
                    <a:pt x="118" y="236"/>
                    <a:pt x="118" y="232"/>
                    <a:pt x="118" y="229"/>
                  </a:cubicBezTo>
                  <a:cubicBezTo>
                    <a:pt x="118" y="229"/>
                    <a:pt x="118" y="228"/>
                    <a:pt x="118" y="228"/>
                  </a:cubicBezTo>
                  <a:cubicBezTo>
                    <a:pt x="119" y="226"/>
                    <a:pt x="119" y="224"/>
                    <a:pt x="118" y="223"/>
                  </a:cubicBezTo>
                  <a:cubicBezTo>
                    <a:pt x="117" y="221"/>
                    <a:pt x="116" y="216"/>
                    <a:pt x="115" y="214"/>
                  </a:cubicBezTo>
                  <a:cubicBezTo>
                    <a:pt x="115" y="213"/>
                    <a:pt x="117" y="211"/>
                    <a:pt x="118" y="210"/>
                  </a:cubicBezTo>
                  <a:cubicBezTo>
                    <a:pt x="119" y="210"/>
                    <a:pt x="120" y="209"/>
                    <a:pt x="120" y="208"/>
                  </a:cubicBezTo>
                  <a:cubicBezTo>
                    <a:pt x="120" y="207"/>
                    <a:pt x="120" y="207"/>
                    <a:pt x="118" y="206"/>
                  </a:cubicBezTo>
                  <a:cubicBezTo>
                    <a:pt x="118" y="205"/>
                    <a:pt x="117" y="205"/>
                    <a:pt x="116" y="204"/>
                  </a:cubicBezTo>
                  <a:cubicBezTo>
                    <a:pt x="115" y="203"/>
                    <a:pt x="115" y="202"/>
                    <a:pt x="115" y="201"/>
                  </a:cubicBezTo>
                  <a:cubicBezTo>
                    <a:pt x="115" y="200"/>
                    <a:pt x="116" y="199"/>
                    <a:pt x="118" y="198"/>
                  </a:cubicBezTo>
                  <a:cubicBezTo>
                    <a:pt x="119" y="197"/>
                    <a:pt x="121" y="199"/>
                    <a:pt x="123" y="200"/>
                  </a:cubicBezTo>
                  <a:cubicBezTo>
                    <a:pt x="124" y="201"/>
                    <a:pt x="124" y="201"/>
                    <a:pt x="125" y="201"/>
                  </a:cubicBezTo>
                  <a:cubicBezTo>
                    <a:pt x="127" y="202"/>
                    <a:pt x="128" y="204"/>
                    <a:pt x="128" y="206"/>
                  </a:cubicBezTo>
                  <a:cubicBezTo>
                    <a:pt x="128" y="207"/>
                    <a:pt x="129" y="207"/>
                    <a:pt x="129" y="208"/>
                  </a:cubicBezTo>
                  <a:cubicBezTo>
                    <a:pt x="130" y="211"/>
                    <a:pt x="128" y="213"/>
                    <a:pt x="127" y="215"/>
                  </a:cubicBezTo>
                  <a:cubicBezTo>
                    <a:pt x="125" y="218"/>
                    <a:pt x="127" y="220"/>
                    <a:pt x="128" y="220"/>
                  </a:cubicBezTo>
                  <a:cubicBezTo>
                    <a:pt x="128" y="221"/>
                    <a:pt x="128" y="221"/>
                    <a:pt x="129" y="220"/>
                  </a:cubicBezTo>
                  <a:cubicBezTo>
                    <a:pt x="130" y="220"/>
                    <a:pt x="131" y="219"/>
                    <a:pt x="133" y="219"/>
                  </a:cubicBezTo>
                  <a:cubicBezTo>
                    <a:pt x="134" y="219"/>
                    <a:pt x="135" y="220"/>
                    <a:pt x="136" y="221"/>
                  </a:cubicBezTo>
                  <a:cubicBezTo>
                    <a:pt x="137" y="222"/>
                    <a:pt x="138" y="223"/>
                    <a:pt x="139" y="222"/>
                  </a:cubicBezTo>
                  <a:cubicBezTo>
                    <a:pt x="139" y="222"/>
                    <a:pt x="140" y="222"/>
                    <a:pt x="140" y="222"/>
                  </a:cubicBezTo>
                  <a:cubicBezTo>
                    <a:pt x="140" y="222"/>
                    <a:pt x="140" y="220"/>
                    <a:pt x="139" y="219"/>
                  </a:cubicBezTo>
                  <a:cubicBezTo>
                    <a:pt x="139" y="219"/>
                    <a:pt x="138" y="218"/>
                    <a:pt x="137" y="217"/>
                  </a:cubicBezTo>
                  <a:cubicBezTo>
                    <a:pt x="136" y="216"/>
                    <a:pt x="135" y="216"/>
                    <a:pt x="135" y="215"/>
                  </a:cubicBezTo>
                  <a:cubicBezTo>
                    <a:pt x="134" y="214"/>
                    <a:pt x="135" y="212"/>
                    <a:pt x="135" y="210"/>
                  </a:cubicBezTo>
                  <a:cubicBezTo>
                    <a:pt x="136" y="209"/>
                    <a:pt x="136" y="208"/>
                    <a:pt x="136" y="207"/>
                  </a:cubicBezTo>
                  <a:cubicBezTo>
                    <a:pt x="136" y="206"/>
                    <a:pt x="136" y="202"/>
                    <a:pt x="137" y="202"/>
                  </a:cubicBezTo>
                  <a:cubicBezTo>
                    <a:pt x="138" y="202"/>
                    <a:pt x="139" y="202"/>
                    <a:pt x="139" y="202"/>
                  </a:cubicBezTo>
                  <a:cubicBezTo>
                    <a:pt x="139" y="203"/>
                    <a:pt x="139" y="203"/>
                    <a:pt x="140" y="203"/>
                  </a:cubicBezTo>
                  <a:cubicBezTo>
                    <a:pt x="140" y="204"/>
                    <a:pt x="141" y="205"/>
                    <a:pt x="142" y="205"/>
                  </a:cubicBezTo>
                  <a:cubicBezTo>
                    <a:pt x="142" y="205"/>
                    <a:pt x="142" y="204"/>
                    <a:pt x="142" y="204"/>
                  </a:cubicBezTo>
                  <a:cubicBezTo>
                    <a:pt x="142" y="203"/>
                    <a:pt x="142" y="203"/>
                    <a:pt x="142" y="203"/>
                  </a:cubicBezTo>
                  <a:cubicBezTo>
                    <a:pt x="142" y="201"/>
                    <a:pt x="145" y="201"/>
                    <a:pt x="146" y="201"/>
                  </a:cubicBezTo>
                  <a:cubicBezTo>
                    <a:pt x="147" y="201"/>
                    <a:pt x="149" y="199"/>
                    <a:pt x="149" y="198"/>
                  </a:cubicBezTo>
                  <a:cubicBezTo>
                    <a:pt x="150" y="196"/>
                    <a:pt x="154" y="196"/>
                    <a:pt x="154" y="196"/>
                  </a:cubicBezTo>
                  <a:cubicBezTo>
                    <a:pt x="155" y="196"/>
                    <a:pt x="157" y="198"/>
                    <a:pt x="158" y="200"/>
                  </a:cubicBezTo>
                  <a:cubicBezTo>
                    <a:pt x="158" y="201"/>
                    <a:pt x="158" y="203"/>
                    <a:pt x="160" y="203"/>
                  </a:cubicBezTo>
                  <a:cubicBezTo>
                    <a:pt x="160" y="204"/>
                    <a:pt x="160" y="204"/>
                    <a:pt x="160" y="203"/>
                  </a:cubicBezTo>
                  <a:cubicBezTo>
                    <a:pt x="161" y="203"/>
                    <a:pt x="161" y="203"/>
                    <a:pt x="162" y="201"/>
                  </a:cubicBezTo>
                  <a:cubicBezTo>
                    <a:pt x="162" y="200"/>
                    <a:pt x="161" y="200"/>
                    <a:pt x="160" y="199"/>
                  </a:cubicBezTo>
                  <a:cubicBezTo>
                    <a:pt x="160" y="199"/>
                    <a:pt x="160" y="198"/>
                    <a:pt x="159" y="198"/>
                  </a:cubicBezTo>
                  <a:cubicBezTo>
                    <a:pt x="159" y="197"/>
                    <a:pt x="159" y="197"/>
                    <a:pt x="159" y="196"/>
                  </a:cubicBezTo>
                  <a:cubicBezTo>
                    <a:pt x="160" y="195"/>
                    <a:pt x="162" y="195"/>
                    <a:pt x="163" y="195"/>
                  </a:cubicBezTo>
                  <a:cubicBezTo>
                    <a:pt x="163" y="195"/>
                    <a:pt x="164" y="195"/>
                    <a:pt x="164" y="195"/>
                  </a:cubicBezTo>
                  <a:cubicBezTo>
                    <a:pt x="165" y="196"/>
                    <a:pt x="166" y="196"/>
                    <a:pt x="166" y="195"/>
                  </a:cubicBezTo>
                  <a:cubicBezTo>
                    <a:pt x="166" y="195"/>
                    <a:pt x="167" y="193"/>
                    <a:pt x="167" y="192"/>
                  </a:cubicBezTo>
                  <a:cubicBezTo>
                    <a:pt x="167" y="192"/>
                    <a:pt x="167" y="191"/>
                    <a:pt x="167" y="191"/>
                  </a:cubicBezTo>
                  <a:cubicBezTo>
                    <a:pt x="167" y="189"/>
                    <a:pt x="167" y="187"/>
                    <a:pt x="168" y="187"/>
                  </a:cubicBezTo>
                  <a:cubicBezTo>
                    <a:pt x="168" y="186"/>
                    <a:pt x="169" y="186"/>
                    <a:pt x="170" y="186"/>
                  </a:cubicBezTo>
                  <a:cubicBezTo>
                    <a:pt x="171" y="187"/>
                    <a:pt x="172" y="188"/>
                    <a:pt x="172" y="189"/>
                  </a:cubicBezTo>
                  <a:cubicBezTo>
                    <a:pt x="173" y="190"/>
                    <a:pt x="173" y="190"/>
                    <a:pt x="173" y="190"/>
                  </a:cubicBezTo>
                  <a:cubicBezTo>
                    <a:pt x="173" y="190"/>
                    <a:pt x="174" y="190"/>
                    <a:pt x="174" y="189"/>
                  </a:cubicBezTo>
                  <a:cubicBezTo>
                    <a:pt x="174" y="189"/>
                    <a:pt x="175" y="188"/>
                    <a:pt x="175" y="188"/>
                  </a:cubicBezTo>
                  <a:cubicBezTo>
                    <a:pt x="176" y="187"/>
                    <a:pt x="179" y="186"/>
                    <a:pt x="180" y="186"/>
                  </a:cubicBezTo>
                  <a:cubicBezTo>
                    <a:pt x="181" y="186"/>
                    <a:pt x="181" y="185"/>
                    <a:pt x="181" y="185"/>
                  </a:cubicBezTo>
                  <a:cubicBezTo>
                    <a:pt x="181" y="185"/>
                    <a:pt x="181" y="185"/>
                    <a:pt x="181" y="185"/>
                  </a:cubicBezTo>
                  <a:cubicBezTo>
                    <a:pt x="181" y="184"/>
                    <a:pt x="181" y="184"/>
                    <a:pt x="181" y="184"/>
                  </a:cubicBezTo>
                  <a:cubicBezTo>
                    <a:pt x="180" y="183"/>
                    <a:pt x="180" y="183"/>
                    <a:pt x="179" y="182"/>
                  </a:cubicBezTo>
                  <a:cubicBezTo>
                    <a:pt x="179" y="182"/>
                    <a:pt x="178" y="181"/>
                    <a:pt x="178" y="181"/>
                  </a:cubicBezTo>
                  <a:cubicBezTo>
                    <a:pt x="178" y="180"/>
                    <a:pt x="177" y="180"/>
                    <a:pt x="177" y="180"/>
                  </a:cubicBezTo>
                  <a:cubicBezTo>
                    <a:pt x="176" y="179"/>
                    <a:pt x="176" y="178"/>
                    <a:pt x="176" y="177"/>
                  </a:cubicBezTo>
                  <a:cubicBezTo>
                    <a:pt x="176" y="176"/>
                    <a:pt x="177" y="176"/>
                    <a:pt x="178" y="176"/>
                  </a:cubicBezTo>
                  <a:cubicBezTo>
                    <a:pt x="179" y="175"/>
                    <a:pt x="180" y="176"/>
                    <a:pt x="181" y="176"/>
                  </a:cubicBezTo>
                  <a:cubicBezTo>
                    <a:pt x="182" y="176"/>
                    <a:pt x="182" y="176"/>
                    <a:pt x="183" y="176"/>
                  </a:cubicBezTo>
                  <a:cubicBezTo>
                    <a:pt x="183" y="176"/>
                    <a:pt x="183" y="176"/>
                    <a:pt x="183" y="176"/>
                  </a:cubicBezTo>
                  <a:cubicBezTo>
                    <a:pt x="183" y="176"/>
                    <a:pt x="183" y="176"/>
                    <a:pt x="183" y="175"/>
                  </a:cubicBezTo>
                  <a:cubicBezTo>
                    <a:pt x="183" y="175"/>
                    <a:pt x="183" y="175"/>
                    <a:pt x="183" y="174"/>
                  </a:cubicBezTo>
                  <a:cubicBezTo>
                    <a:pt x="183" y="173"/>
                    <a:pt x="183" y="171"/>
                    <a:pt x="185" y="170"/>
                  </a:cubicBezTo>
                  <a:cubicBezTo>
                    <a:pt x="185" y="170"/>
                    <a:pt x="186" y="170"/>
                    <a:pt x="186" y="170"/>
                  </a:cubicBezTo>
                  <a:cubicBezTo>
                    <a:pt x="187" y="171"/>
                    <a:pt x="187" y="172"/>
                    <a:pt x="188" y="173"/>
                  </a:cubicBezTo>
                  <a:cubicBezTo>
                    <a:pt x="188" y="174"/>
                    <a:pt x="189" y="174"/>
                    <a:pt x="189" y="175"/>
                  </a:cubicBezTo>
                  <a:cubicBezTo>
                    <a:pt x="190" y="175"/>
                    <a:pt x="191" y="175"/>
                    <a:pt x="191" y="174"/>
                  </a:cubicBezTo>
                  <a:cubicBezTo>
                    <a:pt x="191" y="174"/>
                    <a:pt x="191" y="174"/>
                    <a:pt x="191" y="174"/>
                  </a:cubicBezTo>
                  <a:cubicBezTo>
                    <a:pt x="192" y="173"/>
                    <a:pt x="194" y="169"/>
                    <a:pt x="195" y="168"/>
                  </a:cubicBezTo>
                  <a:cubicBezTo>
                    <a:pt x="195" y="168"/>
                    <a:pt x="195" y="168"/>
                    <a:pt x="195" y="167"/>
                  </a:cubicBezTo>
                  <a:cubicBezTo>
                    <a:pt x="196" y="166"/>
                    <a:pt x="197" y="165"/>
                    <a:pt x="197" y="163"/>
                  </a:cubicBezTo>
                  <a:cubicBezTo>
                    <a:pt x="198" y="161"/>
                    <a:pt x="199" y="160"/>
                    <a:pt x="200" y="159"/>
                  </a:cubicBezTo>
                  <a:cubicBezTo>
                    <a:pt x="200" y="159"/>
                    <a:pt x="201" y="159"/>
                    <a:pt x="201" y="158"/>
                  </a:cubicBezTo>
                  <a:cubicBezTo>
                    <a:pt x="201" y="158"/>
                    <a:pt x="200" y="157"/>
                    <a:pt x="198" y="157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01"/>
            <p:cNvSpPr>
              <a:spLocks/>
            </p:cNvSpPr>
            <p:nvPr/>
          </p:nvSpPr>
          <p:spPr bwMode="auto">
            <a:xfrm>
              <a:off x="10812463" y="1685926"/>
              <a:ext cx="233363" cy="508000"/>
            </a:xfrm>
            <a:custGeom>
              <a:avLst/>
              <a:gdLst>
                <a:gd name="T0" fmla="*/ 77 w 92"/>
                <a:gd name="T1" fmla="*/ 136 h 200"/>
                <a:gd name="T2" fmla="*/ 72 w 92"/>
                <a:gd name="T3" fmla="*/ 133 h 200"/>
                <a:gd name="T4" fmla="*/ 25 w 92"/>
                <a:gd name="T5" fmla="*/ 0 h 200"/>
                <a:gd name="T6" fmla="*/ 17 w 92"/>
                <a:gd name="T7" fmla="*/ 5 h 200"/>
                <a:gd name="T8" fmla="*/ 9 w 92"/>
                <a:gd name="T9" fmla="*/ 8 h 200"/>
                <a:gd name="T10" fmla="*/ 12 w 92"/>
                <a:gd name="T11" fmla="*/ 28 h 200"/>
                <a:gd name="T12" fmla="*/ 14 w 92"/>
                <a:gd name="T13" fmla="*/ 34 h 200"/>
                <a:gd name="T14" fmla="*/ 11 w 92"/>
                <a:gd name="T15" fmla="*/ 43 h 200"/>
                <a:gd name="T16" fmla="*/ 15 w 92"/>
                <a:gd name="T17" fmla="*/ 50 h 200"/>
                <a:gd name="T18" fmla="*/ 18 w 92"/>
                <a:gd name="T19" fmla="*/ 57 h 200"/>
                <a:gd name="T20" fmla="*/ 16 w 92"/>
                <a:gd name="T21" fmla="*/ 61 h 200"/>
                <a:gd name="T22" fmla="*/ 19 w 92"/>
                <a:gd name="T23" fmla="*/ 64 h 200"/>
                <a:gd name="T24" fmla="*/ 14 w 92"/>
                <a:gd name="T25" fmla="*/ 70 h 200"/>
                <a:gd name="T26" fmla="*/ 9 w 92"/>
                <a:gd name="T27" fmla="*/ 77 h 200"/>
                <a:gd name="T28" fmla="*/ 5 w 92"/>
                <a:gd name="T29" fmla="*/ 82 h 200"/>
                <a:gd name="T30" fmla="*/ 3 w 92"/>
                <a:gd name="T31" fmla="*/ 91 h 200"/>
                <a:gd name="T32" fmla="*/ 5 w 92"/>
                <a:gd name="T33" fmla="*/ 105 h 200"/>
                <a:gd name="T34" fmla="*/ 4 w 92"/>
                <a:gd name="T35" fmla="*/ 115 h 200"/>
                <a:gd name="T36" fmla="*/ 3 w 92"/>
                <a:gd name="T37" fmla="*/ 123 h 200"/>
                <a:gd name="T38" fmla="*/ 1 w 92"/>
                <a:gd name="T39" fmla="*/ 127 h 200"/>
                <a:gd name="T40" fmla="*/ 5 w 92"/>
                <a:gd name="T41" fmla="*/ 133 h 200"/>
                <a:gd name="T42" fmla="*/ 6 w 92"/>
                <a:gd name="T43" fmla="*/ 152 h 200"/>
                <a:gd name="T44" fmla="*/ 6 w 92"/>
                <a:gd name="T45" fmla="*/ 163 h 200"/>
                <a:gd name="T46" fmla="*/ 6 w 92"/>
                <a:gd name="T47" fmla="*/ 170 h 200"/>
                <a:gd name="T48" fmla="*/ 9 w 92"/>
                <a:gd name="T49" fmla="*/ 174 h 200"/>
                <a:gd name="T50" fmla="*/ 8 w 92"/>
                <a:gd name="T51" fmla="*/ 185 h 200"/>
                <a:gd name="T52" fmla="*/ 7 w 92"/>
                <a:gd name="T53" fmla="*/ 189 h 200"/>
                <a:gd name="T54" fmla="*/ 5 w 92"/>
                <a:gd name="T55" fmla="*/ 195 h 200"/>
                <a:gd name="T56" fmla="*/ 13 w 92"/>
                <a:gd name="T57" fmla="*/ 200 h 200"/>
                <a:gd name="T58" fmla="*/ 71 w 92"/>
                <a:gd name="T59" fmla="*/ 178 h 200"/>
                <a:gd name="T60" fmla="*/ 75 w 92"/>
                <a:gd name="T61" fmla="*/ 174 h 200"/>
                <a:gd name="T62" fmla="*/ 79 w 92"/>
                <a:gd name="T63" fmla="*/ 172 h 200"/>
                <a:gd name="T64" fmla="*/ 85 w 92"/>
                <a:gd name="T65" fmla="*/ 169 h 200"/>
                <a:gd name="T66" fmla="*/ 89 w 92"/>
                <a:gd name="T67" fmla="*/ 169 h 200"/>
                <a:gd name="T68" fmla="*/ 89 w 92"/>
                <a:gd name="T69" fmla="*/ 166 h 200"/>
                <a:gd name="T70" fmla="*/ 91 w 92"/>
                <a:gd name="T71" fmla="*/ 159 h 200"/>
                <a:gd name="T72" fmla="*/ 89 w 92"/>
                <a:gd name="T73" fmla="*/ 15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2" h="200">
                  <a:moveTo>
                    <a:pt x="83" y="145"/>
                  </a:moveTo>
                  <a:cubicBezTo>
                    <a:pt x="82" y="143"/>
                    <a:pt x="79" y="137"/>
                    <a:pt x="77" y="136"/>
                  </a:cubicBezTo>
                  <a:cubicBezTo>
                    <a:pt x="77" y="136"/>
                    <a:pt x="76" y="136"/>
                    <a:pt x="75" y="136"/>
                  </a:cubicBezTo>
                  <a:cubicBezTo>
                    <a:pt x="74" y="135"/>
                    <a:pt x="72" y="135"/>
                    <a:pt x="72" y="133"/>
                  </a:cubicBezTo>
                  <a:cubicBezTo>
                    <a:pt x="71" y="131"/>
                    <a:pt x="68" y="113"/>
                    <a:pt x="68" y="112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1"/>
                    <a:pt x="25" y="1"/>
                  </a:cubicBezTo>
                  <a:cubicBezTo>
                    <a:pt x="23" y="4"/>
                    <a:pt x="21" y="4"/>
                    <a:pt x="17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2" y="5"/>
                    <a:pt x="10" y="7"/>
                    <a:pt x="9" y="8"/>
                  </a:cubicBezTo>
                  <a:cubicBezTo>
                    <a:pt x="8" y="9"/>
                    <a:pt x="7" y="17"/>
                    <a:pt x="9" y="20"/>
                  </a:cubicBezTo>
                  <a:cubicBezTo>
                    <a:pt x="12" y="23"/>
                    <a:pt x="12" y="27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31"/>
                    <a:pt x="14" y="34"/>
                  </a:cubicBezTo>
                  <a:cubicBezTo>
                    <a:pt x="15" y="37"/>
                    <a:pt x="14" y="39"/>
                    <a:pt x="13" y="40"/>
                  </a:cubicBezTo>
                  <a:cubicBezTo>
                    <a:pt x="12" y="41"/>
                    <a:pt x="12" y="42"/>
                    <a:pt x="11" y="43"/>
                  </a:cubicBezTo>
                  <a:cubicBezTo>
                    <a:pt x="11" y="45"/>
                    <a:pt x="11" y="48"/>
                    <a:pt x="14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7" y="52"/>
                    <a:pt x="19" y="53"/>
                    <a:pt x="19" y="54"/>
                  </a:cubicBezTo>
                  <a:cubicBezTo>
                    <a:pt x="19" y="55"/>
                    <a:pt x="19" y="56"/>
                    <a:pt x="18" y="57"/>
                  </a:cubicBezTo>
                  <a:cubicBezTo>
                    <a:pt x="18" y="58"/>
                    <a:pt x="17" y="58"/>
                    <a:pt x="17" y="59"/>
                  </a:cubicBezTo>
                  <a:cubicBezTo>
                    <a:pt x="16" y="59"/>
                    <a:pt x="16" y="60"/>
                    <a:pt x="16" y="61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7" y="62"/>
                    <a:pt x="18" y="63"/>
                    <a:pt x="19" y="64"/>
                  </a:cubicBezTo>
                  <a:cubicBezTo>
                    <a:pt x="19" y="65"/>
                    <a:pt x="18" y="66"/>
                    <a:pt x="17" y="67"/>
                  </a:cubicBezTo>
                  <a:cubicBezTo>
                    <a:pt x="16" y="68"/>
                    <a:pt x="15" y="69"/>
                    <a:pt x="14" y="70"/>
                  </a:cubicBezTo>
                  <a:cubicBezTo>
                    <a:pt x="13" y="71"/>
                    <a:pt x="12" y="73"/>
                    <a:pt x="11" y="74"/>
                  </a:cubicBezTo>
                  <a:cubicBezTo>
                    <a:pt x="10" y="75"/>
                    <a:pt x="9" y="76"/>
                    <a:pt x="9" y="77"/>
                  </a:cubicBezTo>
                  <a:cubicBezTo>
                    <a:pt x="8" y="78"/>
                    <a:pt x="8" y="79"/>
                    <a:pt x="7" y="80"/>
                  </a:cubicBezTo>
                  <a:cubicBezTo>
                    <a:pt x="7" y="81"/>
                    <a:pt x="6" y="81"/>
                    <a:pt x="5" y="82"/>
                  </a:cubicBezTo>
                  <a:cubicBezTo>
                    <a:pt x="3" y="83"/>
                    <a:pt x="1" y="84"/>
                    <a:pt x="1" y="85"/>
                  </a:cubicBezTo>
                  <a:cubicBezTo>
                    <a:pt x="1" y="88"/>
                    <a:pt x="1" y="88"/>
                    <a:pt x="3" y="91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6" y="97"/>
                    <a:pt x="6" y="99"/>
                    <a:pt x="5" y="105"/>
                  </a:cubicBezTo>
                  <a:cubicBezTo>
                    <a:pt x="5" y="108"/>
                    <a:pt x="5" y="109"/>
                    <a:pt x="5" y="110"/>
                  </a:cubicBezTo>
                  <a:cubicBezTo>
                    <a:pt x="4" y="112"/>
                    <a:pt x="4" y="113"/>
                    <a:pt x="4" y="115"/>
                  </a:cubicBezTo>
                  <a:cubicBezTo>
                    <a:pt x="4" y="116"/>
                    <a:pt x="4" y="116"/>
                    <a:pt x="4" y="117"/>
                  </a:cubicBezTo>
                  <a:cubicBezTo>
                    <a:pt x="4" y="120"/>
                    <a:pt x="5" y="121"/>
                    <a:pt x="3" y="123"/>
                  </a:cubicBezTo>
                  <a:cubicBezTo>
                    <a:pt x="3" y="123"/>
                    <a:pt x="2" y="124"/>
                    <a:pt x="2" y="124"/>
                  </a:cubicBezTo>
                  <a:cubicBezTo>
                    <a:pt x="0" y="126"/>
                    <a:pt x="0" y="126"/>
                    <a:pt x="1" y="127"/>
                  </a:cubicBezTo>
                  <a:cubicBezTo>
                    <a:pt x="1" y="128"/>
                    <a:pt x="2" y="128"/>
                    <a:pt x="2" y="128"/>
                  </a:cubicBezTo>
                  <a:cubicBezTo>
                    <a:pt x="3" y="129"/>
                    <a:pt x="5" y="130"/>
                    <a:pt x="5" y="133"/>
                  </a:cubicBezTo>
                  <a:cubicBezTo>
                    <a:pt x="4" y="135"/>
                    <a:pt x="5" y="138"/>
                    <a:pt x="5" y="141"/>
                  </a:cubicBezTo>
                  <a:cubicBezTo>
                    <a:pt x="5" y="145"/>
                    <a:pt x="6" y="149"/>
                    <a:pt x="6" y="152"/>
                  </a:cubicBezTo>
                  <a:cubicBezTo>
                    <a:pt x="5" y="155"/>
                    <a:pt x="6" y="156"/>
                    <a:pt x="6" y="157"/>
                  </a:cubicBezTo>
                  <a:cubicBezTo>
                    <a:pt x="6" y="159"/>
                    <a:pt x="6" y="160"/>
                    <a:pt x="6" y="163"/>
                  </a:cubicBezTo>
                  <a:cubicBezTo>
                    <a:pt x="6" y="165"/>
                    <a:pt x="5" y="166"/>
                    <a:pt x="5" y="167"/>
                  </a:cubicBezTo>
                  <a:cubicBezTo>
                    <a:pt x="5" y="169"/>
                    <a:pt x="5" y="169"/>
                    <a:pt x="6" y="170"/>
                  </a:cubicBezTo>
                  <a:cubicBezTo>
                    <a:pt x="6" y="170"/>
                    <a:pt x="6" y="171"/>
                    <a:pt x="7" y="171"/>
                  </a:cubicBezTo>
                  <a:cubicBezTo>
                    <a:pt x="8" y="171"/>
                    <a:pt x="9" y="172"/>
                    <a:pt x="9" y="174"/>
                  </a:cubicBezTo>
                  <a:cubicBezTo>
                    <a:pt x="11" y="178"/>
                    <a:pt x="10" y="179"/>
                    <a:pt x="9" y="182"/>
                  </a:cubicBezTo>
                  <a:cubicBezTo>
                    <a:pt x="8" y="183"/>
                    <a:pt x="8" y="184"/>
                    <a:pt x="8" y="185"/>
                  </a:cubicBezTo>
                  <a:cubicBezTo>
                    <a:pt x="8" y="186"/>
                    <a:pt x="8" y="186"/>
                    <a:pt x="8" y="187"/>
                  </a:cubicBezTo>
                  <a:cubicBezTo>
                    <a:pt x="8" y="187"/>
                    <a:pt x="7" y="188"/>
                    <a:pt x="7" y="189"/>
                  </a:cubicBezTo>
                  <a:cubicBezTo>
                    <a:pt x="6" y="189"/>
                    <a:pt x="6" y="190"/>
                    <a:pt x="5" y="192"/>
                  </a:cubicBezTo>
                  <a:cubicBezTo>
                    <a:pt x="5" y="193"/>
                    <a:pt x="5" y="194"/>
                    <a:pt x="5" y="195"/>
                  </a:cubicBezTo>
                  <a:cubicBezTo>
                    <a:pt x="5" y="195"/>
                    <a:pt x="5" y="195"/>
                    <a:pt x="6" y="195"/>
                  </a:cubicBezTo>
                  <a:cubicBezTo>
                    <a:pt x="8" y="196"/>
                    <a:pt x="12" y="199"/>
                    <a:pt x="13" y="200"/>
                  </a:cubicBezTo>
                  <a:cubicBezTo>
                    <a:pt x="69" y="184"/>
                    <a:pt x="69" y="184"/>
                    <a:pt x="69" y="184"/>
                  </a:cubicBezTo>
                  <a:cubicBezTo>
                    <a:pt x="68" y="184"/>
                    <a:pt x="71" y="182"/>
                    <a:pt x="71" y="178"/>
                  </a:cubicBezTo>
                  <a:cubicBezTo>
                    <a:pt x="71" y="176"/>
                    <a:pt x="71" y="175"/>
                    <a:pt x="72" y="175"/>
                  </a:cubicBezTo>
                  <a:cubicBezTo>
                    <a:pt x="73" y="174"/>
                    <a:pt x="74" y="174"/>
                    <a:pt x="75" y="174"/>
                  </a:cubicBezTo>
                  <a:cubicBezTo>
                    <a:pt x="75" y="174"/>
                    <a:pt x="76" y="174"/>
                    <a:pt x="76" y="174"/>
                  </a:cubicBezTo>
                  <a:cubicBezTo>
                    <a:pt x="77" y="173"/>
                    <a:pt x="78" y="172"/>
                    <a:pt x="79" y="172"/>
                  </a:cubicBezTo>
                  <a:cubicBezTo>
                    <a:pt x="79" y="172"/>
                    <a:pt x="80" y="171"/>
                    <a:pt x="81" y="171"/>
                  </a:cubicBezTo>
                  <a:cubicBezTo>
                    <a:pt x="83" y="169"/>
                    <a:pt x="84" y="169"/>
                    <a:pt x="85" y="169"/>
                  </a:cubicBezTo>
                  <a:cubicBezTo>
                    <a:pt x="85" y="169"/>
                    <a:pt x="86" y="169"/>
                    <a:pt x="86" y="169"/>
                  </a:cubicBezTo>
                  <a:cubicBezTo>
                    <a:pt x="87" y="169"/>
                    <a:pt x="88" y="169"/>
                    <a:pt x="89" y="169"/>
                  </a:cubicBezTo>
                  <a:cubicBezTo>
                    <a:pt x="89" y="168"/>
                    <a:pt x="89" y="168"/>
                    <a:pt x="89" y="167"/>
                  </a:cubicBezTo>
                  <a:cubicBezTo>
                    <a:pt x="89" y="166"/>
                    <a:pt x="89" y="166"/>
                    <a:pt x="89" y="166"/>
                  </a:cubicBezTo>
                  <a:cubicBezTo>
                    <a:pt x="89" y="164"/>
                    <a:pt x="90" y="161"/>
                    <a:pt x="91" y="160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2" y="157"/>
                    <a:pt x="92" y="155"/>
                    <a:pt x="92" y="155"/>
                  </a:cubicBezTo>
                  <a:cubicBezTo>
                    <a:pt x="91" y="154"/>
                    <a:pt x="90" y="153"/>
                    <a:pt x="89" y="151"/>
                  </a:cubicBezTo>
                  <a:cubicBezTo>
                    <a:pt x="87" y="151"/>
                    <a:pt x="85" y="149"/>
                    <a:pt x="83" y="145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02"/>
            <p:cNvSpPr>
              <a:spLocks/>
            </p:cNvSpPr>
            <p:nvPr/>
          </p:nvSpPr>
          <p:spPr bwMode="auto">
            <a:xfrm>
              <a:off x="10812463" y="1685926"/>
              <a:ext cx="233363" cy="508000"/>
            </a:xfrm>
            <a:custGeom>
              <a:avLst/>
              <a:gdLst>
                <a:gd name="T0" fmla="*/ 77 w 92"/>
                <a:gd name="T1" fmla="*/ 136 h 200"/>
                <a:gd name="T2" fmla="*/ 72 w 92"/>
                <a:gd name="T3" fmla="*/ 133 h 200"/>
                <a:gd name="T4" fmla="*/ 25 w 92"/>
                <a:gd name="T5" fmla="*/ 0 h 200"/>
                <a:gd name="T6" fmla="*/ 17 w 92"/>
                <a:gd name="T7" fmla="*/ 5 h 200"/>
                <a:gd name="T8" fmla="*/ 9 w 92"/>
                <a:gd name="T9" fmla="*/ 8 h 200"/>
                <a:gd name="T10" fmla="*/ 12 w 92"/>
                <a:gd name="T11" fmla="*/ 28 h 200"/>
                <a:gd name="T12" fmla="*/ 14 w 92"/>
                <a:gd name="T13" fmla="*/ 34 h 200"/>
                <a:gd name="T14" fmla="*/ 11 w 92"/>
                <a:gd name="T15" fmla="*/ 43 h 200"/>
                <a:gd name="T16" fmla="*/ 15 w 92"/>
                <a:gd name="T17" fmla="*/ 50 h 200"/>
                <a:gd name="T18" fmla="*/ 18 w 92"/>
                <a:gd name="T19" fmla="*/ 57 h 200"/>
                <a:gd name="T20" fmla="*/ 16 w 92"/>
                <a:gd name="T21" fmla="*/ 61 h 200"/>
                <a:gd name="T22" fmla="*/ 19 w 92"/>
                <a:gd name="T23" fmla="*/ 64 h 200"/>
                <a:gd name="T24" fmla="*/ 14 w 92"/>
                <a:gd name="T25" fmla="*/ 70 h 200"/>
                <a:gd name="T26" fmla="*/ 9 w 92"/>
                <a:gd name="T27" fmla="*/ 77 h 200"/>
                <a:gd name="T28" fmla="*/ 5 w 92"/>
                <a:gd name="T29" fmla="*/ 82 h 200"/>
                <a:gd name="T30" fmla="*/ 3 w 92"/>
                <a:gd name="T31" fmla="*/ 91 h 200"/>
                <a:gd name="T32" fmla="*/ 5 w 92"/>
                <a:gd name="T33" fmla="*/ 105 h 200"/>
                <a:gd name="T34" fmla="*/ 4 w 92"/>
                <a:gd name="T35" fmla="*/ 115 h 200"/>
                <a:gd name="T36" fmla="*/ 3 w 92"/>
                <a:gd name="T37" fmla="*/ 123 h 200"/>
                <a:gd name="T38" fmla="*/ 1 w 92"/>
                <a:gd name="T39" fmla="*/ 127 h 200"/>
                <a:gd name="T40" fmla="*/ 5 w 92"/>
                <a:gd name="T41" fmla="*/ 133 h 200"/>
                <a:gd name="T42" fmla="*/ 6 w 92"/>
                <a:gd name="T43" fmla="*/ 152 h 200"/>
                <a:gd name="T44" fmla="*/ 6 w 92"/>
                <a:gd name="T45" fmla="*/ 163 h 200"/>
                <a:gd name="T46" fmla="*/ 6 w 92"/>
                <a:gd name="T47" fmla="*/ 170 h 200"/>
                <a:gd name="T48" fmla="*/ 9 w 92"/>
                <a:gd name="T49" fmla="*/ 174 h 200"/>
                <a:gd name="T50" fmla="*/ 8 w 92"/>
                <a:gd name="T51" fmla="*/ 185 h 200"/>
                <a:gd name="T52" fmla="*/ 7 w 92"/>
                <a:gd name="T53" fmla="*/ 189 h 200"/>
                <a:gd name="T54" fmla="*/ 5 w 92"/>
                <a:gd name="T55" fmla="*/ 195 h 200"/>
                <a:gd name="T56" fmla="*/ 13 w 92"/>
                <a:gd name="T57" fmla="*/ 200 h 200"/>
                <a:gd name="T58" fmla="*/ 71 w 92"/>
                <a:gd name="T59" fmla="*/ 178 h 200"/>
                <a:gd name="T60" fmla="*/ 75 w 92"/>
                <a:gd name="T61" fmla="*/ 174 h 200"/>
                <a:gd name="T62" fmla="*/ 79 w 92"/>
                <a:gd name="T63" fmla="*/ 172 h 200"/>
                <a:gd name="T64" fmla="*/ 85 w 92"/>
                <a:gd name="T65" fmla="*/ 169 h 200"/>
                <a:gd name="T66" fmla="*/ 89 w 92"/>
                <a:gd name="T67" fmla="*/ 169 h 200"/>
                <a:gd name="T68" fmla="*/ 89 w 92"/>
                <a:gd name="T69" fmla="*/ 166 h 200"/>
                <a:gd name="T70" fmla="*/ 91 w 92"/>
                <a:gd name="T71" fmla="*/ 159 h 200"/>
                <a:gd name="T72" fmla="*/ 89 w 92"/>
                <a:gd name="T73" fmla="*/ 15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2" h="200">
                  <a:moveTo>
                    <a:pt x="83" y="145"/>
                  </a:moveTo>
                  <a:cubicBezTo>
                    <a:pt x="82" y="143"/>
                    <a:pt x="79" y="137"/>
                    <a:pt x="77" y="136"/>
                  </a:cubicBezTo>
                  <a:cubicBezTo>
                    <a:pt x="77" y="136"/>
                    <a:pt x="76" y="136"/>
                    <a:pt x="75" y="136"/>
                  </a:cubicBezTo>
                  <a:cubicBezTo>
                    <a:pt x="74" y="135"/>
                    <a:pt x="72" y="135"/>
                    <a:pt x="72" y="133"/>
                  </a:cubicBezTo>
                  <a:cubicBezTo>
                    <a:pt x="71" y="131"/>
                    <a:pt x="68" y="113"/>
                    <a:pt x="68" y="112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1"/>
                    <a:pt x="25" y="1"/>
                  </a:cubicBezTo>
                  <a:cubicBezTo>
                    <a:pt x="23" y="4"/>
                    <a:pt x="21" y="4"/>
                    <a:pt x="17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2" y="5"/>
                    <a:pt x="10" y="7"/>
                    <a:pt x="9" y="8"/>
                  </a:cubicBezTo>
                  <a:cubicBezTo>
                    <a:pt x="8" y="9"/>
                    <a:pt x="7" y="17"/>
                    <a:pt x="9" y="20"/>
                  </a:cubicBezTo>
                  <a:cubicBezTo>
                    <a:pt x="12" y="23"/>
                    <a:pt x="12" y="27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31"/>
                    <a:pt x="14" y="34"/>
                  </a:cubicBezTo>
                  <a:cubicBezTo>
                    <a:pt x="15" y="37"/>
                    <a:pt x="14" y="39"/>
                    <a:pt x="13" y="40"/>
                  </a:cubicBezTo>
                  <a:cubicBezTo>
                    <a:pt x="12" y="41"/>
                    <a:pt x="12" y="42"/>
                    <a:pt x="11" y="43"/>
                  </a:cubicBezTo>
                  <a:cubicBezTo>
                    <a:pt x="11" y="45"/>
                    <a:pt x="11" y="48"/>
                    <a:pt x="14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7" y="52"/>
                    <a:pt x="19" y="53"/>
                    <a:pt x="19" y="54"/>
                  </a:cubicBezTo>
                  <a:cubicBezTo>
                    <a:pt x="19" y="55"/>
                    <a:pt x="19" y="56"/>
                    <a:pt x="18" y="57"/>
                  </a:cubicBezTo>
                  <a:cubicBezTo>
                    <a:pt x="18" y="58"/>
                    <a:pt x="17" y="58"/>
                    <a:pt x="17" y="59"/>
                  </a:cubicBezTo>
                  <a:cubicBezTo>
                    <a:pt x="16" y="59"/>
                    <a:pt x="16" y="60"/>
                    <a:pt x="16" y="61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7" y="62"/>
                    <a:pt x="18" y="63"/>
                    <a:pt x="19" y="64"/>
                  </a:cubicBezTo>
                  <a:cubicBezTo>
                    <a:pt x="19" y="65"/>
                    <a:pt x="18" y="66"/>
                    <a:pt x="17" y="67"/>
                  </a:cubicBezTo>
                  <a:cubicBezTo>
                    <a:pt x="16" y="68"/>
                    <a:pt x="15" y="69"/>
                    <a:pt x="14" y="70"/>
                  </a:cubicBezTo>
                  <a:cubicBezTo>
                    <a:pt x="13" y="71"/>
                    <a:pt x="12" y="73"/>
                    <a:pt x="11" y="74"/>
                  </a:cubicBezTo>
                  <a:cubicBezTo>
                    <a:pt x="10" y="75"/>
                    <a:pt x="9" y="76"/>
                    <a:pt x="9" y="77"/>
                  </a:cubicBezTo>
                  <a:cubicBezTo>
                    <a:pt x="8" y="78"/>
                    <a:pt x="8" y="79"/>
                    <a:pt x="7" y="80"/>
                  </a:cubicBezTo>
                  <a:cubicBezTo>
                    <a:pt x="7" y="81"/>
                    <a:pt x="6" y="81"/>
                    <a:pt x="5" y="82"/>
                  </a:cubicBezTo>
                  <a:cubicBezTo>
                    <a:pt x="3" y="83"/>
                    <a:pt x="1" y="84"/>
                    <a:pt x="1" y="85"/>
                  </a:cubicBezTo>
                  <a:cubicBezTo>
                    <a:pt x="1" y="88"/>
                    <a:pt x="1" y="88"/>
                    <a:pt x="3" y="91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6" y="97"/>
                    <a:pt x="6" y="99"/>
                    <a:pt x="5" y="105"/>
                  </a:cubicBezTo>
                  <a:cubicBezTo>
                    <a:pt x="5" y="108"/>
                    <a:pt x="5" y="109"/>
                    <a:pt x="5" y="110"/>
                  </a:cubicBezTo>
                  <a:cubicBezTo>
                    <a:pt x="4" y="112"/>
                    <a:pt x="4" y="113"/>
                    <a:pt x="4" y="115"/>
                  </a:cubicBezTo>
                  <a:cubicBezTo>
                    <a:pt x="4" y="116"/>
                    <a:pt x="4" y="116"/>
                    <a:pt x="4" y="117"/>
                  </a:cubicBezTo>
                  <a:cubicBezTo>
                    <a:pt x="4" y="120"/>
                    <a:pt x="5" y="121"/>
                    <a:pt x="3" y="123"/>
                  </a:cubicBezTo>
                  <a:cubicBezTo>
                    <a:pt x="3" y="123"/>
                    <a:pt x="2" y="124"/>
                    <a:pt x="2" y="124"/>
                  </a:cubicBezTo>
                  <a:cubicBezTo>
                    <a:pt x="0" y="126"/>
                    <a:pt x="0" y="126"/>
                    <a:pt x="1" y="127"/>
                  </a:cubicBezTo>
                  <a:cubicBezTo>
                    <a:pt x="1" y="128"/>
                    <a:pt x="2" y="128"/>
                    <a:pt x="2" y="128"/>
                  </a:cubicBezTo>
                  <a:cubicBezTo>
                    <a:pt x="3" y="129"/>
                    <a:pt x="5" y="130"/>
                    <a:pt x="5" y="133"/>
                  </a:cubicBezTo>
                  <a:cubicBezTo>
                    <a:pt x="4" y="135"/>
                    <a:pt x="5" y="138"/>
                    <a:pt x="5" y="141"/>
                  </a:cubicBezTo>
                  <a:cubicBezTo>
                    <a:pt x="5" y="145"/>
                    <a:pt x="6" y="149"/>
                    <a:pt x="6" y="152"/>
                  </a:cubicBezTo>
                  <a:cubicBezTo>
                    <a:pt x="5" y="155"/>
                    <a:pt x="6" y="156"/>
                    <a:pt x="6" y="157"/>
                  </a:cubicBezTo>
                  <a:cubicBezTo>
                    <a:pt x="6" y="159"/>
                    <a:pt x="6" y="160"/>
                    <a:pt x="6" y="163"/>
                  </a:cubicBezTo>
                  <a:cubicBezTo>
                    <a:pt x="6" y="165"/>
                    <a:pt x="5" y="166"/>
                    <a:pt x="5" y="167"/>
                  </a:cubicBezTo>
                  <a:cubicBezTo>
                    <a:pt x="5" y="169"/>
                    <a:pt x="5" y="169"/>
                    <a:pt x="6" y="170"/>
                  </a:cubicBezTo>
                  <a:cubicBezTo>
                    <a:pt x="6" y="170"/>
                    <a:pt x="6" y="171"/>
                    <a:pt x="7" y="171"/>
                  </a:cubicBezTo>
                  <a:cubicBezTo>
                    <a:pt x="8" y="171"/>
                    <a:pt x="9" y="172"/>
                    <a:pt x="9" y="174"/>
                  </a:cubicBezTo>
                  <a:cubicBezTo>
                    <a:pt x="11" y="178"/>
                    <a:pt x="10" y="179"/>
                    <a:pt x="9" y="182"/>
                  </a:cubicBezTo>
                  <a:cubicBezTo>
                    <a:pt x="8" y="183"/>
                    <a:pt x="8" y="184"/>
                    <a:pt x="8" y="185"/>
                  </a:cubicBezTo>
                  <a:cubicBezTo>
                    <a:pt x="8" y="186"/>
                    <a:pt x="8" y="186"/>
                    <a:pt x="8" y="187"/>
                  </a:cubicBezTo>
                  <a:cubicBezTo>
                    <a:pt x="8" y="187"/>
                    <a:pt x="7" y="188"/>
                    <a:pt x="7" y="189"/>
                  </a:cubicBezTo>
                  <a:cubicBezTo>
                    <a:pt x="6" y="189"/>
                    <a:pt x="6" y="190"/>
                    <a:pt x="5" y="192"/>
                  </a:cubicBezTo>
                  <a:cubicBezTo>
                    <a:pt x="5" y="193"/>
                    <a:pt x="5" y="194"/>
                    <a:pt x="5" y="195"/>
                  </a:cubicBezTo>
                  <a:cubicBezTo>
                    <a:pt x="5" y="195"/>
                    <a:pt x="5" y="195"/>
                    <a:pt x="6" y="195"/>
                  </a:cubicBezTo>
                  <a:cubicBezTo>
                    <a:pt x="8" y="196"/>
                    <a:pt x="12" y="199"/>
                    <a:pt x="13" y="200"/>
                  </a:cubicBezTo>
                  <a:cubicBezTo>
                    <a:pt x="69" y="184"/>
                    <a:pt x="69" y="184"/>
                    <a:pt x="69" y="184"/>
                  </a:cubicBezTo>
                  <a:cubicBezTo>
                    <a:pt x="68" y="184"/>
                    <a:pt x="71" y="182"/>
                    <a:pt x="71" y="178"/>
                  </a:cubicBezTo>
                  <a:cubicBezTo>
                    <a:pt x="71" y="176"/>
                    <a:pt x="71" y="175"/>
                    <a:pt x="72" y="175"/>
                  </a:cubicBezTo>
                  <a:cubicBezTo>
                    <a:pt x="73" y="174"/>
                    <a:pt x="74" y="174"/>
                    <a:pt x="75" y="174"/>
                  </a:cubicBezTo>
                  <a:cubicBezTo>
                    <a:pt x="75" y="174"/>
                    <a:pt x="76" y="174"/>
                    <a:pt x="76" y="174"/>
                  </a:cubicBezTo>
                  <a:cubicBezTo>
                    <a:pt x="77" y="173"/>
                    <a:pt x="78" y="172"/>
                    <a:pt x="79" y="172"/>
                  </a:cubicBezTo>
                  <a:cubicBezTo>
                    <a:pt x="79" y="172"/>
                    <a:pt x="80" y="171"/>
                    <a:pt x="81" y="171"/>
                  </a:cubicBezTo>
                  <a:cubicBezTo>
                    <a:pt x="83" y="169"/>
                    <a:pt x="84" y="169"/>
                    <a:pt x="85" y="169"/>
                  </a:cubicBezTo>
                  <a:cubicBezTo>
                    <a:pt x="85" y="169"/>
                    <a:pt x="86" y="169"/>
                    <a:pt x="86" y="169"/>
                  </a:cubicBezTo>
                  <a:cubicBezTo>
                    <a:pt x="87" y="169"/>
                    <a:pt x="88" y="169"/>
                    <a:pt x="89" y="169"/>
                  </a:cubicBezTo>
                  <a:cubicBezTo>
                    <a:pt x="89" y="168"/>
                    <a:pt x="89" y="168"/>
                    <a:pt x="89" y="167"/>
                  </a:cubicBezTo>
                  <a:cubicBezTo>
                    <a:pt x="89" y="166"/>
                    <a:pt x="89" y="166"/>
                    <a:pt x="89" y="166"/>
                  </a:cubicBezTo>
                  <a:cubicBezTo>
                    <a:pt x="89" y="164"/>
                    <a:pt x="90" y="161"/>
                    <a:pt x="91" y="160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2" y="157"/>
                    <a:pt x="92" y="155"/>
                    <a:pt x="92" y="155"/>
                  </a:cubicBezTo>
                  <a:cubicBezTo>
                    <a:pt x="91" y="154"/>
                    <a:pt x="90" y="153"/>
                    <a:pt x="89" y="151"/>
                  </a:cubicBezTo>
                  <a:cubicBezTo>
                    <a:pt x="87" y="151"/>
                    <a:pt x="85" y="149"/>
                    <a:pt x="83" y="145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03"/>
            <p:cNvSpPr>
              <a:spLocks/>
            </p:cNvSpPr>
            <p:nvPr/>
          </p:nvSpPr>
          <p:spPr bwMode="auto">
            <a:xfrm>
              <a:off x="10956925" y="2289176"/>
              <a:ext cx="92075" cy="131763"/>
            </a:xfrm>
            <a:custGeom>
              <a:avLst/>
              <a:gdLst>
                <a:gd name="T0" fmla="*/ 33 w 36"/>
                <a:gd name="T1" fmla="*/ 13 h 52"/>
                <a:gd name="T2" fmla="*/ 31 w 36"/>
                <a:gd name="T3" fmla="*/ 12 h 52"/>
                <a:gd name="T4" fmla="*/ 30 w 36"/>
                <a:gd name="T5" fmla="*/ 9 h 52"/>
                <a:gd name="T6" fmla="*/ 30 w 36"/>
                <a:gd name="T7" fmla="*/ 7 h 52"/>
                <a:gd name="T8" fmla="*/ 30 w 36"/>
                <a:gd name="T9" fmla="*/ 7 h 52"/>
                <a:gd name="T10" fmla="*/ 31 w 36"/>
                <a:gd name="T11" fmla="*/ 5 h 52"/>
                <a:gd name="T12" fmla="*/ 29 w 36"/>
                <a:gd name="T13" fmla="*/ 5 h 52"/>
                <a:gd name="T14" fmla="*/ 20 w 36"/>
                <a:gd name="T15" fmla="*/ 0 h 52"/>
                <a:gd name="T16" fmla="*/ 0 w 36"/>
                <a:gd name="T17" fmla="*/ 6 h 52"/>
                <a:gd name="T18" fmla="*/ 12 w 36"/>
                <a:gd name="T19" fmla="*/ 52 h 52"/>
                <a:gd name="T20" fmla="*/ 15 w 36"/>
                <a:gd name="T21" fmla="*/ 50 h 52"/>
                <a:gd name="T22" fmla="*/ 15 w 36"/>
                <a:gd name="T23" fmla="*/ 49 h 52"/>
                <a:gd name="T24" fmla="*/ 21 w 36"/>
                <a:gd name="T25" fmla="*/ 45 h 52"/>
                <a:gd name="T26" fmla="*/ 26 w 36"/>
                <a:gd name="T27" fmla="*/ 42 h 52"/>
                <a:gd name="T28" fmla="*/ 28 w 36"/>
                <a:gd name="T29" fmla="*/ 41 h 52"/>
                <a:gd name="T30" fmla="*/ 29 w 36"/>
                <a:gd name="T31" fmla="*/ 38 h 52"/>
                <a:gd name="T32" fmla="*/ 29 w 36"/>
                <a:gd name="T33" fmla="*/ 36 h 52"/>
                <a:gd name="T34" fmla="*/ 29 w 36"/>
                <a:gd name="T35" fmla="*/ 33 h 52"/>
                <a:gd name="T36" fmla="*/ 28 w 36"/>
                <a:gd name="T37" fmla="*/ 32 h 52"/>
                <a:gd name="T38" fmla="*/ 24 w 36"/>
                <a:gd name="T39" fmla="*/ 29 h 52"/>
                <a:gd name="T40" fmla="*/ 22 w 36"/>
                <a:gd name="T41" fmla="*/ 26 h 52"/>
                <a:gd name="T42" fmla="*/ 23 w 36"/>
                <a:gd name="T43" fmla="*/ 21 h 52"/>
                <a:gd name="T44" fmla="*/ 24 w 36"/>
                <a:gd name="T45" fmla="*/ 20 h 52"/>
                <a:gd name="T46" fmla="*/ 27 w 36"/>
                <a:gd name="T47" fmla="*/ 16 h 52"/>
                <a:gd name="T48" fmla="*/ 29 w 36"/>
                <a:gd name="T49" fmla="*/ 17 h 52"/>
                <a:gd name="T50" fmla="*/ 32 w 36"/>
                <a:gd name="T51" fmla="*/ 20 h 52"/>
                <a:gd name="T52" fmla="*/ 34 w 36"/>
                <a:gd name="T53" fmla="*/ 17 h 52"/>
                <a:gd name="T54" fmla="*/ 36 w 36"/>
                <a:gd name="T55" fmla="*/ 15 h 52"/>
                <a:gd name="T56" fmla="*/ 33 w 36"/>
                <a:gd name="T57" fmla="*/ 1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" h="52">
                  <a:moveTo>
                    <a:pt x="33" y="13"/>
                  </a:moveTo>
                  <a:cubicBezTo>
                    <a:pt x="32" y="13"/>
                    <a:pt x="32" y="13"/>
                    <a:pt x="31" y="12"/>
                  </a:cubicBezTo>
                  <a:cubicBezTo>
                    <a:pt x="29" y="11"/>
                    <a:pt x="29" y="10"/>
                    <a:pt x="30" y="9"/>
                  </a:cubicBezTo>
                  <a:cubicBezTo>
                    <a:pt x="30" y="8"/>
                    <a:pt x="30" y="8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6"/>
                    <a:pt x="31" y="6"/>
                    <a:pt x="31" y="5"/>
                  </a:cubicBezTo>
                  <a:cubicBezTo>
                    <a:pt x="31" y="5"/>
                    <a:pt x="30" y="5"/>
                    <a:pt x="29" y="5"/>
                  </a:cubicBezTo>
                  <a:cubicBezTo>
                    <a:pt x="26" y="4"/>
                    <a:pt x="22" y="1"/>
                    <a:pt x="2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3" y="51"/>
                    <a:pt x="14" y="50"/>
                    <a:pt x="15" y="50"/>
                  </a:cubicBezTo>
                  <a:cubicBezTo>
                    <a:pt x="15" y="50"/>
                    <a:pt x="15" y="50"/>
                    <a:pt x="15" y="49"/>
                  </a:cubicBezTo>
                  <a:cubicBezTo>
                    <a:pt x="16" y="48"/>
                    <a:pt x="18" y="45"/>
                    <a:pt x="21" y="45"/>
                  </a:cubicBezTo>
                  <a:cubicBezTo>
                    <a:pt x="24" y="45"/>
                    <a:pt x="25" y="44"/>
                    <a:pt x="26" y="42"/>
                  </a:cubicBezTo>
                  <a:cubicBezTo>
                    <a:pt x="27" y="42"/>
                    <a:pt x="27" y="41"/>
                    <a:pt x="28" y="41"/>
                  </a:cubicBezTo>
                  <a:cubicBezTo>
                    <a:pt x="29" y="40"/>
                    <a:pt x="29" y="40"/>
                    <a:pt x="29" y="38"/>
                  </a:cubicBezTo>
                  <a:cubicBezTo>
                    <a:pt x="29" y="38"/>
                    <a:pt x="29" y="37"/>
                    <a:pt x="29" y="36"/>
                  </a:cubicBezTo>
                  <a:cubicBezTo>
                    <a:pt x="29" y="34"/>
                    <a:pt x="29" y="34"/>
                    <a:pt x="29" y="33"/>
                  </a:cubicBezTo>
                  <a:cubicBezTo>
                    <a:pt x="29" y="32"/>
                    <a:pt x="28" y="32"/>
                    <a:pt x="28" y="32"/>
                  </a:cubicBezTo>
                  <a:cubicBezTo>
                    <a:pt x="26" y="32"/>
                    <a:pt x="25" y="30"/>
                    <a:pt x="24" y="29"/>
                  </a:cubicBezTo>
                  <a:cubicBezTo>
                    <a:pt x="23" y="28"/>
                    <a:pt x="23" y="27"/>
                    <a:pt x="22" y="26"/>
                  </a:cubicBezTo>
                  <a:cubicBezTo>
                    <a:pt x="20" y="25"/>
                    <a:pt x="21" y="23"/>
                    <a:pt x="23" y="21"/>
                  </a:cubicBezTo>
                  <a:cubicBezTo>
                    <a:pt x="23" y="21"/>
                    <a:pt x="23" y="20"/>
                    <a:pt x="24" y="20"/>
                  </a:cubicBezTo>
                  <a:cubicBezTo>
                    <a:pt x="25" y="17"/>
                    <a:pt x="26" y="16"/>
                    <a:pt x="27" y="16"/>
                  </a:cubicBezTo>
                  <a:cubicBezTo>
                    <a:pt x="28" y="16"/>
                    <a:pt x="28" y="17"/>
                    <a:pt x="29" y="17"/>
                  </a:cubicBezTo>
                  <a:cubicBezTo>
                    <a:pt x="30" y="19"/>
                    <a:pt x="31" y="20"/>
                    <a:pt x="32" y="20"/>
                  </a:cubicBezTo>
                  <a:cubicBezTo>
                    <a:pt x="32" y="18"/>
                    <a:pt x="33" y="17"/>
                    <a:pt x="34" y="17"/>
                  </a:cubicBezTo>
                  <a:cubicBezTo>
                    <a:pt x="35" y="16"/>
                    <a:pt x="35" y="16"/>
                    <a:pt x="36" y="15"/>
                  </a:cubicBezTo>
                  <a:cubicBezTo>
                    <a:pt x="35" y="15"/>
                    <a:pt x="34" y="14"/>
                    <a:pt x="33" y="13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04"/>
            <p:cNvSpPr>
              <a:spLocks/>
            </p:cNvSpPr>
            <p:nvPr/>
          </p:nvSpPr>
          <p:spPr bwMode="auto">
            <a:xfrm>
              <a:off x="10956925" y="2289176"/>
              <a:ext cx="92075" cy="131763"/>
            </a:xfrm>
            <a:custGeom>
              <a:avLst/>
              <a:gdLst>
                <a:gd name="T0" fmla="*/ 33 w 36"/>
                <a:gd name="T1" fmla="*/ 13 h 52"/>
                <a:gd name="T2" fmla="*/ 31 w 36"/>
                <a:gd name="T3" fmla="*/ 12 h 52"/>
                <a:gd name="T4" fmla="*/ 30 w 36"/>
                <a:gd name="T5" fmla="*/ 9 h 52"/>
                <a:gd name="T6" fmla="*/ 30 w 36"/>
                <a:gd name="T7" fmla="*/ 7 h 52"/>
                <a:gd name="T8" fmla="*/ 30 w 36"/>
                <a:gd name="T9" fmla="*/ 7 h 52"/>
                <a:gd name="T10" fmla="*/ 31 w 36"/>
                <a:gd name="T11" fmla="*/ 5 h 52"/>
                <a:gd name="T12" fmla="*/ 29 w 36"/>
                <a:gd name="T13" fmla="*/ 5 h 52"/>
                <a:gd name="T14" fmla="*/ 20 w 36"/>
                <a:gd name="T15" fmla="*/ 0 h 52"/>
                <a:gd name="T16" fmla="*/ 0 w 36"/>
                <a:gd name="T17" fmla="*/ 6 h 52"/>
                <a:gd name="T18" fmla="*/ 12 w 36"/>
                <a:gd name="T19" fmla="*/ 52 h 52"/>
                <a:gd name="T20" fmla="*/ 15 w 36"/>
                <a:gd name="T21" fmla="*/ 50 h 52"/>
                <a:gd name="T22" fmla="*/ 15 w 36"/>
                <a:gd name="T23" fmla="*/ 49 h 52"/>
                <a:gd name="T24" fmla="*/ 21 w 36"/>
                <a:gd name="T25" fmla="*/ 45 h 52"/>
                <a:gd name="T26" fmla="*/ 26 w 36"/>
                <a:gd name="T27" fmla="*/ 42 h 52"/>
                <a:gd name="T28" fmla="*/ 28 w 36"/>
                <a:gd name="T29" fmla="*/ 41 h 52"/>
                <a:gd name="T30" fmla="*/ 29 w 36"/>
                <a:gd name="T31" fmla="*/ 38 h 52"/>
                <a:gd name="T32" fmla="*/ 29 w 36"/>
                <a:gd name="T33" fmla="*/ 36 h 52"/>
                <a:gd name="T34" fmla="*/ 29 w 36"/>
                <a:gd name="T35" fmla="*/ 33 h 52"/>
                <a:gd name="T36" fmla="*/ 28 w 36"/>
                <a:gd name="T37" fmla="*/ 32 h 52"/>
                <a:gd name="T38" fmla="*/ 24 w 36"/>
                <a:gd name="T39" fmla="*/ 29 h 52"/>
                <a:gd name="T40" fmla="*/ 22 w 36"/>
                <a:gd name="T41" fmla="*/ 26 h 52"/>
                <a:gd name="T42" fmla="*/ 23 w 36"/>
                <a:gd name="T43" fmla="*/ 21 h 52"/>
                <a:gd name="T44" fmla="*/ 24 w 36"/>
                <a:gd name="T45" fmla="*/ 20 h 52"/>
                <a:gd name="T46" fmla="*/ 27 w 36"/>
                <a:gd name="T47" fmla="*/ 16 h 52"/>
                <a:gd name="T48" fmla="*/ 29 w 36"/>
                <a:gd name="T49" fmla="*/ 17 h 52"/>
                <a:gd name="T50" fmla="*/ 32 w 36"/>
                <a:gd name="T51" fmla="*/ 20 h 52"/>
                <a:gd name="T52" fmla="*/ 34 w 36"/>
                <a:gd name="T53" fmla="*/ 17 h 52"/>
                <a:gd name="T54" fmla="*/ 36 w 36"/>
                <a:gd name="T55" fmla="*/ 15 h 52"/>
                <a:gd name="T56" fmla="*/ 33 w 36"/>
                <a:gd name="T57" fmla="*/ 1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" h="52">
                  <a:moveTo>
                    <a:pt x="33" y="13"/>
                  </a:moveTo>
                  <a:cubicBezTo>
                    <a:pt x="32" y="13"/>
                    <a:pt x="32" y="13"/>
                    <a:pt x="31" y="12"/>
                  </a:cubicBezTo>
                  <a:cubicBezTo>
                    <a:pt x="29" y="11"/>
                    <a:pt x="29" y="10"/>
                    <a:pt x="30" y="9"/>
                  </a:cubicBezTo>
                  <a:cubicBezTo>
                    <a:pt x="30" y="8"/>
                    <a:pt x="30" y="8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6"/>
                    <a:pt x="31" y="6"/>
                    <a:pt x="31" y="5"/>
                  </a:cubicBezTo>
                  <a:cubicBezTo>
                    <a:pt x="31" y="5"/>
                    <a:pt x="30" y="5"/>
                    <a:pt x="29" y="5"/>
                  </a:cubicBezTo>
                  <a:cubicBezTo>
                    <a:pt x="26" y="4"/>
                    <a:pt x="22" y="1"/>
                    <a:pt x="2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3" y="51"/>
                    <a:pt x="14" y="50"/>
                    <a:pt x="15" y="50"/>
                  </a:cubicBezTo>
                  <a:cubicBezTo>
                    <a:pt x="15" y="50"/>
                    <a:pt x="15" y="50"/>
                    <a:pt x="15" y="49"/>
                  </a:cubicBezTo>
                  <a:cubicBezTo>
                    <a:pt x="16" y="48"/>
                    <a:pt x="18" y="45"/>
                    <a:pt x="21" y="45"/>
                  </a:cubicBezTo>
                  <a:cubicBezTo>
                    <a:pt x="24" y="45"/>
                    <a:pt x="25" y="44"/>
                    <a:pt x="26" y="42"/>
                  </a:cubicBezTo>
                  <a:cubicBezTo>
                    <a:pt x="27" y="42"/>
                    <a:pt x="27" y="41"/>
                    <a:pt x="28" y="41"/>
                  </a:cubicBezTo>
                  <a:cubicBezTo>
                    <a:pt x="29" y="40"/>
                    <a:pt x="29" y="40"/>
                    <a:pt x="29" y="38"/>
                  </a:cubicBezTo>
                  <a:cubicBezTo>
                    <a:pt x="29" y="38"/>
                    <a:pt x="29" y="37"/>
                    <a:pt x="29" y="36"/>
                  </a:cubicBezTo>
                  <a:cubicBezTo>
                    <a:pt x="29" y="34"/>
                    <a:pt x="29" y="34"/>
                    <a:pt x="29" y="33"/>
                  </a:cubicBezTo>
                  <a:cubicBezTo>
                    <a:pt x="29" y="32"/>
                    <a:pt x="28" y="32"/>
                    <a:pt x="28" y="32"/>
                  </a:cubicBezTo>
                  <a:cubicBezTo>
                    <a:pt x="26" y="32"/>
                    <a:pt x="25" y="30"/>
                    <a:pt x="24" y="29"/>
                  </a:cubicBezTo>
                  <a:cubicBezTo>
                    <a:pt x="23" y="28"/>
                    <a:pt x="23" y="27"/>
                    <a:pt x="22" y="26"/>
                  </a:cubicBezTo>
                  <a:cubicBezTo>
                    <a:pt x="20" y="25"/>
                    <a:pt x="21" y="23"/>
                    <a:pt x="23" y="21"/>
                  </a:cubicBezTo>
                  <a:cubicBezTo>
                    <a:pt x="23" y="21"/>
                    <a:pt x="23" y="20"/>
                    <a:pt x="24" y="20"/>
                  </a:cubicBezTo>
                  <a:cubicBezTo>
                    <a:pt x="25" y="17"/>
                    <a:pt x="26" y="16"/>
                    <a:pt x="27" y="16"/>
                  </a:cubicBezTo>
                  <a:cubicBezTo>
                    <a:pt x="28" y="16"/>
                    <a:pt x="28" y="17"/>
                    <a:pt x="29" y="17"/>
                  </a:cubicBezTo>
                  <a:cubicBezTo>
                    <a:pt x="30" y="19"/>
                    <a:pt x="31" y="20"/>
                    <a:pt x="32" y="20"/>
                  </a:cubicBezTo>
                  <a:cubicBezTo>
                    <a:pt x="32" y="18"/>
                    <a:pt x="33" y="17"/>
                    <a:pt x="34" y="17"/>
                  </a:cubicBezTo>
                  <a:cubicBezTo>
                    <a:pt x="35" y="16"/>
                    <a:pt x="35" y="16"/>
                    <a:pt x="36" y="15"/>
                  </a:cubicBezTo>
                  <a:cubicBezTo>
                    <a:pt x="35" y="15"/>
                    <a:pt x="34" y="14"/>
                    <a:pt x="33" y="13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05"/>
            <p:cNvSpPr>
              <a:spLocks/>
            </p:cNvSpPr>
            <p:nvPr/>
          </p:nvSpPr>
          <p:spPr bwMode="auto">
            <a:xfrm>
              <a:off x="10736263" y="2117726"/>
              <a:ext cx="488950" cy="242888"/>
            </a:xfrm>
            <a:custGeom>
              <a:avLst/>
              <a:gdLst>
                <a:gd name="T0" fmla="*/ 119 w 192"/>
                <a:gd name="T1" fmla="*/ 0 h 95"/>
                <a:gd name="T2" fmla="*/ 115 w 192"/>
                <a:gd name="T3" fmla="*/ 0 h 95"/>
                <a:gd name="T4" fmla="*/ 109 w 192"/>
                <a:gd name="T5" fmla="*/ 4 h 95"/>
                <a:gd name="T6" fmla="*/ 104 w 192"/>
                <a:gd name="T7" fmla="*/ 6 h 95"/>
                <a:gd name="T8" fmla="*/ 103 w 192"/>
                <a:gd name="T9" fmla="*/ 8 h 95"/>
                <a:gd name="T10" fmla="*/ 0 w 192"/>
                <a:gd name="T11" fmla="*/ 43 h 95"/>
                <a:gd name="T12" fmla="*/ 2 w 192"/>
                <a:gd name="T13" fmla="*/ 80 h 95"/>
                <a:gd name="T14" fmla="*/ 107 w 192"/>
                <a:gd name="T15" fmla="*/ 66 h 95"/>
                <a:gd name="T16" fmla="*/ 117 w 192"/>
                <a:gd name="T17" fmla="*/ 70 h 95"/>
                <a:gd name="T18" fmla="*/ 119 w 192"/>
                <a:gd name="T19" fmla="*/ 75 h 95"/>
                <a:gd name="T20" fmla="*/ 119 w 192"/>
                <a:gd name="T21" fmla="*/ 78 h 95"/>
                <a:gd name="T22" fmla="*/ 124 w 192"/>
                <a:gd name="T23" fmla="*/ 81 h 95"/>
                <a:gd name="T24" fmla="*/ 127 w 192"/>
                <a:gd name="T25" fmla="*/ 84 h 95"/>
                <a:gd name="T26" fmla="*/ 134 w 192"/>
                <a:gd name="T27" fmla="*/ 92 h 95"/>
                <a:gd name="T28" fmla="*/ 142 w 192"/>
                <a:gd name="T29" fmla="*/ 90 h 95"/>
                <a:gd name="T30" fmla="*/ 141 w 192"/>
                <a:gd name="T31" fmla="*/ 88 h 95"/>
                <a:gd name="T32" fmla="*/ 139 w 192"/>
                <a:gd name="T33" fmla="*/ 82 h 95"/>
                <a:gd name="T34" fmla="*/ 147 w 192"/>
                <a:gd name="T35" fmla="*/ 83 h 95"/>
                <a:gd name="T36" fmla="*/ 153 w 192"/>
                <a:gd name="T37" fmla="*/ 74 h 95"/>
                <a:gd name="T38" fmla="*/ 155 w 192"/>
                <a:gd name="T39" fmla="*/ 73 h 95"/>
                <a:gd name="T40" fmla="*/ 158 w 192"/>
                <a:gd name="T41" fmla="*/ 81 h 95"/>
                <a:gd name="T42" fmla="*/ 159 w 192"/>
                <a:gd name="T43" fmla="*/ 86 h 95"/>
                <a:gd name="T44" fmla="*/ 161 w 192"/>
                <a:gd name="T45" fmla="*/ 84 h 95"/>
                <a:gd name="T46" fmla="*/ 170 w 192"/>
                <a:gd name="T47" fmla="*/ 80 h 95"/>
                <a:gd name="T48" fmla="*/ 173 w 192"/>
                <a:gd name="T49" fmla="*/ 77 h 95"/>
                <a:gd name="T50" fmla="*/ 184 w 192"/>
                <a:gd name="T51" fmla="*/ 70 h 95"/>
                <a:gd name="T52" fmla="*/ 190 w 192"/>
                <a:gd name="T53" fmla="*/ 66 h 95"/>
                <a:gd name="T54" fmla="*/ 187 w 192"/>
                <a:gd name="T55" fmla="*/ 52 h 95"/>
                <a:gd name="T56" fmla="*/ 179 w 192"/>
                <a:gd name="T57" fmla="*/ 41 h 95"/>
                <a:gd name="T58" fmla="*/ 169 w 192"/>
                <a:gd name="T59" fmla="*/ 37 h 95"/>
                <a:gd name="T60" fmla="*/ 173 w 192"/>
                <a:gd name="T61" fmla="*/ 41 h 95"/>
                <a:gd name="T62" fmla="*/ 176 w 192"/>
                <a:gd name="T63" fmla="*/ 46 h 95"/>
                <a:gd name="T64" fmla="*/ 181 w 192"/>
                <a:gd name="T65" fmla="*/ 53 h 95"/>
                <a:gd name="T66" fmla="*/ 181 w 192"/>
                <a:gd name="T67" fmla="*/ 60 h 95"/>
                <a:gd name="T68" fmla="*/ 177 w 192"/>
                <a:gd name="T69" fmla="*/ 66 h 95"/>
                <a:gd name="T70" fmla="*/ 170 w 192"/>
                <a:gd name="T71" fmla="*/ 69 h 95"/>
                <a:gd name="T72" fmla="*/ 161 w 192"/>
                <a:gd name="T73" fmla="*/ 69 h 95"/>
                <a:gd name="T74" fmla="*/ 157 w 192"/>
                <a:gd name="T75" fmla="*/ 65 h 95"/>
                <a:gd name="T76" fmla="*/ 151 w 192"/>
                <a:gd name="T77" fmla="*/ 57 h 95"/>
                <a:gd name="T78" fmla="*/ 145 w 192"/>
                <a:gd name="T79" fmla="*/ 55 h 95"/>
                <a:gd name="T80" fmla="*/ 144 w 192"/>
                <a:gd name="T81" fmla="*/ 50 h 95"/>
                <a:gd name="T82" fmla="*/ 142 w 192"/>
                <a:gd name="T83" fmla="*/ 45 h 95"/>
                <a:gd name="T84" fmla="*/ 138 w 192"/>
                <a:gd name="T85" fmla="*/ 41 h 95"/>
                <a:gd name="T86" fmla="*/ 135 w 192"/>
                <a:gd name="T87" fmla="*/ 38 h 95"/>
                <a:gd name="T88" fmla="*/ 131 w 192"/>
                <a:gd name="T89" fmla="*/ 41 h 95"/>
                <a:gd name="T90" fmla="*/ 128 w 192"/>
                <a:gd name="T91" fmla="*/ 42 h 95"/>
                <a:gd name="T92" fmla="*/ 124 w 192"/>
                <a:gd name="T93" fmla="*/ 41 h 95"/>
                <a:gd name="T94" fmla="*/ 123 w 192"/>
                <a:gd name="T95" fmla="*/ 40 h 95"/>
                <a:gd name="T96" fmla="*/ 124 w 192"/>
                <a:gd name="T97" fmla="*/ 30 h 95"/>
                <a:gd name="T98" fmla="*/ 124 w 192"/>
                <a:gd name="T99" fmla="*/ 21 h 95"/>
                <a:gd name="T100" fmla="*/ 129 w 192"/>
                <a:gd name="T101" fmla="*/ 18 h 95"/>
                <a:gd name="T102" fmla="*/ 135 w 192"/>
                <a:gd name="T103" fmla="*/ 11 h 95"/>
                <a:gd name="T104" fmla="*/ 137 w 192"/>
                <a:gd name="T105" fmla="*/ 6 h 95"/>
                <a:gd name="T106" fmla="*/ 136 w 192"/>
                <a:gd name="T107" fmla="*/ 6 h 95"/>
                <a:gd name="T108" fmla="*/ 128 w 192"/>
                <a:gd name="T109" fmla="*/ 11 h 95"/>
                <a:gd name="T110" fmla="*/ 123 w 192"/>
                <a:gd name="T111" fmla="*/ 9 h 95"/>
                <a:gd name="T112" fmla="*/ 120 w 192"/>
                <a:gd name="T113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2" h="95">
                  <a:moveTo>
                    <a:pt x="120" y="1"/>
                  </a:moveTo>
                  <a:cubicBezTo>
                    <a:pt x="120" y="1"/>
                    <a:pt x="120" y="1"/>
                    <a:pt x="119" y="0"/>
                  </a:cubicBezTo>
                  <a:cubicBezTo>
                    <a:pt x="118" y="0"/>
                    <a:pt x="117" y="1"/>
                    <a:pt x="116" y="1"/>
                  </a:cubicBezTo>
                  <a:cubicBezTo>
                    <a:pt x="116" y="1"/>
                    <a:pt x="115" y="1"/>
                    <a:pt x="115" y="0"/>
                  </a:cubicBezTo>
                  <a:cubicBezTo>
                    <a:pt x="114" y="0"/>
                    <a:pt x="113" y="0"/>
                    <a:pt x="112" y="2"/>
                  </a:cubicBezTo>
                  <a:cubicBezTo>
                    <a:pt x="111" y="3"/>
                    <a:pt x="110" y="3"/>
                    <a:pt x="109" y="4"/>
                  </a:cubicBezTo>
                  <a:cubicBezTo>
                    <a:pt x="109" y="4"/>
                    <a:pt x="108" y="4"/>
                    <a:pt x="107" y="5"/>
                  </a:cubicBezTo>
                  <a:cubicBezTo>
                    <a:pt x="106" y="6"/>
                    <a:pt x="105" y="6"/>
                    <a:pt x="104" y="6"/>
                  </a:cubicBezTo>
                  <a:cubicBezTo>
                    <a:pt x="104" y="6"/>
                    <a:pt x="103" y="6"/>
                    <a:pt x="103" y="6"/>
                  </a:cubicBezTo>
                  <a:cubicBezTo>
                    <a:pt x="103" y="6"/>
                    <a:pt x="103" y="7"/>
                    <a:pt x="103" y="8"/>
                  </a:cubicBezTo>
                  <a:cubicBezTo>
                    <a:pt x="103" y="13"/>
                    <a:pt x="99" y="15"/>
                    <a:pt x="99" y="16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52"/>
                    <a:pt x="1" y="62"/>
                    <a:pt x="2" y="69"/>
                  </a:cubicBezTo>
                  <a:cubicBezTo>
                    <a:pt x="2" y="72"/>
                    <a:pt x="2" y="76"/>
                    <a:pt x="2" y="80"/>
                  </a:cubicBezTo>
                  <a:cubicBezTo>
                    <a:pt x="2" y="85"/>
                    <a:pt x="2" y="90"/>
                    <a:pt x="3" y="95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8" y="66"/>
                    <a:pt x="108" y="66"/>
                    <a:pt x="108" y="66"/>
                  </a:cubicBezTo>
                  <a:cubicBezTo>
                    <a:pt x="108" y="66"/>
                    <a:pt x="114" y="69"/>
                    <a:pt x="117" y="70"/>
                  </a:cubicBezTo>
                  <a:cubicBezTo>
                    <a:pt x="119" y="71"/>
                    <a:pt x="120" y="72"/>
                    <a:pt x="119" y="74"/>
                  </a:cubicBezTo>
                  <a:cubicBezTo>
                    <a:pt x="119" y="74"/>
                    <a:pt x="119" y="75"/>
                    <a:pt x="119" y="75"/>
                  </a:cubicBezTo>
                  <a:cubicBezTo>
                    <a:pt x="118" y="75"/>
                    <a:pt x="118" y="76"/>
                    <a:pt x="118" y="76"/>
                  </a:cubicBezTo>
                  <a:cubicBezTo>
                    <a:pt x="118" y="77"/>
                    <a:pt x="118" y="77"/>
                    <a:pt x="119" y="78"/>
                  </a:cubicBezTo>
                  <a:cubicBezTo>
                    <a:pt x="119" y="78"/>
                    <a:pt x="120" y="79"/>
                    <a:pt x="120" y="79"/>
                  </a:cubicBezTo>
                  <a:cubicBezTo>
                    <a:pt x="122" y="80"/>
                    <a:pt x="123" y="80"/>
                    <a:pt x="124" y="81"/>
                  </a:cubicBezTo>
                  <a:cubicBezTo>
                    <a:pt x="124" y="81"/>
                    <a:pt x="124" y="81"/>
                    <a:pt x="124" y="81"/>
                  </a:cubicBezTo>
                  <a:cubicBezTo>
                    <a:pt x="125" y="81"/>
                    <a:pt x="126" y="83"/>
                    <a:pt x="127" y="84"/>
                  </a:cubicBezTo>
                  <a:cubicBezTo>
                    <a:pt x="128" y="85"/>
                    <a:pt x="128" y="86"/>
                    <a:pt x="129" y="86"/>
                  </a:cubicBezTo>
                  <a:cubicBezTo>
                    <a:pt x="130" y="87"/>
                    <a:pt x="132" y="89"/>
                    <a:pt x="134" y="92"/>
                  </a:cubicBezTo>
                  <a:cubicBezTo>
                    <a:pt x="135" y="94"/>
                    <a:pt x="138" y="94"/>
                    <a:pt x="139" y="94"/>
                  </a:cubicBezTo>
                  <a:cubicBezTo>
                    <a:pt x="139" y="94"/>
                    <a:pt x="142" y="92"/>
                    <a:pt x="142" y="90"/>
                  </a:cubicBezTo>
                  <a:cubicBezTo>
                    <a:pt x="142" y="90"/>
                    <a:pt x="142" y="89"/>
                    <a:pt x="142" y="89"/>
                  </a:cubicBezTo>
                  <a:cubicBezTo>
                    <a:pt x="142" y="89"/>
                    <a:pt x="141" y="88"/>
                    <a:pt x="141" y="88"/>
                  </a:cubicBezTo>
                  <a:cubicBezTo>
                    <a:pt x="141" y="88"/>
                    <a:pt x="140" y="88"/>
                    <a:pt x="140" y="88"/>
                  </a:cubicBezTo>
                  <a:cubicBezTo>
                    <a:pt x="139" y="86"/>
                    <a:pt x="139" y="83"/>
                    <a:pt x="139" y="82"/>
                  </a:cubicBezTo>
                  <a:cubicBezTo>
                    <a:pt x="140" y="80"/>
                    <a:pt x="143" y="81"/>
                    <a:pt x="146" y="82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6" y="81"/>
                    <a:pt x="150" y="77"/>
                    <a:pt x="151" y="75"/>
                  </a:cubicBezTo>
                  <a:cubicBezTo>
                    <a:pt x="152" y="75"/>
                    <a:pt x="152" y="74"/>
                    <a:pt x="153" y="74"/>
                  </a:cubicBezTo>
                  <a:cubicBezTo>
                    <a:pt x="153" y="73"/>
                    <a:pt x="154" y="73"/>
                    <a:pt x="155" y="73"/>
                  </a:cubicBezTo>
                  <a:cubicBezTo>
                    <a:pt x="155" y="73"/>
                    <a:pt x="155" y="73"/>
                    <a:pt x="155" y="73"/>
                  </a:cubicBezTo>
                  <a:cubicBezTo>
                    <a:pt x="157" y="74"/>
                    <a:pt x="157" y="76"/>
                    <a:pt x="158" y="79"/>
                  </a:cubicBezTo>
                  <a:cubicBezTo>
                    <a:pt x="158" y="79"/>
                    <a:pt x="158" y="80"/>
                    <a:pt x="158" y="81"/>
                  </a:cubicBezTo>
                  <a:cubicBezTo>
                    <a:pt x="158" y="82"/>
                    <a:pt x="158" y="83"/>
                    <a:pt x="158" y="83"/>
                  </a:cubicBezTo>
                  <a:cubicBezTo>
                    <a:pt x="158" y="84"/>
                    <a:pt x="158" y="85"/>
                    <a:pt x="159" y="86"/>
                  </a:cubicBezTo>
                  <a:cubicBezTo>
                    <a:pt x="160" y="86"/>
                    <a:pt x="160" y="86"/>
                    <a:pt x="160" y="86"/>
                  </a:cubicBezTo>
                  <a:cubicBezTo>
                    <a:pt x="160" y="86"/>
                    <a:pt x="161" y="84"/>
                    <a:pt x="161" y="84"/>
                  </a:cubicBezTo>
                  <a:cubicBezTo>
                    <a:pt x="162" y="82"/>
                    <a:pt x="163" y="81"/>
                    <a:pt x="167" y="81"/>
                  </a:cubicBezTo>
                  <a:cubicBezTo>
                    <a:pt x="169" y="81"/>
                    <a:pt x="170" y="81"/>
                    <a:pt x="170" y="80"/>
                  </a:cubicBezTo>
                  <a:cubicBezTo>
                    <a:pt x="170" y="79"/>
                    <a:pt x="171" y="78"/>
                    <a:pt x="171" y="78"/>
                  </a:cubicBezTo>
                  <a:cubicBezTo>
                    <a:pt x="172" y="78"/>
                    <a:pt x="172" y="77"/>
                    <a:pt x="173" y="77"/>
                  </a:cubicBezTo>
                  <a:cubicBezTo>
                    <a:pt x="174" y="76"/>
                    <a:pt x="176" y="76"/>
                    <a:pt x="176" y="74"/>
                  </a:cubicBezTo>
                  <a:cubicBezTo>
                    <a:pt x="178" y="73"/>
                    <a:pt x="180" y="71"/>
                    <a:pt x="184" y="70"/>
                  </a:cubicBezTo>
                  <a:cubicBezTo>
                    <a:pt x="186" y="70"/>
                    <a:pt x="186" y="69"/>
                    <a:pt x="187" y="68"/>
                  </a:cubicBezTo>
                  <a:cubicBezTo>
                    <a:pt x="188" y="67"/>
                    <a:pt x="188" y="66"/>
                    <a:pt x="190" y="66"/>
                  </a:cubicBezTo>
                  <a:cubicBezTo>
                    <a:pt x="192" y="65"/>
                    <a:pt x="191" y="62"/>
                    <a:pt x="191" y="60"/>
                  </a:cubicBezTo>
                  <a:cubicBezTo>
                    <a:pt x="190" y="57"/>
                    <a:pt x="189" y="53"/>
                    <a:pt x="187" y="52"/>
                  </a:cubicBezTo>
                  <a:cubicBezTo>
                    <a:pt x="185" y="50"/>
                    <a:pt x="183" y="47"/>
                    <a:pt x="182" y="44"/>
                  </a:cubicBezTo>
                  <a:cubicBezTo>
                    <a:pt x="182" y="43"/>
                    <a:pt x="180" y="42"/>
                    <a:pt x="179" y="41"/>
                  </a:cubicBezTo>
                  <a:cubicBezTo>
                    <a:pt x="178" y="40"/>
                    <a:pt x="176" y="38"/>
                    <a:pt x="176" y="37"/>
                  </a:cubicBezTo>
                  <a:cubicBezTo>
                    <a:pt x="175" y="35"/>
                    <a:pt x="172" y="36"/>
                    <a:pt x="169" y="37"/>
                  </a:cubicBezTo>
                  <a:cubicBezTo>
                    <a:pt x="168" y="38"/>
                    <a:pt x="168" y="39"/>
                    <a:pt x="167" y="39"/>
                  </a:cubicBezTo>
                  <a:cubicBezTo>
                    <a:pt x="169" y="39"/>
                    <a:pt x="173" y="40"/>
                    <a:pt x="173" y="41"/>
                  </a:cubicBezTo>
                  <a:cubicBezTo>
                    <a:pt x="174" y="42"/>
                    <a:pt x="174" y="42"/>
                    <a:pt x="173" y="43"/>
                  </a:cubicBezTo>
                  <a:cubicBezTo>
                    <a:pt x="173" y="43"/>
                    <a:pt x="175" y="45"/>
                    <a:pt x="176" y="46"/>
                  </a:cubicBezTo>
                  <a:cubicBezTo>
                    <a:pt x="178" y="47"/>
                    <a:pt x="179" y="47"/>
                    <a:pt x="179" y="48"/>
                  </a:cubicBezTo>
                  <a:cubicBezTo>
                    <a:pt x="180" y="49"/>
                    <a:pt x="181" y="51"/>
                    <a:pt x="181" y="53"/>
                  </a:cubicBezTo>
                  <a:cubicBezTo>
                    <a:pt x="182" y="53"/>
                    <a:pt x="182" y="54"/>
                    <a:pt x="182" y="54"/>
                  </a:cubicBezTo>
                  <a:cubicBezTo>
                    <a:pt x="183" y="55"/>
                    <a:pt x="182" y="58"/>
                    <a:pt x="181" y="60"/>
                  </a:cubicBezTo>
                  <a:cubicBezTo>
                    <a:pt x="180" y="61"/>
                    <a:pt x="179" y="63"/>
                    <a:pt x="179" y="64"/>
                  </a:cubicBezTo>
                  <a:cubicBezTo>
                    <a:pt x="178" y="65"/>
                    <a:pt x="177" y="65"/>
                    <a:pt x="177" y="66"/>
                  </a:cubicBezTo>
                  <a:cubicBezTo>
                    <a:pt x="176" y="67"/>
                    <a:pt x="175" y="68"/>
                    <a:pt x="172" y="69"/>
                  </a:cubicBezTo>
                  <a:cubicBezTo>
                    <a:pt x="171" y="69"/>
                    <a:pt x="171" y="69"/>
                    <a:pt x="170" y="69"/>
                  </a:cubicBezTo>
                  <a:cubicBezTo>
                    <a:pt x="169" y="69"/>
                    <a:pt x="167" y="69"/>
                    <a:pt x="166" y="69"/>
                  </a:cubicBezTo>
                  <a:cubicBezTo>
                    <a:pt x="164" y="70"/>
                    <a:pt x="162" y="69"/>
                    <a:pt x="161" y="69"/>
                  </a:cubicBezTo>
                  <a:cubicBezTo>
                    <a:pt x="161" y="68"/>
                    <a:pt x="160" y="68"/>
                    <a:pt x="160" y="68"/>
                  </a:cubicBezTo>
                  <a:cubicBezTo>
                    <a:pt x="158" y="68"/>
                    <a:pt x="158" y="66"/>
                    <a:pt x="157" y="65"/>
                  </a:cubicBezTo>
                  <a:cubicBezTo>
                    <a:pt x="156" y="64"/>
                    <a:pt x="156" y="64"/>
                    <a:pt x="156" y="63"/>
                  </a:cubicBezTo>
                  <a:cubicBezTo>
                    <a:pt x="155" y="62"/>
                    <a:pt x="153" y="59"/>
                    <a:pt x="151" y="57"/>
                  </a:cubicBezTo>
                  <a:cubicBezTo>
                    <a:pt x="150" y="56"/>
                    <a:pt x="150" y="56"/>
                    <a:pt x="149" y="56"/>
                  </a:cubicBezTo>
                  <a:cubicBezTo>
                    <a:pt x="148" y="56"/>
                    <a:pt x="147" y="56"/>
                    <a:pt x="145" y="55"/>
                  </a:cubicBezTo>
                  <a:cubicBezTo>
                    <a:pt x="143" y="54"/>
                    <a:pt x="144" y="52"/>
                    <a:pt x="144" y="51"/>
                  </a:cubicBezTo>
                  <a:cubicBezTo>
                    <a:pt x="144" y="51"/>
                    <a:pt x="144" y="50"/>
                    <a:pt x="144" y="50"/>
                  </a:cubicBezTo>
                  <a:cubicBezTo>
                    <a:pt x="144" y="49"/>
                    <a:pt x="144" y="48"/>
                    <a:pt x="143" y="47"/>
                  </a:cubicBezTo>
                  <a:cubicBezTo>
                    <a:pt x="143" y="46"/>
                    <a:pt x="142" y="46"/>
                    <a:pt x="142" y="45"/>
                  </a:cubicBezTo>
                  <a:cubicBezTo>
                    <a:pt x="141" y="43"/>
                    <a:pt x="140" y="43"/>
                    <a:pt x="139" y="42"/>
                  </a:cubicBezTo>
                  <a:cubicBezTo>
                    <a:pt x="139" y="42"/>
                    <a:pt x="138" y="42"/>
                    <a:pt x="138" y="41"/>
                  </a:cubicBezTo>
                  <a:cubicBezTo>
                    <a:pt x="137" y="41"/>
                    <a:pt x="137" y="40"/>
                    <a:pt x="136" y="39"/>
                  </a:cubicBezTo>
                  <a:cubicBezTo>
                    <a:pt x="136" y="39"/>
                    <a:pt x="135" y="38"/>
                    <a:pt x="135" y="38"/>
                  </a:cubicBezTo>
                  <a:cubicBezTo>
                    <a:pt x="135" y="38"/>
                    <a:pt x="134" y="39"/>
                    <a:pt x="134" y="39"/>
                  </a:cubicBezTo>
                  <a:cubicBezTo>
                    <a:pt x="133" y="40"/>
                    <a:pt x="132" y="41"/>
                    <a:pt x="131" y="41"/>
                  </a:cubicBezTo>
                  <a:cubicBezTo>
                    <a:pt x="131" y="41"/>
                    <a:pt x="130" y="41"/>
                    <a:pt x="130" y="41"/>
                  </a:cubicBezTo>
                  <a:cubicBezTo>
                    <a:pt x="129" y="41"/>
                    <a:pt x="128" y="41"/>
                    <a:pt x="128" y="42"/>
                  </a:cubicBezTo>
                  <a:cubicBezTo>
                    <a:pt x="127" y="43"/>
                    <a:pt x="127" y="43"/>
                    <a:pt x="126" y="43"/>
                  </a:cubicBezTo>
                  <a:cubicBezTo>
                    <a:pt x="125" y="43"/>
                    <a:pt x="125" y="42"/>
                    <a:pt x="124" y="41"/>
                  </a:cubicBezTo>
                  <a:cubicBezTo>
                    <a:pt x="124" y="41"/>
                    <a:pt x="123" y="41"/>
                    <a:pt x="123" y="41"/>
                  </a:cubicBezTo>
                  <a:cubicBezTo>
                    <a:pt x="123" y="41"/>
                    <a:pt x="123" y="41"/>
                    <a:pt x="123" y="40"/>
                  </a:cubicBezTo>
                  <a:cubicBezTo>
                    <a:pt x="122" y="40"/>
                    <a:pt x="121" y="35"/>
                    <a:pt x="121" y="34"/>
                  </a:cubicBezTo>
                  <a:cubicBezTo>
                    <a:pt x="122" y="32"/>
                    <a:pt x="122" y="31"/>
                    <a:pt x="124" y="30"/>
                  </a:cubicBezTo>
                  <a:cubicBezTo>
                    <a:pt x="124" y="30"/>
                    <a:pt x="125" y="28"/>
                    <a:pt x="125" y="26"/>
                  </a:cubicBezTo>
                  <a:cubicBezTo>
                    <a:pt x="125" y="26"/>
                    <a:pt x="125" y="23"/>
                    <a:pt x="124" y="21"/>
                  </a:cubicBezTo>
                  <a:cubicBezTo>
                    <a:pt x="124" y="19"/>
                    <a:pt x="126" y="19"/>
                    <a:pt x="127" y="19"/>
                  </a:cubicBezTo>
                  <a:cubicBezTo>
                    <a:pt x="128" y="18"/>
                    <a:pt x="129" y="18"/>
                    <a:pt x="129" y="18"/>
                  </a:cubicBezTo>
                  <a:cubicBezTo>
                    <a:pt x="130" y="17"/>
                    <a:pt x="132" y="16"/>
                    <a:pt x="132" y="14"/>
                  </a:cubicBezTo>
                  <a:cubicBezTo>
                    <a:pt x="133" y="13"/>
                    <a:pt x="134" y="12"/>
                    <a:pt x="135" y="11"/>
                  </a:cubicBezTo>
                  <a:cubicBezTo>
                    <a:pt x="136" y="10"/>
                    <a:pt x="137" y="9"/>
                    <a:pt x="137" y="8"/>
                  </a:cubicBezTo>
                  <a:cubicBezTo>
                    <a:pt x="138" y="7"/>
                    <a:pt x="137" y="6"/>
                    <a:pt x="137" y="6"/>
                  </a:cubicBezTo>
                  <a:cubicBezTo>
                    <a:pt x="137" y="6"/>
                    <a:pt x="137" y="5"/>
                    <a:pt x="136" y="5"/>
                  </a:cubicBezTo>
                  <a:cubicBezTo>
                    <a:pt x="136" y="5"/>
                    <a:pt x="136" y="6"/>
                    <a:pt x="136" y="6"/>
                  </a:cubicBezTo>
                  <a:cubicBezTo>
                    <a:pt x="134" y="9"/>
                    <a:pt x="133" y="10"/>
                    <a:pt x="132" y="11"/>
                  </a:cubicBezTo>
                  <a:cubicBezTo>
                    <a:pt x="131" y="11"/>
                    <a:pt x="129" y="11"/>
                    <a:pt x="128" y="11"/>
                  </a:cubicBezTo>
                  <a:cubicBezTo>
                    <a:pt x="128" y="12"/>
                    <a:pt x="127" y="12"/>
                    <a:pt x="127" y="12"/>
                  </a:cubicBezTo>
                  <a:cubicBezTo>
                    <a:pt x="126" y="12"/>
                    <a:pt x="125" y="11"/>
                    <a:pt x="123" y="9"/>
                  </a:cubicBezTo>
                  <a:cubicBezTo>
                    <a:pt x="123" y="8"/>
                    <a:pt x="122" y="8"/>
                    <a:pt x="121" y="7"/>
                  </a:cubicBezTo>
                  <a:cubicBezTo>
                    <a:pt x="120" y="7"/>
                    <a:pt x="120" y="5"/>
                    <a:pt x="120" y="3"/>
                  </a:cubicBezTo>
                  <a:cubicBezTo>
                    <a:pt x="120" y="3"/>
                    <a:pt x="120" y="1"/>
                    <a:pt x="120" y="1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06"/>
            <p:cNvSpPr>
              <a:spLocks/>
            </p:cNvSpPr>
            <p:nvPr/>
          </p:nvSpPr>
          <p:spPr bwMode="auto">
            <a:xfrm>
              <a:off x="10736263" y="2117726"/>
              <a:ext cx="488950" cy="242888"/>
            </a:xfrm>
            <a:custGeom>
              <a:avLst/>
              <a:gdLst>
                <a:gd name="T0" fmla="*/ 119 w 192"/>
                <a:gd name="T1" fmla="*/ 0 h 95"/>
                <a:gd name="T2" fmla="*/ 115 w 192"/>
                <a:gd name="T3" fmla="*/ 0 h 95"/>
                <a:gd name="T4" fmla="*/ 109 w 192"/>
                <a:gd name="T5" fmla="*/ 4 h 95"/>
                <a:gd name="T6" fmla="*/ 104 w 192"/>
                <a:gd name="T7" fmla="*/ 6 h 95"/>
                <a:gd name="T8" fmla="*/ 103 w 192"/>
                <a:gd name="T9" fmla="*/ 8 h 95"/>
                <a:gd name="T10" fmla="*/ 0 w 192"/>
                <a:gd name="T11" fmla="*/ 43 h 95"/>
                <a:gd name="T12" fmla="*/ 2 w 192"/>
                <a:gd name="T13" fmla="*/ 80 h 95"/>
                <a:gd name="T14" fmla="*/ 107 w 192"/>
                <a:gd name="T15" fmla="*/ 66 h 95"/>
                <a:gd name="T16" fmla="*/ 117 w 192"/>
                <a:gd name="T17" fmla="*/ 70 h 95"/>
                <a:gd name="T18" fmla="*/ 119 w 192"/>
                <a:gd name="T19" fmla="*/ 75 h 95"/>
                <a:gd name="T20" fmla="*/ 119 w 192"/>
                <a:gd name="T21" fmla="*/ 78 h 95"/>
                <a:gd name="T22" fmla="*/ 124 w 192"/>
                <a:gd name="T23" fmla="*/ 81 h 95"/>
                <a:gd name="T24" fmla="*/ 127 w 192"/>
                <a:gd name="T25" fmla="*/ 84 h 95"/>
                <a:gd name="T26" fmla="*/ 134 w 192"/>
                <a:gd name="T27" fmla="*/ 92 h 95"/>
                <a:gd name="T28" fmla="*/ 142 w 192"/>
                <a:gd name="T29" fmla="*/ 90 h 95"/>
                <a:gd name="T30" fmla="*/ 141 w 192"/>
                <a:gd name="T31" fmla="*/ 88 h 95"/>
                <a:gd name="T32" fmla="*/ 139 w 192"/>
                <a:gd name="T33" fmla="*/ 82 h 95"/>
                <a:gd name="T34" fmla="*/ 147 w 192"/>
                <a:gd name="T35" fmla="*/ 83 h 95"/>
                <a:gd name="T36" fmla="*/ 153 w 192"/>
                <a:gd name="T37" fmla="*/ 74 h 95"/>
                <a:gd name="T38" fmla="*/ 155 w 192"/>
                <a:gd name="T39" fmla="*/ 73 h 95"/>
                <a:gd name="T40" fmla="*/ 158 w 192"/>
                <a:gd name="T41" fmla="*/ 81 h 95"/>
                <a:gd name="T42" fmla="*/ 159 w 192"/>
                <a:gd name="T43" fmla="*/ 86 h 95"/>
                <a:gd name="T44" fmla="*/ 161 w 192"/>
                <a:gd name="T45" fmla="*/ 84 h 95"/>
                <a:gd name="T46" fmla="*/ 170 w 192"/>
                <a:gd name="T47" fmla="*/ 80 h 95"/>
                <a:gd name="T48" fmla="*/ 173 w 192"/>
                <a:gd name="T49" fmla="*/ 77 h 95"/>
                <a:gd name="T50" fmla="*/ 184 w 192"/>
                <a:gd name="T51" fmla="*/ 70 h 95"/>
                <a:gd name="T52" fmla="*/ 190 w 192"/>
                <a:gd name="T53" fmla="*/ 66 h 95"/>
                <a:gd name="T54" fmla="*/ 187 w 192"/>
                <a:gd name="T55" fmla="*/ 52 h 95"/>
                <a:gd name="T56" fmla="*/ 179 w 192"/>
                <a:gd name="T57" fmla="*/ 41 h 95"/>
                <a:gd name="T58" fmla="*/ 169 w 192"/>
                <a:gd name="T59" fmla="*/ 37 h 95"/>
                <a:gd name="T60" fmla="*/ 173 w 192"/>
                <a:gd name="T61" fmla="*/ 41 h 95"/>
                <a:gd name="T62" fmla="*/ 176 w 192"/>
                <a:gd name="T63" fmla="*/ 46 h 95"/>
                <a:gd name="T64" fmla="*/ 181 w 192"/>
                <a:gd name="T65" fmla="*/ 53 h 95"/>
                <a:gd name="T66" fmla="*/ 181 w 192"/>
                <a:gd name="T67" fmla="*/ 60 h 95"/>
                <a:gd name="T68" fmla="*/ 177 w 192"/>
                <a:gd name="T69" fmla="*/ 66 h 95"/>
                <a:gd name="T70" fmla="*/ 170 w 192"/>
                <a:gd name="T71" fmla="*/ 69 h 95"/>
                <a:gd name="T72" fmla="*/ 161 w 192"/>
                <a:gd name="T73" fmla="*/ 69 h 95"/>
                <a:gd name="T74" fmla="*/ 157 w 192"/>
                <a:gd name="T75" fmla="*/ 65 h 95"/>
                <a:gd name="T76" fmla="*/ 151 w 192"/>
                <a:gd name="T77" fmla="*/ 57 h 95"/>
                <a:gd name="T78" fmla="*/ 145 w 192"/>
                <a:gd name="T79" fmla="*/ 55 h 95"/>
                <a:gd name="T80" fmla="*/ 144 w 192"/>
                <a:gd name="T81" fmla="*/ 50 h 95"/>
                <a:gd name="T82" fmla="*/ 142 w 192"/>
                <a:gd name="T83" fmla="*/ 45 h 95"/>
                <a:gd name="T84" fmla="*/ 138 w 192"/>
                <a:gd name="T85" fmla="*/ 41 h 95"/>
                <a:gd name="T86" fmla="*/ 135 w 192"/>
                <a:gd name="T87" fmla="*/ 38 h 95"/>
                <a:gd name="T88" fmla="*/ 131 w 192"/>
                <a:gd name="T89" fmla="*/ 41 h 95"/>
                <a:gd name="T90" fmla="*/ 128 w 192"/>
                <a:gd name="T91" fmla="*/ 42 h 95"/>
                <a:gd name="T92" fmla="*/ 124 w 192"/>
                <a:gd name="T93" fmla="*/ 41 h 95"/>
                <a:gd name="T94" fmla="*/ 123 w 192"/>
                <a:gd name="T95" fmla="*/ 40 h 95"/>
                <a:gd name="T96" fmla="*/ 124 w 192"/>
                <a:gd name="T97" fmla="*/ 30 h 95"/>
                <a:gd name="T98" fmla="*/ 124 w 192"/>
                <a:gd name="T99" fmla="*/ 21 h 95"/>
                <a:gd name="T100" fmla="*/ 129 w 192"/>
                <a:gd name="T101" fmla="*/ 18 h 95"/>
                <a:gd name="T102" fmla="*/ 135 w 192"/>
                <a:gd name="T103" fmla="*/ 11 h 95"/>
                <a:gd name="T104" fmla="*/ 137 w 192"/>
                <a:gd name="T105" fmla="*/ 6 h 95"/>
                <a:gd name="T106" fmla="*/ 136 w 192"/>
                <a:gd name="T107" fmla="*/ 6 h 95"/>
                <a:gd name="T108" fmla="*/ 128 w 192"/>
                <a:gd name="T109" fmla="*/ 11 h 95"/>
                <a:gd name="T110" fmla="*/ 123 w 192"/>
                <a:gd name="T111" fmla="*/ 9 h 95"/>
                <a:gd name="T112" fmla="*/ 120 w 192"/>
                <a:gd name="T113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2" h="95">
                  <a:moveTo>
                    <a:pt x="120" y="1"/>
                  </a:moveTo>
                  <a:cubicBezTo>
                    <a:pt x="120" y="1"/>
                    <a:pt x="120" y="1"/>
                    <a:pt x="119" y="0"/>
                  </a:cubicBezTo>
                  <a:cubicBezTo>
                    <a:pt x="118" y="0"/>
                    <a:pt x="117" y="1"/>
                    <a:pt x="116" y="1"/>
                  </a:cubicBezTo>
                  <a:cubicBezTo>
                    <a:pt x="116" y="1"/>
                    <a:pt x="115" y="1"/>
                    <a:pt x="115" y="0"/>
                  </a:cubicBezTo>
                  <a:cubicBezTo>
                    <a:pt x="114" y="0"/>
                    <a:pt x="113" y="0"/>
                    <a:pt x="112" y="2"/>
                  </a:cubicBezTo>
                  <a:cubicBezTo>
                    <a:pt x="111" y="3"/>
                    <a:pt x="110" y="3"/>
                    <a:pt x="109" y="4"/>
                  </a:cubicBezTo>
                  <a:cubicBezTo>
                    <a:pt x="109" y="4"/>
                    <a:pt x="108" y="4"/>
                    <a:pt x="107" y="5"/>
                  </a:cubicBezTo>
                  <a:cubicBezTo>
                    <a:pt x="106" y="6"/>
                    <a:pt x="105" y="6"/>
                    <a:pt x="104" y="6"/>
                  </a:cubicBezTo>
                  <a:cubicBezTo>
                    <a:pt x="104" y="6"/>
                    <a:pt x="103" y="6"/>
                    <a:pt x="103" y="6"/>
                  </a:cubicBezTo>
                  <a:cubicBezTo>
                    <a:pt x="103" y="6"/>
                    <a:pt x="103" y="7"/>
                    <a:pt x="103" y="8"/>
                  </a:cubicBezTo>
                  <a:cubicBezTo>
                    <a:pt x="103" y="13"/>
                    <a:pt x="99" y="15"/>
                    <a:pt x="99" y="16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52"/>
                    <a:pt x="1" y="62"/>
                    <a:pt x="2" y="69"/>
                  </a:cubicBezTo>
                  <a:cubicBezTo>
                    <a:pt x="2" y="72"/>
                    <a:pt x="2" y="76"/>
                    <a:pt x="2" y="80"/>
                  </a:cubicBezTo>
                  <a:cubicBezTo>
                    <a:pt x="2" y="85"/>
                    <a:pt x="2" y="90"/>
                    <a:pt x="3" y="95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8" y="66"/>
                    <a:pt x="108" y="66"/>
                    <a:pt x="108" y="66"/>
                  </a:cubicBezTo>
                  <a:cubicBezTo>
                    <a:pt x="108" y="66"/>
                    <a:pt x="114" y="69"/>
                    <a:pt x="117" y="70"/>
                  </a:cubicBezTo>
                  <a:cubicBezTo>
                    <a:pt x="119" y="71"/>
                    <a:pt x="120" y="72"/>
                    <a:pt x="119" y="74"/>
                  </a:cubicBezTo>
                  <a:cubicBezTo>
                    <a:pt x="119" y="74"/>
                    <a:pt x="119" y="75"/>
                    <a:pt x="119" y="75"/>
                  </a:cubicBezTo>
                  <a:cubicBezTo>
                    <a:pt x="118" y="75"/>
                    <a:pt x="118" y="76"/>
                    <a:pt x="118" y="76"/>
                  </a:cubicBezTo>
                  <a:cubicBezTo>
                    <a:pt x="118" y="77"/>
                    <a:pt x="118" y="77"/>
                    <a:pt x="119" y="78"/>
                  </a:cubicBezTo>
                  <a:cubicBezTo>
                    <a:pt x="119" y="78"/>
                    <a:pt x="120" y="79"/>
                    <a:pt x="120" y="79"/>
                  </a:cubicBezTo>
                  <a:cubicBezTo>
                    <a:pt x="122" y="80"/>
                    <a:pt x="123" y="80"/>
                    <a:pt x="124" y="81"/>
                  </a:cubicBezTo>
                  <a:cubicBezTo>
                    <a:pt x="124" y="81"/>
                    <a:pt x="124" y="81"/>
                    <a:pt x="124" y="81"/>
                  </a:cubicBezTo>
                  <a:cubicBezTo>
                    <a:pt x="125" y="81"/>
                    <a:pt x="126" y="83"/>
                    <a:pt x="127" y="84"/>
                  </a:cubicBezTo>
                  <a:cubicBezTo>
                    <a:pt x="128" y="85"/>
                    <a:pt x="128" y="86"/>
                    <a:pt x="129" y="86"/>
                  </a:cubicBezTo>
                  <a:cubicBezTo>
                    <a:pt x="130" y="87"/>
                    <a:pt x="132" y="89"/>
                    <a:pt x="134" y="92"/>
                  </a:cubicBezTo>
                  <a:cubicBezTo>
                    <a:pt x="135" y="94"/>
                    <a:pt x="138" y="94"/>
                    <a:pt x="139" y="94"/>
                  </a:cubicBezTo>
                  <a:cubicBezTo>
                    <a:pt x="139" y="94"/>
                    <a:pt x="142" y="92"/>
                    <a:pt x="142" y="90"/>
                  </a:cubicBezTo>
                  <a:cubicBezTo>
                    <a:pt x="142" y="90"/>
                    <a:pt x="142" y="89"/>
                    <a:pt x="142" y="89"/>
                  </a:cubicBezTo>
                  <a:cubicBezTo>
                    <a:pt x="142" y="89"/>
                    <a:pt x="141" y="88"/>
                    <a:pt x="141" y="88"/>
                  </a:cubicBezTo>
                  <a:cubicBezTo>
                    <a:pt x="141" y="88"/>
                    <a:pt x="140" y="88"/>
                    <a:pt x="140" y="88"/>
                  </a:cubicBezTo>
                  <a:cubicBezTo>
                    <a:pt x="139" y="86"/>
                    <a:pt x="139" y="83"/>
                    <a:pt x="139" y="82"/>
                  </a:cubicBezTo>
                  <a:cubicBezTo>
                    <a:pt x="140" y="80"/>
                    <a:pt x="143" y="81"/>
                    <a:pt x="146" y="82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6" y="81"/>
                    <a:pt x="150" y="77"/>
                    <a:pt x="151" y="75"/>
                  </a:cubicBezTo>
                  <a:cubicBezTo>
                    <a:pt x="152" y="75"/>
                    <a:pt x="152" y="74"/>
                    <a:pt x="153" y="74"/>
                  </a:cubicBezTo>
                  <a:cubicBezTo>
                    <a:pt x="153" y="73"/>
                    <a:pt x="154" y="73"/>
                    <a:pt x="155" y="73"/>
                  </a:cubicBezTo>
                  <a:cubicBezTo>
                    <a:pt x="155" y="73"/>
                    <a:pt x="155" y="73"/>
                    <a:pt x="155" y="73"/>
                  </a:cubicBezTo>
                  <a:cubicBezTo>
                    <a:pt x="157" y="74"/>
                    <a:pt x="157" y="76"/>
                    <a:pt x="158" y="79"/>
                  </a:cubicBezTo>
                  <a:cubicBezTo>
                    <a:pt x="158" y="79"/>
                    <a:pt x="158" y="80"/>
                    <a:pt x="158" y="81"/>
                  </a:cubicBezTo>
                  <a:cubicBezTo>
                    <a:pt x="158" y="82"/>
                    <a:pt x="158" y="83"/>
                    <a:pt x="158" y="83"/>
                  </a:cubicBezTo>
                  <a:cubicBezTo>
                    <a:pt x="158" y="84"/>
                    <a:pt x="158" y="85"/>
                    <a:pt x="159" y="86"/>
                  </a:cubicBezTo>
                  <a:cubicBezTo>
                    <a:pt x="160" y="86"/>
                    <a:pt x="160" y="86"/>
                    <a:pt x="160" y="86"/>
                  </a:cubicBezTo>
                  <a:cubicBezTo>
                    <a:pt x="160" y="86"/>
                    <a:pt x="161" y="84"/>
                    <a:pt x="161" y="84"/>
                  </a:cubicBezTo>
                  <a:cubicBezTo>
                    <a:pt x="162" y="82"/>
                    <a:pt x="163" y="81"/>
                    <a:pt x="167" y="81"/>
                  </a:cubicBezTo>
                  <a:cubicBezTo>
                    <a:pt x="169" y="81"/>
                    <a:pt x="170" y="81"/>
                    <a:pt x="170" y="80"/>
                  </a:cubicBezTo>
                  <a:cubicBezTo>
                    <a:pt x="170" y="79"/>
                    <a:pt x="171" y="78"/>
                    <a:pt x="171" y="78"/>
                  </a:cubicBezTo>
                  <a:cubicBezTo>
                    <a:pt x="172" y="78"/>
                    <a:pt x="172" y="77"/>
                    <a:pt x="173" y="77"/>
                  </a:cubicBezTo>
                  <a:cubicBezTo>
                    <a:pt x="174" y="76"/>
                    <a:pt x="176" y="76"/>
                    <a:pt x="176" y="74"/>
                  </a:cubicBezTo>
                  <a:cubicBezTo>
                    <a:pt x="178" y="73"/>
                    <a:pt x="180" y="71"/>
                    <a:pt x="184" y="70"/>
                  </a:cubicBezTo>
                  <a:cubicBezTo>
                    <a:pt x="186" y="70"/>
                    <a:pt x="186" y="69"/>
                    <a:pt x="187" y="68"/>
                  </a:cubicBezTo>
                  <a:cubicBezTo>
                    <a:pt x="188" y="67"/>
                    <a:pt x="188" y="66"/>
                    <a:pt x="190" y="66"/>
                  </a:cubicBezTo>
                  <a:cubicBezTo>
                    <a:pt x="192" y="65"/>
                    <a:pt x="191" y="62"/>
                    <a:pt x="191" y="60"/>
                  </a:cubicBezTo>
                  <a:cubicBezTo>
                    <a:pt x="190" y="57"/>
                    <a:pt x="189" y="53"/>
                    <a:pt x="187" y="52"/>
                  </a:cubicBezTo>
                  <a:cubicBezTo>
                    <a:pt x="185" y="50"/>
                    <a:pt x="183" y="47"/>
                    <a:pt x="182" y="44"/>
                  </a:cubicBezTo>
                  <a:cubicBezTo>
                    <a:pt x="182" y="43"/>
                    <a:pt x="180" y="42"/>
                    <a:pt x="179" y="41"/>
                  </a:cubicBezTo>
                  <a:cubicBezTo>
                    <a:pt x="178" y="40"/>
                    <a:pt x="176" y="38"/>
                    <a:pt x="176" y="37"/>
                  </a:cubicBezTo>
                  <a:cubicBezTo>
                    <a:pt x="175" y="35"/>
                    <a:pt x="172" y="36"/>
                    <a:pt x="169" y="37"/>
                  </a:cubicBezTo>
                  <a:cubicBezTo>
                    <a:pt x="168" y="38"/>
                    <a:pt x="168" y="39"/>
                    <a:pt x="167" y="39"/>
                  </a:cubicBezTo>
                  <a:cubicBezTo>
                    <a:pt x="169" y="39"/>
                    <a:pt x="173" y="40"/>
                    <a:pt x="173" y="41"/>
                  </a:cubicBezTo>
                  <a:cubicBezTo>
                    <a:pt x="174" y="42"/>
                    <a:pt x="174" y="42"/>
                    <a:pt x="173" y="43"/>
                  </a:cubicBezTo>
                  <a:cubicBezTo>
                    <a:pt x="173" y="43"/>
                    <a:pt x="175" y="45"/>
                    <a:pt x="176" y="46"/>
                  </a:cubicBezTo>
                  <a:cubicBezTo>
                    <a:pt x="178" y="47"/>
                    <a:pt x="179" y="47"/>
                    <a:pt x="179" y="48"/>
                  </a:cubicBezTo>
                  <a:cubicBezTo>
                    <a:pt x="180" y="49"/>
                    <a:pt x="181" y="51"/>
                    <a:pt x="181" y="53"/>
                  </a:cubicBezTo>
                  <a:cubicBezTo>
                    <a:pt x="182" y="53"/>
                    <a:pt x="182" y="54"/>
                    <a:pt x="182" y="54"/>
                  </a:cubicBezTo>
                  <a:cubicBezTo>
                    <a:pt x="183" y="55"/>
                    <a:pt x="182" y="58"/>
                    <a:pt x="181" y="60"/>
                  </a:cubicBezTo>
                  <a:cubicBezTo>
                    <a:pt x="180" y="61"/>
                    <a:pt x="179" y="63"/>
                    <a:pt x="179" y="64"/>
                  </a:cubicBezTo>
                  <a:cubicBezTo>
                    <a:pt x="178" y="65"/>
                    <a:pt x="177" y="65"/>
                    <a:pt x="177" y="66"/>
                  </a:cubicBezTo>
                  <a:cubicBezTo>
                    <a:pt x="176" y="67"/>
                    <a:pt x="175" y="68"/>
                    <a:pt x="172" y="69"/>
                  </a:cubicBezTo>
                  <a:cubicBezTo>
                    <a:pt x="171" y="69"/>
                    <a:pt x="171" y="69"/>
                    <a:pt x="170" y="69"/>
                  </a:cubicBezTo>
                  <a:cubicBezTo>
                    <a:pt x="169" y="69"/>
                    <a:pt x="167" y="69"/>
                    <a:pt x="166" y="69"/>
                  </a:cubicBezTo>
                  <a:cubicBezTo>
                    <a:pt x="164" y="70"/>
                    <a:pt x="162" y="69"/>
                    <a:pt x="161" y="69"/>
                  </a:cubicBezTo>
                  <a:cubicBezTo>
                    <a:pt x="161" y="68"/>
                    <a:pt x="160" y="68"/>
                    <a:pt x="160" y="68"/>
                  </a:cubicBezTo>
                  <a:cubicBezTo>
                    <a:pt x="158" y="68"/>
                    <a:pt x="158" y="66"/>
                    <a:pt x="157" y="65"/>
                  </a:cubicBezTo>
                  <a:cubicBezTo>
                    <a:pt x="156" y="64"/>
                    <a:pt x="156" y="64"/>
                    <a:pt x="156" y="63"/>
                  </a:cubicBezTo>
                  <a:cubicBezTo>
                    <a:pt x="155" y="62"/>
                    <a:pt x="153" y="59"/>
                    <a:pt x="151" y="57"/>
                  </a:cubicBezTo>
                  <a:cubicBezTo>
                    <a:pt x="150" y="56"/>
                    <a:pt x="150" y="56"/>
                    <a:pt x="149" y="56"/>
                  </a:cubicBezTo>
                  <a:cubicBezTo>
                    <a:pt x="148" y="56"/>
                    <a:pt x="147" y="56"/>
                    <a:pt x="145" y="55"/>
                  </a:cubicBezTo>
                  <a:cubicBezTo>
                    <a:pt x="143" y="54"/>
                    <a:pt x="144" y="52"/>
                    <a:pt x="144" y="51"/>
                  </a:cubicBezTo>
                  <a:cubicBezTo>
                    <a:pt x="144" y="51"/>
                    <a:pt x="144" y="50"/>
                    <a:pt x="144" y="50"/>
                  </a:cubicBezTo>
                  <a:cubicBezTo>
                    <a:pt x="144" y="49"/>
                    <a:pt x="144" y="48"/>
                    <a:pt x="143" y="47"/>
                  </a:cubicBezTo>
                  <a:cubicBezTo>
                    <a:pt x="143" y="46"/>
                    <a:pt x="142" y="46"/>
                    <a:pt x="142" y="45"/>
                  </a:cubicBezTo>
                  <a:cubicBezTo>
                    <a:pt x="141" y="43"/>
                    <a:pt x="140" y="43"/>
                    <a:pt x="139" y="42"/>
                  </a:cubicBezTo>
                  <a:cubicBezTo>
                    <a:pt x="139" y="42"/>
                    <a:pt x="138" y="42"/>
                    <a:pt x="138" y="41"/>
                  </a:cubicBezTo>
                  <a:cubicBezTo>
                    <a:pt x="137" y="41"/>
                    <a:pt x="137" y="40"/>
                    <a:pt x="136" y="39"/>
                  </a:cubicBezTo>
                  <a:cubicBezTo>
                    <a:pt x="136" y="39"/>
                    <a:pt x="135" y="38"/>
                    <a:pt x="135" y="38"/>
                  </a:cubicBezTo>
                  <a:cubicBezTo>
                    <a:pt x="135" y="38"/>
                    <a:pt x="134" y="39"/>
                    <a:pt x="134" y="39"/>
                  </a:cubicBezTo>
                  <a:cubicBezTo>
                    <a:pt x="133" y="40"/>
                    <a:pt x="132" y="41"/>
                    <a:pt x="131" y="41"/>
                  </a:cubicBezTo>
                  <a:cubicBezTo>
                    <a:pt x="131" y="41"/>
                    <a:pt x="130" y="41"/>
                    <a:pt x="130" y="41"/>
                  </a:cubicBezTo>
                  <a:cubicBezTo>
                    <a:pt x="129" y="41"/>
                    <a:pt x="128" y="41"/>
                    <a:pt x="128" y="42"/>
                  </a:cubicBezTo>
                  <a:cubicBezTo>
                    <a:pt x="127" y="43"/>
                    <a:pt x="127" y="43"/>
                    <a:pt x="126" y="43"/>
                  </a:cubicBezTo>
                  <a:cubicBezTo>
                    <a:pt x="125" y="43"/>
                    <a:pt x="125" y="42"/>
                    <a:pt x="124" y="41"/>
                  </a:cubicBezTo>
                  <a:cubicBezTo>
                    <a:pt x="124" y="41"/>
                    <a:pt x="123" y="41"/>
                    <a:pt x="123" y="41"/>
                  </a:cubicBezTo>
                  <a:cubicBezTo>
                    <a:pt x="123" y="41"/>
                    <a:pt x="123" y="41"/>
                    <a:pt x="123" y="40"/>
                  </a:cubicBezTo>
                  <a:cubicBezTo>
                    <a:pt x="122" y="40"/>
                    <a:pt x="121" y="35"/>
                    <a:pt x="121" y="34"/>
                  </a:cubicBezTo>
                  <a:cubicBezTo>
                    <a:pt x="122" y="32"/>
                    <a:pt x="122" y="31"/>
                    <a:pt x="124" y="30"/>
                  </a:cubicBezTo>
                  <a:cubicBezTo>
                    <a:pt x="124" y="30"/>
                    <a:pt x="125" y="28"/>
                    <a:pt x="125" y="26"/>
                  </a:cubicBezTo>
                  <a:cubicBezTo>
                    <a:pt x="125" y="26"/>
                    <a:pt x="125" y="23"/>
                    <a:pt x="124" y="21"/>
                  </a:cubicBezTo>
                  <a:cubicBezTo>
                    <a:pt x="124" y="19"/>
                    <a:pt x="126" y="19"/>
                    <a:pt x="127" y="19"/>
                  </a:cubicBezTo>
                  <a:cubicBezTo>
                    <a:pt x="128" y="18"/>
                    <a:pt x="129" y="18"/>
                    <a:pt x="129" y="18"/>
                  </a:cubicBezTo>
                  <a:cubicBezTo>
                    <a:pt x="130" y="17"/>
                    <a:pt x="132" y="16"/>
                    <a:pt x="132" y="14"/>
                  </a:cubicBezTo>
                  <a:cubicBezTo>
                    <a:pt x="133" y="13"/>
                    <a:pt x="134" y="12"/>
                    <a:pt x="135" y="11"/>
                  </a:cubicBezTo>
                  <a:cubicBezTo>
                    <a:pt x="136" y="10"/>
                    <a:pt x="137" y="9"/>
                    <a:pt x="137" y="8"/>
                  </a:cubicBezTo>
                  <a:cubicBezTo>
                    <a:pt x="138" y="7"/>
                    <a:pt x="137" y="6"/>
                    <a:pt x="137" y="6"/>
                  </a:cubicBezTo>
                  <a:cubicBezTo>
                    <a:pt x="137" y="6"/>
                    <a:pt x="137" y="5"/>
                    <a:pt x="136" y="5"/>
                  </a:cubicBezTo>
                  <a:cubicBezTo>
                    <a:pt x="136" y="5"/>
                    <a:pt x="136" y="6"/>
                    <a:pt x="136" y="6"/>
                  </a:cubicBezTo>
                  <a:cubicBezTo>
                    <a:pt x="134" y="9"/>
                    <a:pt x="133" y="10"/>
                    <a:pt x="132" y="11"/>
                  </a:cubicBezTo>
                  <a:cubicBezTo>
                    <a:pt x="131" y="11"/>
                    <a:pt x="129" y="11"/>
                    <a:pt x="128" y="11"/>
                  </a:cubicBezTo>
                  <a:cubicBezTo>
                    <a:pt x="128" y="12"/>
                    <a:pt x="127" y="12"/>
                    <a:pt x="127" y="12"/>
                  </a:cubicBezTo>
                  <a:cubicBezTo>
                    <a:pt x="126" y="12"/>
                    <a:pt x="125" y="11"/>
                    <a:pt x="123" y="9"/>
                  </a:cubicBezTo>
                  <a:cubicBezTo>
                    <a:pt x="123" y="8"/>
                    <a:pt x="122" y="8"/>
                    <a:pt x="121" y="7"/>
                  </a:cubicBezTo>
                  <a:cubicBezTo>
                    <a:pt x="120" y="7"/>
                    <a:pt x="120" y="5"/>
                    <a:pt x="120" y="3"/>
                  </a:cubicBezTo>
                  <a:cubicBezTo>
                    <a:pt x="120" y="3"/>
                    <a:pt x="120" y="1"/>
                    <a:pt x="120" y="1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07"/>
            <p:cNvSpPr>
              <a:spLocks/>
            </p:cNvSpPr>
            <p:nvPr/>
          </p:nvSpPr>
          <p:spPr bwMode="auto">
            <a:xfrm>
              <a:off x="5049838" y="1138238"/>
              <a:ext cx="855663" cy="1416050"/>
            </a:xfrm>
            <a:custGeom>
              <a:avLst/>
              <a:gdLst>
                <a:gd name="T0" fmla="*/ 81 w 336"/>
                <a:gd name="T1" fmla="*/ 220 h 556"/>
                <a:gd name="T2" fmla="*/ 80 w 336"/>
                <a:gd name="T3" fmla="*/ 225 h 556"/>
                <a:gd name="T4" fmla="*/ 89 w 336"/>
                <a:gd name="T5" fmla="*/ 235 h 556"/>
                <a:gd name="T6" fmla="*/ 85 w 336"/>
                <a:gd name="T7" fmla="*/ 248 h 556"/>
                <a:gd name="T8" fmla="*/ 67 w 336"/>
                <a:gd name="T9" fmla="*/ 273 h 556"/>
                <a:gd name="T10" fmla="*/ 47 w 336"/>
                <a:gd name="T11" fmla="*/ 294 h 556"/>
                <a:gd name="T12" fmla="*/ 43 w 336"/>
                <a:gd name="T13" fmla="*/ 302 h 556"/>
                <a:gd name="T14" fmla="*/ 35 w 336"/>
                <a:gd name="T15" fmla="*/ 315 h 556"/>
                <a:gd name="T16" fmla="*/ 29 w 336"/>
                <a:gd name="T17" fmla="*/ 329 h 556"/>
                <a:gd name="T18" fmla="*/ 37 w 336"/>
                <a:gd name="T19" fmla="*/ 334 h 556"/>
                <a:gd name="T20" fmla="*/ 39 w 336"/>
                <a:gd name="T21" fmla="*/ 350 h 556"/>
                <a:gd name="T22" fmla="*/ 30 w 336"/>
                <a:gd name="T23" fmla="*/ 377 h 556"/>
                <a:gd name="T24" fmla="*/ 304 w 336"/>
                <a:gd name="T25" fmla="*/ 556 h 556"/>
                <a:gd name="T26" fmla="*/ 333 w 336"/>
                <a:gd name="T27" fmla="*/ 394 h 556"/>
                <a:gd name="T28" fmla="*/ 336 w 336"/>
                <a:gd name="T29" fmla="*/ 386 h 556"/>
                <a:gd name="T30" fmla="*/ 334 w 336"/>
                <a:gd name="T31" fmla="*/ 382 h 556"/>
                <a:gd name="T32" fmla="*/ 323 w 336"/>
                <a:gd name="T33" fmla="*/ 365 h 556"/>
                <a:gd name="T34" fmla="*/ 311 w 336"/>
                <a:gd name="T35" fmla="*/ 374 h 556"/>
                <a:gd name="T36" fmla="*/ 293 w 336"/>
                <a:gd name="T37" fmla="*/ 373 h 556"/>
                <a:gd name="T38" fmla="*/ 287 w 336"/>
                <a:gd name="T39" fmla="*/ 370 h 556"/>
                <a:gd name="T40" fmla="*/ 277 w 336"/>
                <a:gd name="T41" fmla="*/ 369 h 556"/>
                <a:gd name="T42" fmla="*/ 272 w 336"/>
                <a:gd name="T43" fmla="*/ 372 h 556"/>
                <a:gd name="T44" fmla="*/ 261 w 336"/>
                <a:gd name="T45" fmla="*/ 368 h 556"/>
                <a:gd name="T46" fmla="*/ 253 w 336"/>
                <a:gd name="T47" fmla="*/ 373 h 556"/>
                <a:gd name="T48" fmla="*/ 243 w 336"/>
                <a:gd name="T49" fmla="*/ 367 h 556"/>
                <a:gd name="T50" fmla="*/ 242 w 336"/>
                <a:gd name="T51" fmla="*/ 359 h 556"/>
                <a:gd name="T52" fmla="*/ 242 w 336"/>
                <a:gd name="T53" fmla="*/ 349 h 556"/>
                <a:gd name="T54" fmla="*/ 236 w 336"/>
                <a:gd name="T55" fmla="*/ 344 h 556"/>
                <a:gd name="T56" fmla="*/ 227 w 336"/>
                <a:gd name="T57" fmla="*/ 336 h 556"/>
                <a:gd name="T58" fmla="*/ 230 w 336"/>
                <a:gd name="T59" fmla="*/ 323 h 556"/>
                <a:gd name="T60" fmla="*/ 224 w 336"/>
                <a:gd name="T61" fmla="*/ 307 h 556"/>
                <a:gd name="T62" fmla="*/ 219 w 336"/>
                <a:gd name="T63" fmla="*/ 295 h 556"/>
                <a:gd name="T64" fmla="*/ 216 w 336"/>
                <a:gd name="T65" fmla="*/ 280 h 556"/>
                <a:gd name="T66" fmla="*/ 211 w 336"/>
                <a:gd name="T67" fmla="*/ 273 h 556"/>
                <a:gd name="T68" fmla="*/ 197 w 336"/>
                <a:gd name="T69" fmla="*/ 279 h 556"/>
                <a:gd name="T70" fmla="*/ 187 w 336"/>
                <a:gd name="T71" fmla="*/ 280 h 556"/>
                <a:gd name="T72" fmla="*/ 179 w 336"/>
                <a:gd name="T73" fmla="*/ 269 h 556"/>
                <a:gd name="T74" fmla="*/ 184 w 336"/>
                <a:gd name="T75" fmla="*/ 263 h 556"/>
                <a:gd name="T76" fmla="*/ 193 w 336"/>
                <a:gd name="T77" fmla="*/ 250 h 556"/>
                <a:gd name="T78" fmla="*/ 193 w 336"/>
                <a:gd name="T79" fmla="*/ 235 h 556"/>
                <a:gd name="T80" fmla="*/ 195 w 336"/>
                <a:gd name="T81" fmla="*/ 229 h 556"/>
                <a:gd name="T82" fmla="*/ 204 w 336"/>
                <a:gd name="T83" fmla="*/ 210 h 556"/>
                <a:gd name="T84" fmla="*/ 205 w 336"/>
                <a:gd name="T85" fmla="*/ 200 h 556"/>
                <a:gd name="T86" fmla="*/ 194 w 336"/>
                <a:gd name="T87" fmla="*/ 189 h 556"/>
                <a:gd name="T88" fmla="*/ 191 w 336"/>
                <a:gd name="T89" fmla="*/ 187 h 556"/>
                <a:gd name="T90" fmla="*/ 187 w 336"/>
                <a:gd name="T91" fmla="*/ 186 h 556"/>
                <a:gd name="T92" fmla="*/ 183 w 336"/>
                <a:gd name="T93" fmla="*/ 173 h 556"/>
                <a:gd name="T94" fmla="*/ 175 w 336"/>
                <a:gd name="T95" fmla="*/ 162 h 556"/>
                <a:gd name="T96" fmla="*/ 166 w 336"/>
                <a:gd name="T97" fmla="*/ 149 h 556"/>
                <a:gd name="T98" fmla="*/ 158 w 336"/>
                <a:gd name="T99" fmla="*/ 129 h 556"/>
                <a:gd name="T100" fmla="*/ 160 w 336"/>
                <a:gd name="T101" fmla="*/ 121 h 556"/>
                <a:gd name="T102" fmla="*/ 160 w 336"/>
                <a:gd name="T103" fmla="*/ 114 h 556"/>
                <a:gd name="T104" fmla="*/ 156 w 336"/>
                <a:gd name="T105" fmla="*/ 103 h 556"/>
                <a:gd name="T106" fmla="*/ 158 w 336"/>
                <a:gd name="T107" fmla="*/ 97 h 556"/>
                <a:gd name="T108" fmla="*/ 169 w 336"/>
                <a:gd name="T109" fmla="*/ 12 h 556"/>
                <a:gd name="T110" fmla="*/ 73 w 336"/>
                <a:gd name="T111" fmla="*/ 210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6" h="556">
                  <a:moveTo>
                    <a:pt x="75" y="218"/>
                  </a:moveTo>
                  <a:cubicBezTo>
                    <a:pt x="75" y="218"/>
                    <a:pt x="75" y="218"/>
                    <a:pt x="75" y="218"/>
                  </a:cubicBezTo>
                  <a:cubicBezTo>
                    <a:pt x="77" y="219"/>
                    <a:pt x="80" y="220"/>
                    <a:pt x="81" y="220"/>
                  </a:cubicBezTo>
                  <a:cubicBezTo>
                    <a:pt x="81" y="220"/>
                    <a:pt x="81" y="221"/>
                    <a:pt x="81" y="221"/>
                  </a:cubicBezTo>
                  <a:cubicBezTo>
                    <a:pt x="81" y="221"/>
                    <a:pt x="81" y="221"/>
                    <a:pt x="81" y="222"/>
                  </a:cubicBezTo>
                  <a:cubicBezTo>
                    <a:pt x="81" y="222"/>
                    <a:pt x="79" y="224"/>
                    <a:pt x="80" y="225"/>
                  </a:cubicBezTo>
                  <a:cubicBezTo>
                    <a:pt x="80" y="225"/>
                    <a:pt x="81" y="226"/>
                    <a:pt x="82" y="226"/>
                  </a:cubicBezTo>
                  <a:cubicBezTo>
                    <a:pt x="86" y="227"/>
                    <a:pt x="87" y="229"/>
                    <a:pt x="87" y="231"/>
                  </a:cubicBezTo>
                  <a:cubicBezTo>
                    <a:pt x="88" y="232"/>
                    <a:pt x="88" y="233"/>
                    <a:pt x="89" y="235"/>
                  </a:cubicBezTo>
                  <a:cubicBezTo>
                    <a:pt x="91" y="238"/>
                    <a:pt x="90" y="240"/>
                    <a:pt x="89" y="242"/>
                  </a:cubicBezTo>
                  <a:cubicBezTo>
                    <a:pt x="89" y="243"/>
                    <a:pt x="89" y="244"/>
                    <a:pt x="89" y="245"/>
                  </a:cubicBezTo>
                  <a:cubicBezTo>
                    <a:pt x="88" y="247"/>
                    <a:pt x="87" y="248"/>
                    <a:pt x="85" y="248"/>
                  </a:cubicBezTo>
                  <a:cubicBezTo>
                    <a:pt x="83" y="249"/>
                    <a:pt x="81" y="249"/>
                    <a:pt x="80" y="254"/>
                  </a:cubicBezTo>
                  <a:cubicBezTo>
                    <a:pt x="79" y="262"/>
                    <a:pt x="74" y="267"/>
                    <a:pt x="70" y="270"/>
                  </a:cubicBezTo>
                  <a:cubicBezTo>
                    <a:pt x="69" y="271"/>
                    <a:pt x="68" y="272"/>
                    <a:pt x="67" y="273"/>
                  </a:cubicBezTo>
                  <a:cubicBezTo>
                    <a:pt x="66" y="274"/>
                    <a:pt x="65" y="275"/>
                    <a:pt x="64" y="276"/>
                  </a:cubicBezTo>
                  <a:cubicBezTo>
                    <a:pt x="61" y="277"/>
                    <a:pt x="59" y="278"/>
                    <a:pt x="58" y="284"/>
                  </a:cubicBezTo>
                  <a:cubicBezTo>
                    <a:pt x="58" y="292"/>
                    <a:pt x="51" y="294"/>
                    <a:pt x="47" y="294"/>
                  </a:cubicBezTo>
                  <a:cubicBezTo>
                    <a:pt x="45" y="294"/>
                    <a:pt x="42" y="295"/>
                    <a:pt x="42" y="296"/>
                  </a:cubicBezTo>
                  <a:cubicBezTo>
                    <a:pt x="42" y="296"/>
                    <a:pt x="42" y="297"/>
                    <a:pt x="42" y="297"/>
                  </a:cubicBezTo>
                  <a:cubicBezTo>
                    <a:pt x="43" y="299"/>
                    <a:pt x="43" y="301"/>
                    <a:pt x="43" y="302"/>
                  </a:cubicBezTo>
                  <a:cubicBezTo>
                    <a:pt x="43" y="304"/>
                    <a:pt x="41" y="305"/>
                    <a:pt x="40" y="306"/>
                  </a:cubicBezTo>
                  <a:cubicBezTo>
                    <a:pt x="39" y="307"/>
                    <a:pt x="38" y="308"/>
                    <a:pt x="38" y="309"/>
                  </a:cubicBezTo>
                  <a:cubicBezTo>
                    <a:pt x="37" y="310"/>
                    <a:pt x="37" y="312"/>
                    <a:pt x="35" y="315"/>
                  </a:cubicBezTo>
                  <a:cubicBezTo>
                    <a:pt x="33" y="318"/>
                    <a:pt x="33" y="319"/>
                    <a:pt x="34" y="320"/>
                  </a:cubicBezTo>
                  <a:cubicBezTo>
                    <a:pt x="34" y="322"/>
                    <a:pt x="35" y="323"/>
                    <a:pt x="32" y="325"/>
                  </a:cubicBezTo>
                  <a:cubicBezTo>
                    <a:pt x="30" y="326"/>
                    <a:pt x="29" y="328"/>
                    <a:pt x="29" y="329"/>
                  </a:cubicBezTo>
                  <a:cubicBezTo>
                    <a:pt x="29" y="330"/>
                    <a:pt x="29" y="331"/>
                    <a:pt x="29" y="331"/>
                  </a:cubicBezTo>
                  <a:cubicBezTo>
                    <a:pt x="31" y="331"/>
                    <a:pt x="33" y="331"/>
                    <a:pt x="36" y="333"/>
                  </a:cubicBezTo>
                  <a:cubicBezTo>
                    <a:pt x="36" y="333"/>
                    <a:pt x="37" y="334"/>
                    <a:pt x="37" y="334"/>
                  </a:cubicBezTo>
                  <a:cubicBezTo>
                    <a:pt x="39" y="335"/>
                    <a:pt x="41" y="336"/>
                    <a:pt x="39" y="341"/>
                  </a:cubicBezTo>
                  <a:cubicBezTo>
                    <a:pt x="38" y="342"/>
                    <a:pt x="39" y="343"/>
                    <a:pt x="39" y="344"/>
                  </a:cubicBezTo>
                  <a:cubicBezTo>
                    <a:pt x="40" y="345"/>
                    <a:pt x="41" y="347"/>
                    <a:pt x="39" y="350"/>
                  </a:cubicBezTo>
                  <a:cubicBezTo>
                    <a:pt x="36" y="353"/>
                    <a:pt x="37" y="358"/>
                    <a:pt x="37" y="358"/>
                  </a:cubicBezTo>
                  <a:cubicBezTo>
                    <a:pt x="37" y="358"/>
                    <a:pt x="37" y="358"/>
                    <a:pt x="37" y="358"/>
                  </a:cubicBezTo>
                  <a:cubicBezTo>
                    <a:pt x="27" y="367"/>
                    <a:pt x="30" y="377"/>
                    <a:pt x="30" y="377"/>
                  </a:cubicBezTo>
                  <a:cubicBezTo>
                    <a:pt x="30" y="378"/>
                    <a:pt x="30" y="378"/>
                    <a:pt x="30" y="378"/>
                  </a:cubicBezTo>
                  <a:cubicBezTo>
                    <a:pt x="0" y="493"/>
                    <a:pt x="0" y="493"/>
                    <a:pt x="0" y="493"/>
                  </a:cubicBezTo>
                  <a:cubicBezTo>
                    <a:pt x="178" y="535"/>
                    <a:pt x="293" y="554"/>
                    <a:pt x="304" y="556"/>
                  </a:cubicBezTo>
                  <a:cubicBezTo>
                    <a:pt x="333" y="403"/>
                    <a:pt x="333" y="403"/>
                    <a:pt x="333" y="403"/>
                  </a:cubicBezTo>
                  <a:cubicBezTo>
                    <a:pt x="331" y="401"/>
                    <a:pt x="330" y="398"/>
                    <a:pt x="332" y="396"/>
                  </a:cubicBezTo>
                  <a:cubicBezTo>
                    <a:pt x="333" y="395"/>
                    <a:pt x="333" y="395"/>
                    <a:pt x="333" y="394"/>
                  </a:cubicBezTo>
                  <a:cubicBezTo>
                    <a:pt x="333" y="394"/>
                    <a:pt x="332" y="393"/>
                    <a:pt x="331" y="392"/>
                  </a:cubicBezTo>
                  <a:cubicBezTo>
                    <a:pt x="331" y="392"/>
                    <a:pt x="331" y="392"/>
                    <a:pt x="331" y="391"/>
                  </a:cubicBezTo>
                  <a:cubicBezTo>
                    <a:pt x="330" y="390"/>
                    <a:pt x="334" y="387"/>
                    <a:pt x="336" y="386"/>
                  </a:cubicBezTo>
                  <a:cubicBezTo>
                    <a:pt x="336" y="386"/>
                    <a:pt x="336" y="385"/>
                    <a:pt x="335" y="385"/>
                  </a:cubicBezTo>
                  <a:cubicBezTo>
                    <a:pt x="334" y="385"/>
                    <a:pt x="333" y="383"/>
                    <a:pt x="333" y="382"/>
                  </a:cubicBezTo>
                  <a:cubicBezTo>
                    <a:pt x="334" y="382"/>
                    <a:pt x="334" y="382"/>
                    <a:pt x="334" y="382"/>
                  </a:cubicBezTo>
                  <a:cubicBezTo>
                    <a:pt x="328" y="379"/>
                    <a:pt x="327" y="377"/>
                    <a:pt x="327" y="373"/>
                  </a:cubicBezTo>
                  <a:cubicBezTo>
                    <a:pt x="327" y="372"/>
                    <a:pt x="327" y="370"/>
                    <a:pt x="326" y="367"/>
                  </a:cubicBezTo>
                  <a:cubicBezTo>
                    <a:pt x="325" y="366"/>
                    <a:pt x="324" y="365"/>
                    <a:pt x="323" y="365"/>
                  </a:cubicBezTo>
                  <a:cubicBezTo>
                    <a:pt x="322" y="365"/>
                    <a:pt x="320" y="367"/>
                    <a:pt x="320" y="371"/>
                  </a:cubicBezTo>
                  <a:cubicBezTo>
                    <a:pt x="319" y="374"/>
                    <a:pt x="318" y="375"/>
                    <a:pt x="317" y="376"/>
                  </a:cubicBezTo>
                  <a:cubicBezTo>
                    <a:pt x="315" y="377"/>
                    <a:pt x="312" y="375"/>
                    <a:pt x="311" y="374"/>
                  </a:cubicBezTo>
                  <a:cubicBezTo>
                    <a:pt x="310" y="373"/>
                    <a:pt x="307" y="374"/>
                    <a:pt x="306" y="374"/>
                  </a:cubicBezTo>
                  <a:cubicBezTo>
                    <a:pt x="304" y="375"/>
                    <a:pt x="300" y="374"/>
                    <a:pt x="298" y="373"/>
                  </a:cubicBezTo>
                  <a:cubicBezTo>
                    <a:pt x="297" y="373"/>
                    <a:pt x="295" y="373"/>
                    <a:pt x="293" y="373"/>
                  </a:cubicBezTo>
                  <a:cubicBezTo>
                    <a:pt x="292" y="373"/>
                    <a:pt x="291" y="373"/>
                    <a:pt x="291" y="373"/>
                  </a:cubicBezTo>
                  <a:cubicBezTo>
                    <a:pt x="290" y="372"/>
                    <a:pt x="289" y="372"/>
                    <a:pt x="289" y="371"/>
                  </a:cubicBezTo>
                  <a:cubicBezTo>
                    <a:pt x="288" y="371"/>
                    <a:pt x="287" y="370"/>
                    <a:pt x="287" y="370"/>
                  </a:cubicBezTo>
                  <a:cubicBezTo>
                    <a:pt x="286" y="370"/>
                    <a:pt x="285" y="370"/>
                    <a:pt x="284" y="370"/>
                  </a:cubicBezTo>
                  <a:cubicBezTo>
                    <a:pt x="283" y="371"/>
                    <a:pt x="281" y="371"/>
                    <a:pt x="280" y="370"/>
                  </a:cubicBezTo>
                  <a:cubicBezTo>
                    <a:pt x="279" y="369"/>
                    <a:pt x="278" y="369"/>
                    <a:pt x="277" y="369"/>
                  </a:cubicBezTo>
                  <a:cubicBezTo>
                    <a:pt x="276" y="369"/>
                    <a:pt x="275" y="369"/>
                    <a:pt x="275" y="370"/>
                  </a:cubicBezTo>
                  <a:cubicBezTo>
                    <a:pt x="274" y="371"/>
                    <a:pt x="273" y="372"/>
                    <a:pt x="272" y="372"/>
                  </a:cubicBezTo>
                  <a:cubicBezTo>
                    <a:pt x="272" y="372"/>
                    <a:pt x="272" y="372"/>
                    <a:pt x="272" y="372"/>
                  </a:cubicBezTo>
                  <a:cubicBezTo>
                    <a:pt x="270" y="372"/>
                    <a:pt x="268" y="370"/>
                    <a:pt x="267" y="369"/>
                  </a:cubicBezTo>
                  <a:cubicBezTo>
                    <a:pt x="266" y="367"/>
                    <a:pt x="265" y="368"/>
                    <a:pt x="262" y="368"/>
                  </a:cubicBezTo>
                  <a:cubicBezTo>
                    <a:pt x="262" y="368"/>
                    <a:pt x="261" y="368"/>
                    <a:pt x="261" y="368"/>
                  </a:cubicBezTo>
                  <a:cubicBezTo>
                    <a:pt x="261" y="368"/>
                    <a:pt x="261" y="368"/>
                    <a:pt x="261" y="368"/>
                  </a:cubicBezTo>
                  <a:cubicBezTo>
                    <a:pt x="259" y="368"/>
                    <a:pt x="255" y="371"/>
                    <a:pt x="253" y="373"/>
                  </a:cubicBezTo>
                  <a:cubicBezTo>
                    <a:pt x="253" y="373"/>
                    <a:pt x="253" y="373"/>
                    <a:pt x="253" y="373"/>
                  </a:cubicBezTo>
                  <a:cubicBezTo>
                    <a:pt x="250" y="374"/>
                    <a:pt x="248" y="374"/>
                    <a:pt x="247" y="374"/>
                  </a:cubicBezTo>
                  <a:cubicBezTo>
                    <a:pt x="244" y="373"/>
                    <a:pt x="244" y="370"/>
                    <a:pt x="243" y="368"/>
                  </a:cubicBezTo>
                  <a:cubicBezTo>
                    <a:pt x="243" y="367"/>
                    <a:pt x="243" y="367"/>
                    <a:pt x="243" y="367"/>
                  </a:cubicBezTo>
                  <a:cubicBezTo>
                    <a:pt x="242" y="365"/>
                    <a:pt x="243" y="363"/>
                    <a:pt x="244" y="362"/>
                  </a:cubicBezTo>
                  <a:cubicBezTo>
                    <a:pt x="244" y="362"/>
                    <a:pt x="244" y="361"/>
                    <a:pt x="244" y="361"/>
                  </a:cubicBezTo>
                  <a:cubicBezTo>
                    <a:pt x="244" y="361"/>
                    <a:pt x="244" y="360"/>
                    <a:pt x="242" y="359"/>
                  </a:cubicBezTo>
                  <a:cubicBezTo>
                    <a:pt x="240" y="358"/>
                    <a:pt x="238" y="357"/>
                    <a:pt x="238" y="355"/>
                  </a:cubicBezTo>
                  <a:cubicBezTo>
                    <a:pt x="238" y="353"/>
                    <a:pt x="239" y="352"/>
                    <a:pt x="241" y="351"/>
                  </a:cubicBezTo>
                  <a:cubicBezTo>
                    <a:pt x="241" y="350"/>
                    <a:pt x="241" y="350"/>
                    <a:pt x="242" y="349"/>
                  </a:cubicBezTo>
                  <a:cubicBezTo>
                    <a:pt x="242" y="349"/>
                    <a:pt x="242" y="348"/>
                    <a:pt x="242" y="347"/>
                  </a:cubicBezTo>
                  <a:cubicBezTo>
                    <a:pt x="241" y="347"/>
                    <a:pt x="241" y="346"/>
                    <a:pt x="240" y="347"/>
                  </a:cubicBezTo>
                  <a:cubicBezTo>
                    <a:pt x="238" y="347"/>
                    <a:pt x="237" y="346"/>
                    <a:pt x="236" y="344"/>
                  </a:cubicBezTo>
                  <a:cubicBezTo>
                    <a:pt x="236" y="344"/>
                    <a:pt x="235" y="343"/>
                    <a:pt x="234" y="342"/>
                  </a:cubicBezTo>
                  <a:cubicBezTo>
                    <a:pt x="233" y="341"/>
                    <a:pt x="233" y="341"/>
                    <a:pt x="233" y="341"/>
                  </a:cubicBezTo>
                  <a:cubicBezTo>
                    <a:pt x="232" y="341"/>
                    <a:pt x="231" y="340"/>
                    <a:pt x="227" y="336"/>
                  </a:cubicBezTo>
                  <a:cubicBezTo>
                    <a:pt x="224" y="333"/>
                    <a:pt x="223" y="331"/>
                    <a:pt x="224" y="330"/>
                  </a:cubicBezTo>
                  <a:cubicBezTo>
                    <a:pt x="224" y="328"/>
                    <a:pt x="226" y="326"/>
                    <a:pt x="227" y="325"/>
                  </a:cubicBezTo>
                  <a:cubicBezTo>
                    <a:pt x="228" y="324"/>
                    <a:pt x="229" y="323"/>
                    <a:pt x="230" y="323"/>
                  </a:cubicBezTo>
                  <a:cubicBezTo>
                    <a:pt x="231" y="322"/>
                    <a:pt x="231" y="321"/>
                    <a:pt x="231" y="320"/>
                  </a:cubicBezTo>
                  <a:cubicBezTo>
                    <a:pt x="230" y="318"/>
                    <a:pt x="229" y="317"/>
                    <a:pt x="227" y="316"/>
                  </a:cubicBezTo>
                  <a:cubicBezTo>
                    <a:pt x="226" y="315"/>
                    <a:pt x="223" y="310"/>
                    <a:pt x="224" y="307"/>
                  </a:cubicBezTo>
                  <a:cubicBezTo>
                    <a:pt x="224" y="305"/>
                    <a:pt x="225" y="302"/>
                    <a:pt x="223" y="302"/>
                  </a:cubicBezTo>
                  <a:cubicBezTo>
                    <a:pt x="221" y="301"/>
                    <a:pt x="220" y="299"/>
                    <a:pt x="219" y="296"/>
                  </a:cubicBezTo>
                  <a:cubicBezTo>
                    <a:pt x="219" y="295"/>
                    <a:pt x="219" y="295"/>
                    <a:pt x="219" y="295"/>
                  </a:cubicBezTo>
                  <a:cubicBezTo>
                    <a:pt x="218" y="293"/>
                    <a:pt x="218" y="291"/>
                    <a:pt x="218" y="288"/>
                  </a:cubicBezTo>
                  <a:cubicBezTo>
                    <a:pt x="218" y="286"/>
                    <a:pt x="218" y="284"/>
                    <a:pt x="218" y="284"/>
                  </a:cubicBezTo>
                  <a:cubicBezTo>
                    <a:pt x="217" y="282"/>
                    <a:pt x="217" y="282"/>
                    <a:pt x="216" y="280"/>
                  </a:cubicBezTo>
                  <a:cubicBezTo>
                    <a:pt x="216" y="279"/>
                    <a:pt x="216" y="277"/>
                    <a:pt x="216" y="274"/>
                  </a:cubicBezTo>
                  <a:cubicBezTo>
                    <a:pt x="215" y="271"/>
                    <a:pt x="215" y="271"/>
                    <a:pt x="214" y="270"/>
                  </a:cubicBezTo>
                  <a:cubicBezTo>
                    <a:pt x="214" y="270"/>
                    <a:pt x="212" y="272"/>
                    <a:pt x="211" y="273"/>
                  </a:cubicBezTo>
                  <a:cubicBezTo>
                    <a:pt x="210" y="274"/>
                    <a:pt x="210" y="274"/>
                    <a:pt x="209" y="275"/>
                  </a:cubicBezTo>
                  <a:cubicBezTo>
                    <a:pt x="207" y="276"/>
                    <a:pt x="203" y="277"/>
                    <a:pt x="200" y="278"/>
                  </a:cubicBezTo>
                  <a:cubicBezTo>
                    <a:pt x="199" y="278"/>
                    <a:pt x="198" y="279"/>
                    <a:pt x="197" y="279"/>
                  </a:cubicBezTo>
                  <a:cubicBezTo>
                    <a:pt x="196" y="279"/>
                    <a:pt x="195" y="280"/>
                    <a:pt x="195" y="280"/>
                  </a:cubicBezTo>
                  <a:cubicBezTo>
                    <a:pt x="193" y="281"/>
                    <a:pt x="192" y="282"/>
                    <a:pt x="190" y="282"/>
                  </a:cubicBezTo>
                  <a:cubicBezTo>
                    <a:pt x="188" y="281"/>
                    <a:pt x="187" y="280"/>
                    <a:pt x="187" y="280"/>
                  </a:cubicBezTo>
                  <a:cubicBezTo>
                    <a:pt x="186" y="278"/>
                    <a:pt x="185" y="277"/>
                    <a:pt x="182" y="277"/>
                  </a:cubicBezTo>
                  <a:cubicBezTo>
                    <a:pt x="179" y="277"/>
                    <a:pt x="178" y="275"/>
                    <a:pt x="178" y="274"/>
                  </a:cubicBezTo>
                  <a:cubicBezTo>
                    <a:pt x="177" y="272"/>
                    <a:pt x="178" y="269"/>
                    <a:pt x="179" y="269"/>
                  </a:cubicBezTo>
                  <a:cubicBezTo>
                    <a:pt x="179" y="268"/>
                    <a:pt x="179" y="268"/>
                    <a:pt x="180" y="268"/>
                  </a:cubicBezTo>
                  <a:cubicBezTo>
                    <a:pt x="182" y="267"/>
                    <a:pt x="184" y="266"/>
                    <a:pt x="185" y="265"/>
                  </a:cubicBezTo>
                  <a:cubicBezTo>
                    <a:pt x="185" y="264"/>
                    <a:pt x="185" y="263"/>
                    <a:pt x="184" y="263"/>
                  </a:cubicBezTo>
                  <a:cubicBezTo>
                    <a:pt x="183" y="261"/>
                    <a:pt x="183" y="259"/>
                    <a:pt x="184" y="258"/>
                  </a:cubicBezTo>
                  <a:cubicBezTo>
                    <a:pt x="184" y="256"/>
                    <a:pt x="186" y="255"/>
                    <a:pt x="187" y="255"/>
                  </a:cubicBezTo>
                  <a:cubicBezTo>
                    <a:pt x="189" y="254"/>
                    <a:pt x="193" y="253"/>
                    <a:pt x="193" y="250"/>
                  </a:cubicBezTo>
                  <a:cubicBezTo>
                    <a:pt x="194" y="249"/>
                    <a:pt x="193" y="248"/>
                    <a:pt x="192" y="247"/>
                  </a:cubicBezTo>
                  <a:cubicBezTo>
                    <a:pt x="190" y="245"/>
                    <a:pt x="189" y="243"/>
                    <a:pt x="189" y="241"/>
                  </a:cubicBezTo>
                  <a:cubicBezTo>
                    <a:pt x="189" y="238"/>
                    <a:pt x="192" y="236"/>
                    <a:pt x="193" y="235"/>
                  </a:cubicBezTo>
                  <a:cubicBezTo>
                    <a:pt x="193" y="235"/>
                    <a:pt x="193" y="235"/>
                    <a:pt x="193" y="235"/>
                  </a:cubicBezTo>
                  <a:cubicBezTo>
                    <a:pt x="195" y="233"/>
                    <a:pt x="196" y="232"/>
                    <a:pt x="196" y="230"/>
                  </a:cubicBezTo>
                  <a:cubicBezTo>
                    <a:pt x="196" y="230"/>
                    <a:pt x="196" y="230"/>
                    <a:pt x="195" y="229"/>
                  </a:cubicBezTo>
                  <a:cubicBezTo>
                    <a:pt x="194" y="228"/>
                    <a:pt x="193" y="226"/>
                    <a:pt x="193" y="225"/>
                  </a:cubicBezTo>
                  <a:cubicBezTo>
                    <a:pt x="193" y="223"/>
                    <a:pt x="194" y="222"/>
                    <a:pt x="195" y="221"/>
                  </a:cubicBezTo>
                  <a:cubicBezTo>
                    <a:pt x="198" y="220"/>
                    <a:pt x="204" y="214"/>
                    <a:pt x="204" y="210"/>
                  </a:cubicBezTo>
                  <a:cubicBezTo>
                    <a:pt x="204" y="210"/>
                    <a:pt x="204" y="209"/>
                    <a:pt x="204" y="209"/>
                  </a:cubicBezTo>
                  <a:cubicBezTo>
                    <a:pt x="201" y="206"/>
                    <a:pt x="201" y="205"/>
                    <a:pt x="203" y="202"/>
                  </a:cubicBezTo>
                  <a:cubicBezTo>
                    <a:pt x="204" y="201"/>
                    <a:pt x="204" y="201"/>
                    <a:pt x="205" y="200"/>
                  </a:cubicBezTo>
                  <a:cubicBezTo>
                    <a:pt x="205" y="199"/>
                    <a:pt x="206" y="198"/>
                    <a:pt x="205" y="197"/>
                  </a:cubicBezTo>
                  <a:cubicBezTo>
                    <a:pt x="205" y="196"/>
                    <a:pt x="203" y="195"/>
                    <a:pt x="201" y="195"/>
                  </a:cubicBezTo>
                  <a:cubicBezTo>
                    <a:pt x="196" y="195"/>
                    <a:pt x="195" y="192"/>
                    <a:pt x="194" y="189"/>
                  </a:cubicBezTo>
                  <a:cubicBezTo>
                    <a:pt x="194" y="189"/>
                    <a:pt x="194" y="188"/>
                    <a:pt x="194" y="188"/>
                  </a:cubicBezTo>
                  <a:cubicBezTo>
                    <a:pt x="194" y="187"/>
                    <a:pt x="193" y="187"/>
                    <a:pt x="193" y="187"/>
                  </a:cubicBezTo>
                  <a:cubicBezTo>
                    <a:pt x="193" y="186"/>
                    <a:pt x="192" y="187"/>
                    <a:pt x="191" y="187"/>
                  </a:cubicBezTo>
                  <a:cubicBezTo>
                    <a:pt x="191" y="188"/>
                    <a:pt x="190" y="188"/>
                    <a:pt x="190" y="188"/>
                  </a:cubicBezTo>
                  <a:cubicBezTo>
                    <a:pt x="189" y="189"/>
                    <a:pt x="188" y="189"/>
                    <a:pt x="188" y="188"/>
                  </a:cubicBezTo>
                  <a:cubicBezTo>
                    <a:pt x="187" y="188"/>
                    <a:pt x="187" y="187"/>
                    <a:pt x="187" y="186"/>
                  </a:cubicBezTo>
                  <a:cubicBezTo>
                    <a:pt x="187" y="185"/>
                    <a:pt x="187" y="184"/>
                    <a:pt x="186" y="183"/>
                  </a:cubicBezTo>
                  <a:cubicBezTo>
                    <a:pt x="184" y="181"/>
                    <a:pt x="184" y="179"/>
                    <a:pt x="184" y="176"/>
                  </a:cubicBezTo>
                  <a:cubicBezTo>
                    <a:pt x="184" y="175"/>
                    <a:pt x="184" y="175"/>
                    <a:pt x="183" y="173"/>
                  </a:cubicBezTo>
                  <a:cubicBezTo>
                    <a:pt x="183" y="171"/>
                    <a:pt x="182" y="170"/>
                    <a:pt x="181" y="170"/>
                  </a:cubicBezTo>
                  <a:cubicBezTo>
                    <a:pt x="179" y="169"/>
                    <a:pt x="177" y="168"/>
                    <a:pt x="177" y="165"/>
                  </a:cubicBezTo>
                  <a:cubicBezTo>
                    <a:pt x="177" y="163"/>
                    <a:pt x="176" y="163"/>
                    <a:pt x="175" y="162"/>
                  </a:cubicBezTo>
                  <a:cubicBezTo>
                    <a:pt x="174" y="161"/>
                    <a:pt x="173" y="160"/>
                    <a:pt x="172" y="157"/>
                  </a:cubicBezTo>
                  <a:cubicBezTo>
                    <a:pt x="172" y="153"/>
                    <a:pt x="170" y="152"/>
                    <a:pt x="166" y="150"/>
                  </a:cubicBezTo>
                  <a:cubicBezTo>
                    <a:pt x="166" y="149"/>
                    <a:pt x="166" y="149"/>
                    <a:pt x="166" y="149"/>
                  </a:cubicBezTo>
                  <a:cubicBezTo>
                    <a:pt x="161" y="146"/>
                    <a:pt x="157" y="138"/>
                    <a:pt x="157" y="137"/>
                  </a:cubicBezTo>
                  <a:cubicBezTo>
                    <a:pt x="155" y="136"/>
                    <a:pt x="154" y="134"/>
                    <a:pt x="154" y="133"/>
                  </a:cubicBezTo>
                  <a:cubicBezTo>
                    <a:pt x="154" y="131"/>
                    <a:pt x="156" y="130"/>
                    <a:pt x="158" y="129"/>
                  </a:cubicBezTo>
                  <a:cubicBezTo>
                    <a:pt x="160" y="128"/>
                    <a:pt x="161" y="127"/>
                    <a:pt x="161" y="127"/>
                  </a:cubicBezTo>
                  <a:cubicBezTo>
                    <a:pt x="161" y="127"/>
                    <a:pt x="161" y="127"/>
                    <a:pt x="161" y="126"/>
                  </a:cubicBezTo>
                  <a:cubicBezTo>
                    <a:pt x="159" y="125"/>
                    <a:pt x="158" y="123"/>
                    <a:pt x="160" y="121"/>
                  </a:cubicBezTo>
                  <a:cubicBezTo>
                    <a:pt x="160" y="120"/>
                    <a:pt x="160" y="119"/>
                    <a:pt x="160" y="118"/>
                  </a:cubicBezTo>
                  <a:cubicBezTo>
                    <a:pt x="159" y="117"/>
                    <a:pt x="159" y="116"/>
                    <a:pt x="160" y="115"/>
                  </a:cubicBezTo>
                  <a:cubicBezTo>
                    <a:pt x="160" y="115"/>
                    <a:pt x="160" y="115"/>
                    <a:pt x="160" y="114"/>
                  </a:cubicBezTo>
                  <a:cubicBezTo>
                    <a:pt x="161" y="114"/>
                    <a:pt x="161" y="114"/>
                    <a:pt x="161" y="113"/>
                  </a:cubicBezTo>
                  <a:cubicBezTo>
                    <a:pt x="159" y="113"/>
                    <a:pt x="157" y="112"/>
                    <a:pt x="156" y="111"/>
                  </a:cubicBezTo>
                  <a:cubicBezTo>
                    <a:pt x="155" y="110"/>
                    <a:pt x="155" y="108"/>
                    <a:pt x="156" y="103"/>
                  </a:cubicBezTo>
                  <a:cubicBezTo>
                    <a:pt x="156" y="102"/>
                    <a:pt x="157" y="101"/>
                    <a:pt x="157" y="101"/>
                  </a:cubicBezTo>
                  <a:cubicBezTo>
                    <a:pt x="157" y="100"/>
                    <a:pt x="157" y="99"/>
                    <a:pt x="158" y="98"/>
                  </a:cubicBezTo>
                  <a:cubicBezTo>
                    <a:pt x="158" y="98"/>
                    <a:pt x="159" y="97"/>
                    <a:pt x="158" y="97"/>
                  </a:cubicBezTo>
                  <a:cubicBezTo>
                    <a:pt x="158" y="96"/>
                    <a:pt x="157" y="94"/>
                    <a:pt x="155" y="93"/>
                  </a:cubicBezTo>
                  <a:cubicBezTo>
                    <a:pt x="149" y="89"/>
                    <a:pt x="152" y="81"/>
                    <a:pt x="154" y="77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55" y="8"/>
                    <a:pt x="147" y="6"/>
                    <a:pt x="146" y="5"/>
                  </a:cubicBezTo>
                  <a:cubicBezTo>
                    <a:pt x="143" y="4"/>
                    <a:pt x="137" y="3"/>
                    <a:pt x="129" y="0"/>
                  </a:cubicBezTo>
                  <a:cubicBezTo>
                    <a:pt x="73" y="210"/>
                    <a:pt x="73" y="210"/>
                    <a:pt x="73" y="210"/>
                  </a:cubicBezTo>
                  <a:cubicBezTo>
                    <a:pt x="77" y="212"/>
                    <a:pt x="75" y="216"/>
                    <a:pt x="75" y="218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08"/>
            <p:cNvSpPr>
              <a:spLocks/>
            </p:cNvSpPr>
            <p:nvPr/>
          </p:nvSpPr>
          <p:spPr bwMode="auto">
            <a:xfrm>
              <a:off x="5049838" y="1138237"/>
              <a:ext cx="855663" cy="1435100"/>
            </a:xfrm>
            <a:custGeom>
              <a:avLst/>
              <a:gdLst>
                <a:gd name="T0" fmla="*/ 81 w 336"/>
                <a:gd name="T1" fmla="*/ 220 h 556"/>
                <a:gd name="T2" fmla="*/ 80 w 336"/>
                <a:gd name="T3" fmla="*/ 225 h 556"/>
                <a:gd name="T4" fmla="*/ 89 w 336"/>
                <a:gd name="T5" fmla="*/ 235 h 556"/>
                <a:gd name="T6" fmla="*/ 85 w 336"/>
                <a:gd name="T7" fmla="*/ 248 h 556"/>
                <a:gd name="T8" fmla="*/ 67 w 336"/>
                <a:gd name="T9" fmla="*/ 273 h 556"/>
                <a:gd name="T10" fmla="*/ 47 w 336"/>
                <a:gd name="T11" fmla="*/ 294 h 556"/>
                <a:gd name="T12" fmla="*/ 43 w 336"/>
                <a:gd name="T13" fmla="*/ 302 h 556"/>
                <a:gd name="T14" fmla="*/ 35 w 336"/>
                <a:gd name="T15" fmla="*/ 315 h 556"/>
                <a:gd name="T16" fmla="*/ 29 w 336"/>
                <a:gd name="T17" fmla="*/ 329 h 556"/>
                <a:gd name="T18" fmla="*/ 37 w 336"/>
                <a:gd name="T19" fmla="*/ 334 h 556"/>
                <a:gd name="T20" fmla="*/ 39 w 336"/>
                <a:gd name="T21" fmla="*/ 350 h 556"/>
                <a:gd name="T22" fmla="*/ 30 w 336"/>
                <a:gd name="T23" fmla="*/ 377 h 556"/>
                <a:gd name="T24" fmla="*/ 304 w 336"/>
                <a:gd name="T25" fmla="*/ 556 h 556"/>
                <a:gd name="T26" fmla="*/ 333 w 336"/>
                <a:gd name="T27" fmla="*/ 394 h 556"/>
                <a:gd name="T28" fmla="*/ 336 w 336"/>
                <a:gd name="T29" fmla="*/ 386 h 556"/>
                <a:gd name="T30" fmla="*/ 334 w 336"/>
                <a:gd name="T31" fmla="*/ 382 h 556"/>
                <a:gd name="T32" fmla="*/ 323 w 336"/>
                <a:gd name="T33" fmla="*/ 365 h 556"/>
                <a:gd name="T34" fmla="*/ 311 w 336"/>
                <a:gd name="T35" fmla="*/ 374 h 556"/>
                <a:gd name="T36" fmla="*/ 293 w 336"/>
                <a:gd name="T37" fmla="*/ 373 h 556"/>
                <a:gd name="T38" fmla="*/ 287 w 336"/>
                <a:gd name="T39" fmla="*/ 370 h 556"/>
                <a:gd name="T40" fmla="*/ 277 w 336"/>
                <a:gd name="T41" fmla="*/ 369 h 556"/>
                <a:gd name="T42" fmla="*/ 272 w 336"/>
                <a:gd name="T43" fmla="*/ 372 h 556"/>
                <a:gd name="T44" fmla="*/ 261 w 336"/>
                <a:gd name="T45" fmla="*/ 368 h 556"/>
                <a:gd name="T46" fmla="*/ 253 w 336"/>
                <a:gd name="T47" fmla="*/ 373 h 556"/>
                <a:gd name="T48" fmla="*/ 243 w 336"/>
                <a:gd name="T49" fmla="*/ 367 h 556"/>
                <a:gd name="T50" fmla="*/ 242 w 336"/>
                <a:gd name="T51" fmla="*/ 359 h 556"/>
                <a:gd name="T52" fmla="*/ 242 w 336"/>
                <a:gd name="T53" fmla="*/ 349 h 556"/>
                <a:gd name="T54" fmla="*/ 236 w 336"/>
                <a:gd name="T55" fmla="*/ 344 h 556"/>
                <a:gd name="T56" fmla="*/ 227 w 336"/>
                <a:gd name="T57" fmla="*/ 336 h 556"/>
                <a:gd name="T58" fmla="*/ 230 w 336"/>
                <a:gd name="T59" fmla="*/ 323 h 556"/>
                <a:gd name="T60" fmla="*/ 224 w 336"/>
                <a:gd name="T61" fmla="*/ 307 h 556"/>
                <a:gd name="T62" fmla="*/ 219 w 336"/>
                <a:gd name="T63" fmla="*/ 295 h 556"/>
                <a:gd name="T64" fmla="*/ 216 w 336"/>
                <a:gd name="T65" fmla="*/ 280 h 556"/>
                <a:gd name="T66" fmla="*/ 211 w 336"/>
                <a:gd name="T67" fmla="*/ 273 h 556"/>
                <a:gd name="T68" fmla="*/ 197 w 336"/>
                <a:gd name="T69" fmla="*/ 279 h 556"/>
                <a:gd name="T70" fmla="*/ 187 w 336"/>
                <a:gd name="T71" fmla="*/ 280 h 556"/>
                <a:gd name="T72" fmla="*/ 179 w 336"/>
                <a:gd name="T73" fmla="*/ 269 h 556"/>
                <a:gd name="T74" fmla="*/ 184 w 336"/>
                <a:gd name="T75" fmla="*/ 263 h 556"/>
                <a:gd name="T76" fmla="*/ 193 w 336"/>
                <a:gd name="T77" fmla="*/ 250 h 556"/>
                <a:gd name="T78" fmla="*/ 193 w 336"/>
                <a:gd name="T79" fmla="*/ 235 h 556"/>
                <a:gd name="T80" fmla="*/ 195 w 336"/>
                <a:gd name="T81" fmla="*/ 229 h 556"/>
                <a:gd name="T82" fmla="*/ 204 w 336"/>
                <a:gd name="T83" fmla="*/ 210 h 556"/>
                <a:gd name="T84" fmla="*/ 205 w 336"/>
                <a:gd name="T85" fmla="*/ 200 h 556"/>
                <a:gd name="T86" fmla="*/ 194 w 336"/>
                <a:gd name="T87" fmla="*/ 189 h 556"/>
                <a:gd name="T88" fmla="*/ 191 w 336"/>
                <a:gd name="T89" fmla="*/ 187 h 556"/>
                <a:gd name="T90" fmla="*/ 187 w 336"/>
                <a:gd name="T91" fmla="*/ 186 h 556"/>
                <a:gd name="T92" fmla="*/ 183 w 336"/>
                <a:gd name="T93" fmla="*/ 173 h 556"/>
                <a:gd name="T94" fmla="*/ 175 w 336"/>
                <a:gd name="T95" fmla="*/ 162 h 556"/>
                <a:gd name="T96" fmla="*/ 166 w 336"/>
                <a:gd name="T97" fmla="*/ 149 h 556"/>
                <a:gd name="T98" fmla="*/ 158 w 336"/>
                <a:gd name="T99" fmla="*/ 129 h 556"/>
                <a:gd name="T100" fmla="*/ 160 w 336"/>
                <a:gd name="T101" fmla="*/ 121 h 556"/>
                <a:gd name="T102" fmla="*/ 160 w 336"/>
                <a:gd name="T103" fmla="*/ 114 h 556"/>
                <a:gd name="T104" fmla="*/ 156 w 336"/>
                <a:gd name="T105" fmla="*/ 103 h 556"/>
                <a:gd name="T106" fmla="*/ 158 w 336"/>
                <a:gd name="T107" fmla="*/ 97 h 556"/>
                <a:gd name="T108" fmla="*/ 169 w 336"/>
                <a:gd name="T109" fmla="*/ 12 h 556"/>
                <a:gd name="T110" fmla="*/ 73 w 336"/>
                <a:gd name="T111" fmla="*/ 210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6" h="556">
                  <a:moveTo>
                    <a:pt x="75" y="218"/>
                  </a:moveTo>
                  <a:cubicBezTo>
                    <a:pt x="75" y="218"/>
                    <a:pt x="75" y="218"/>
                    <a:pt x="75" y="218"/>
                  </a:cubicBezTo>
                  <a:cubicBezTo>
                    <a:pt x="77" y="219"/>
                    <a:pt x="80" y="220"/>
                    <a:pt x="81" y="220"/>
                  </a:cubicBezTo>
                  <a:cubicBezTo>
                    <a:pt x="81" y="220"/>
                    <a:pt x="81" y="221"/>
                    <a:pt x="81" y="221"/>
                  </a:cubicBezTo>
                  <a:cubicBezTo>
                    <a:pt x="81" y="221"/>
                    <a:pt x="81" y="221"/>
                    <a:pt x="81" y="222"/>
                  </a:cubicBezTo>
                  <a:cubicBezTo>
                    <a:pt x="81" y="222"/>
                    <a:pt x="79" y="224"/>
                    <a:pt x="80" y="225"/>
                  </a:cubicBezTo>
                  <a:cubicBezTo>
                    <a:pt x="80" y="225"/>
                    <a:pt x="81" y="226"/>
                    <a:pt x="82" y="226"/>
                  </a:cubicBezTo>
                  <a:cubicBezTo>
                    <a:pt x="86" y="227"/>
                    <a:pt x="87" y="229"/>
                    <a:pt x="87" y="231"/>
                  </a:cubicBezTo>
                  <a:cubicBezTo>
                    <a:pt x="88" y="232"/>
                    <a:pt x="88" y="233"/>
                    <a:pt x="89" y="235"/>
                  </a:cubicBezTo>
                  <a:cubicBezTo>
                    <a:pt x="91" y="238"/>
                    <a:pt x="90" y="240"/>
                    <a:pt x="89" y="242"/>
                  </a:cubicBezTo>
                  <a:cubicBezTo>
                    <a:pt x="89" y="243"/>
                    <a:pt x="89" y="244"/>
                    <a:pt x="89" y="245"/>
                  </a:cubicBezTo>
                  <a:cubicBezTo>
                    <a:pt x="88" y="247"/>
                    <a:pt x="87" y="248"/>
                    <a:pt x="85" y="248"/>
                  </a:cubicBezTo>
                  <a:cubicBezTo>
                    <a:pt x="83" y="249"/>
                    <a:pt x="81" y="249"/>
                    <a:pt x="80" y="254"/>
                  </a:cubicBezTo>
                  <a:cubicBezTo>
                    <a:pt x="79" y="262"/>
                    <a:pt x="74" y="267"/>
                    <a:pt x="70" y="270"/>
                  </a:cubicBezTo>
                  <a:cubicBezTo>
                    <a:pt x="69" y="271"/>
                    <a:pt x="68" y="272"/>
                    <a:pt x="67" y="273"/>
                  </a:cubicBezTo>
                  <a:cubicBezTo>
                    <a:pt x="66" y="274"/>
                    <a:pt x="65" y="275"/>
                    <a:pt x="64" y="276"/>
                  </a:cubicBezTo>
                  <a:cubicBezTo>
                    <a:pt x="61" y="277"/>
                    <a:pt x="59" y="278"/>
                    <a:pt x="58" y="284"/>
                  </a:cubicBezTo>
                  <a:cubicBezTo>
                    <a:pt x="58" y="292"/>
                    <a:pt x="51" y="294"/>
                    <a:pt x="47" y="294"/>
                  </a:cubicBezTo>
                  <a:cubicBezTo>
                    <a:pt x="45" y="294"/>
                    <a:pt x="42" y="295"/>
                    <a:pt x="42" y="296"/>
                  </a:cubicBezTo>
                  <a:cubicBezTo>
                    <a:pt x="42" y="296"/>
                    <a:pt x="42" y="297"/>
                    <a:pt x="42" y="297"/>
                  </a:cubicBezTo>
                  <a:cubicBezTo>
                    <a:pt x="43" y="299"/>
                    <a:pt x="43" y="301"/>
                    <a:pt x="43" y="302"/>
                  </a:cubicBezTo>
                  <a:cubicBezTo>
                    <a:pt x="43" y="304"/>
                    <a:pt x="41" y="305"/>
                    <a:pt x="40" y="306"/>
                  </a:cubicBezTo>
                  <a:cubicBezTo>
                    <a:pt x="39" y="307"/>
                    <a:pt x="38" y="308"/>
                    <a:pt x="38" y="309"/>
                  </a:cubicBezTo>
                  <a:cubicBezTo>
                    <a:pt x="37" y="310"/>
                    <a:pt x="37" y="312"/>
                    <a:pt x="35" y="315"/>
                  </a:cubicBezTo>
                  <a:cubicBezTo>
                    <a:pt x="33" y="318"/>
                    <a:pt x="33" y="319"/>
                    <a:pt x="34" y="320"/>
                  </a:cubicBezTo>
                  <a:cubicBezTo>
                    <a:pt x="34" y="322"/>
                    <a:pt x="35" y="323"/>
                    <a:pt x="32" y="325"/>
                  </a:cubicBezTo>
                  <a:cubicBezTo>
                    <a:pt x="30" y="326"/>
                    <a:pt x="29" y="328"/>
                    <a:pt x="29" y="329"/>
                  </a:cubicBezTo>
                  <a:cubicBezTo>
                    <a:pt x="29" y="330"/>
                    <a:pt x="29" y="331"/>
                    <a:pt x="29" y="331"/>
                  </a:cubicBezTo>
                  <a:cubicBezTo>
                    <a:pt x="31" y="331"/>
                    <a:pt x="33" y="331"/>
                    <a:pt x="36" y="333"/>
                  </a:cubicBezTo>
                  <a:cubicBezTo>
                    <a:pt x="36" y="333"/>
                    <a:pt x="37" y="334"/>
                    <a:pt x="37" y="334"/>
                  </a:cubicBezTo>
                  <a:cubicBezTo>
                    <a:pt x="39" y="335"/>
                    <a:pt x="41" y="336"/>
                    <a:pt x="39" y="341"/>
                  </a:cubicBezTo>
                  <a:cubicBezTo>
                    <a:pt x="38" y="342"/>
                    <a:pt x="39" y="343"/>
                    <a:pt x="39" y="344"/>
                  </a:cubicBezTo>
                  <a:cubicBezTo>
                    <a:pt x="40" y="345"/>
                    <a:pt x="41" y="347"/>
                    <a:pt x="39" y="350"/>
                  </a:cubicBezTo>
                  <a:cubicBezTo>
                    <a:pt x="36" y="353"/>
                    <a:pt x="37" y="358"/>
                    <a:pt x="37" y="358"/>
                  </a:cubicBezTo>
                  <a:cubicBezTo>
                    <a:pt x="37" y="358"/>
                    <a:pt x="37" y="358"/>
                    <a:pt x="37" y="358"/>
                  </a:cubicBezTo>
                  <a:cubicBezTo>
                    <a:pt x="27" y="367"/>
                    <a:pt x="30" y="377"/>
                    <a:pt x="30" y="377"/>
                  </a:cubicBezTo>
                  <a:cubicBezTo>
                    <a:pt x="30" y="378"/>
                    <a:pt x="30" y="378"/>
                    <a:pt x="30" y="378"/>
                  </a:cubicBezTo>
                  <a:cubicBezTo>
                    <a:pt x="0" y="493"/>
                    <a:pt x="0" y="493"/>
                    <a:pt x="0" y="493"/>
                  </a:cubicBezTo>
                  <a:cubicBezTo>
                    <a:pt x="178" y="535"/>
                    <a:pt x="293" y="554"/>
                    <a:pt x="304" y="556"/>
                  </a:cubicBezTo>
                  <a:cubicBezTo>
                    <a:pt x="333" y="403"/>
                    <a:pt x="333" y="403"/>
                    <a:pt x="333" y="403"/>
                  </a:cubicBezTo>
                  <a:cubicBezTo>
                    <a:pt x="331" y="401"/>
                    <a:pt x="330" y="398"/>
                    <a:pt x="332" y="396"/>
                  </a:cubicBezTo>
                  <a:cubicBezTo>
                    <a:pt x="333" y="395"/>
                    <a:pt x="333" y="395"/>
                    <a:pt x="333" y="394"/>
                  </a:cubicBezTo>
                  <a:cubicBezTo>
                    <a:pt x="333" y="394"/>
                    <a:pt x="332" y="393"/>
                    <a:pt x="331" y="392"/>
                  </a:cubicBezTo>
                  <a:cubicBezTo>
                    <a:pt x="331" y="392"/>
                    <a:pt x="331" y="392"/>
                    <a:pt x="331" y="391"/>
                  </a:cubicBezTo>
                  <a:cubicBezTo>
                    <a:pt x="330" y="390"/>
                    <a:pt x="334" y="387"/>
                    <a:pt x="336" y="386"/>
                  </a:cubicBezTo>
                  <a:cubicBezTo>
                    <a:pt x="336" y="386"/>
                    <a:pt x="336" y="385"/>
                    <a:pt x="335" y="385"/>
                  </a:cubicBezTo>
                  <a:cubicBezTo>
                    <a:pt x="334" y="385"/>
                    <a:pt x="333" y="383"/>
                    <a:pt x="333" y="382"/>
                  </a:cubicBezTo>
                  <a:cubicBezTo>
                    <a:pt x="334" y="382"/>
                    <a:pt x="334" y="382"/>
                    <a:pt x="334" y="382"/>
                  </a:cubicBezTo>
                  <a:cubicBezTo>
                    <a:pt x="328" y="379"/>
                    <a:pt x="327" y="377"/>
                    <a:pt x="327" y="373"/>
                  </a:cubicBezTo>
                  <a:cubicBezTo>
                    <a:pt x="327" y="372"/>
                    <a:pt x="327" y="370"/>
                    <a:pt x="326" y="367"/>
                  </a:cubicBezTo>
                  <a:cubicBezTo>
                    <a:pt x="325" y="366"/>
                    <a:pt x="324" y="365"/>
                    <a:pt x="323" y="365"/>
                  </a:cubicBezTo>
                  <a:cubicBezTo>
                    <a:pt x="322" y="365"/>
                    <a:pt x="320" y="367"/>
                    <a:pt x="320" y="371"/>
                  </a:cubicBezTo>
                  <a:cubicBezTo>
                    <a:pt x="319" y="374"/>
                    <a:pt x="318" y="375"/>
                    <a:pt x="317" y="376"/>
                  </a:cubicBezTo>
                  <a:cubicBezTo>
                    <a:pt x="315" y="377"/>
                    <a:pt x="312" y="375"/>
                    <a:pt x="311" y="374"/>
                  </a:cubicBezTo>
                  <a:cubicBezTo>
                    <a:pt x="310" y="373"/>
                    <a:pt x="307" y="374"/>
                    <a:pt x="306" y="374"/>
                  </a:cubicBezTo>
                  <a:cubicBezTo>
                    <a:pt x="304" y="375"/>
                    <a:pt x="300" y="374"/>
                    <a:pt x="298" y="373"/>
                  </a:cubicBezTo>
                  <a:cubicBezTo>
                    <a:pt x="297" y="373"/>
                    <a:pt x="295" y="373"/>
                    <a:pt x="293" y="373"/>
                  </a:cubicBezTo>
                  <a:cubicBezTo>
                    <a:pt x="292" y="373"/>
                    <a:pt x="291" y="373"/>
                    <a:pt x="291" y="373"/>
                  </a:cubicBezTo>
                  <a:cubicBezTo>
                    <a:pt x="290" y="372"/>
                    <a:pt x="289" y="372"/>
                    <a:pt x="289" y="371"/>
                  </a:cubicBezTo>
                  <a:cubicBezTo>
                    <a:pt x="288" y="371"/>
                    <a:pt x="287" y="370"/>
                    <a:pt x="287" y="370"/>
                  </a:cubicBezTo>
                  <a:cubicBezTo>
                    <a:pt x="286" y="370"/>
                    <a:pt x="285" y="370"/>
                    <a:pt x="284" y="370"/>
                  </a:cubicBezTo>
                  <a:cubicBezTo>
                    <a:pt x="283" y="371"/>
                    <a:pt x="281" y="371"/>
                    <a:pt x="280" y="370"/>
                  </a:cubicBezTo>
                  <a:cubicBezTo>
                    <a:pt x="279" y="369"/>
                    <a:pt x="278" y="369"/>
                    <a:pt x="277" y="369"/>
                  </a:cubicBezTo>
                  <a:cubicBezTo>
                    <a:pt x="276" y="369"/>
                    <a:pt x="275" y="369"/>
                    <a:pt x="275" y="370"/>
                  </a:cubicBezTo>
                  <a:cubicBezTo>
                    <a:pt x="274" y="371"/>
                    <a:pt x="273" y="372"/>
                    <a:pt x="272" y="372"/>
                  </a:cubicBezTo>
                  <a:cubicBezTo>
                    <a:pt x="272" y="372"/>
                    <a:pt x="272" y="372"/>
                    <a:pt x="272" y="372"/>
                  </a:cubicBezTo>
                  <a:cubicBezTo>
                    <a:pt x="270" y="372"/>
                    <a:pt x="268" y="370"/>
                    <a:pt x="267" y="369"/>
                  </a:cubicBezTo>
                  <a:cubicBezTo>
                    <a:pt x="266" y="367"/>
                    <a:pt x="265" y="368"/>
                    <a:pt x="262" y="368"/>
                  </a:cubicBezTo>
                  <a:cubicBezTo>
                    <a:pt x="262" y="368"/>
                    <a:pt x="261" y="368"/>
                    <a:pt x="261" y="368"/>
                  </a:cubicBezTo>
                  <a:cubicBezTo>
                    <a:pt x="261" y="368"/>
                    <a:pt x="261" y="368"/>
                    <a:pt x="261" y="368"/>
                  </a:cubicBezTo>
                  <a:cubicBezTo>
                    <a:pt x="259" y="368"/>
                    <a:pt x="255" y="371"/>
                    <a:pt x="253" y="373"/>
                  </a:cubicBezTo>
                  <a:cubicBezTo>
                    <a:pt x="253" y="373"/>
                    <a:pt x="253" y="373"/>
                    <a:pt x="253" y="373"/>
                  </a:cubicBezTo>
                  <a:cubicBezTo>
                    <a:pt x="250" y="374"/>
                    <a:pt x="248" y="374"/>
                    <a:pt x="247" y="374"/>
                  </a:cubicBezTo>
                  <a:cubicBezTo>
                    <a:pt x="244" y="373"/>
                    <a:pt x="244" y="370"/>
                    <a:pt x="243" y="368"/>
                  </a:cubicBezTo>
                  <a:cubicBezTo>
                    <a:pt x="243" y="367"/>
                    <a:pt x="243" y="367"/>
                    <a:pt x="243" y="367"/>
                  </a:cubicBezTo>
                  <a:cubicBezTo>
                    <a:pt x="242" y="365"/>
                    <a:pt x="243" y="363"/>
                    <a:pt x="244" y="362"/>
                  </a:cubicBezTo>
                  <a:cubicBezTo>
                    <a:pt x="244" y="362"/>
                    <a:pt x="244" y="361"/>
                    <a:pt x="244" y="361"/>
                  </a:cubicBezTo>
                  <a:cubicBezTo>
                    <a:pt x="244" y="361"/>
                    <a:pt x="244" y="360"/>
                    <a:pt x="242" y="359"/>
                  </a:cubicBezTo>
                  <a:cubicBezTo>
                    <a:pt x="240" y="358"/>
                    <a:pt x="238" y="357"/>
                    <a:pt x="238" y="355"/>
                  </a:cubicBezTo>
                  <a:cubicBezTo>
                    <a:pt x="238" y="353"/>
                    <a:pt x="239" y="352"/>
                    <a:pt x="241" y="351"/>
                  </a:cubicBezTo>
                  <a:cubicBezTo>
                    <a:pt x="241" y="350"/>
                    <a:pt x="241" y="350"/>
                    <a:pt x="242" y="349"/>
                  </a:cubicBezTo>
                  <a:cubicBezTo>
                    <a:pt x="242" y="349"/>
                    <a:pt x="242" y="348"/>
                    <a:pt x="242" y="347"/>
                  </a:cubicBezTo>
                  <a:cubicBezTo>
                    <a:pt x="241" y="347"/>
                    <a:pt x="241" y="346"/>
                    <a:pt x="240" y="347"/>
                  </a:cubicBezTo>
                  <a:cubicBezTo>
                    <a:pt x="238" y="347"/>
                    <a:pt x="237" y="346"/>
                    <a:pt x="236" y="344"/>
                  </a:cubicBezTo>
                  <a:cubicBezTo>
                    <a:pt x="236" y="344"/>
                    <a:pt x="235" y="343"/>
                    <a:pt x="234" y="342"/>
                  </a:cubicBezTo>
                  <a:cubicBezTo>
                    <a:pt x="233" y="341"/>
                    <a:pt x="233" y="341"/>
                    <a:pt x="233" y="341"/>
                  </a:cubicBezTo>
                  <a:cubicBezTo>
                    <a:pt x="232" y="341"/>
                    <a:pt x="231" y="340"/>
                    <a:pt x="227" y="336"/>
                  </a:cubicBezTo>
                  <a:cubicBezTo>
                    <a:pt x="224" y="333"/>
                    <a:pt x="223" y="331"/>
                    <a:pt x="224" y="330"/>
                  </a:cubicBezTo>
                  <a:cubicBezTo>
                    <a:pt x="224" y="328"/>
                    <a:pt x="226" y="326"/>
                    <a:pt x="227" y="325"/>
                  </a:cubicBezTo>
                  <a:cubicBezTo>
                    <a:pt x="228" y="324"/>
                    <a:pt x="229" y="323"/>
                    <a:pt x="230" y="323"/>
                  </a:cubicBezTo>
                  <a:cubicBezTo>
                    <a:pt x="231" y="322"/>
                    <a:pt x="231" y="321"/>
                    <a:pt x="231" y="320"/>
                  </a:cubicBezTo>
                  <a:cubicBezTo>
                    <a:pt x="230" y="318"/>
                    <a:pt x="229" y="317"/>
                    <a:pt x="227" y="316"/>
                  </a:cubicBezTo>
                  <a:cubicBezTo>
                    <a:pt x="226" y="315"/>
                    <a:pt x="223" y="310"/>
                    <a:pt x="224" y="307"/>
                  </a:cubicBezTo>
                  <a:cubicBezTo>
                    <a:pt x="224" y="305"/>
                    <a:pt x="225" y="302"/>
                    <a:pt x="223" y="302"/>
                  </a:cubicBezTo>
                  <a:cubicBezTo>
                    <a:pt x="221" y="301"/>
                    <a:pt x="220" y="299"/>
                    <a:pt x="219" y="296"/>
                  </a:cubicBezTo>
                  <a:cubicBezTo>
                    <a:pt x="219" y="295"/>
                    <a:pt x="219" y="295"/>
                    <a:pt x="219" y="295"/>
                  </a:cubicBezTo>
                  <a:cubicBezTo>
                    <a:pt x="218" y="293"/>
                    <a:pt x="218" y="291"/>
                    <a:pt x="218" y="288"/>
                  </a:cubicBezTo>
                  <a:cubicBezTo>
                    <a:pt x="218" y="286"/>
                    <a:pt x="218" y="284"/>
                    <a:pt x="218" y="284"/>
                  </a:cubicBezTo>
                  <a:cubicBezTo>
                    <a:pt x="217" y="282"/>
                    <a:pt x="217" y="282"/>
                    <a:pt x="216" y="280"/>
                  </a:cubicBezTo>
                  <a:cubicBezTo>
                    <a:pt x="216" y="279"/>
                    <a:pt x="216" y="277"/>
                    <a:pt x="216" y="274"/>
                  </a:cubicBezTo>
                  <a:cubicBezTo>
                    <a:pt x="215" y="271"/>
                    <a:pt x="215" y="271"/>
                    <a:pt x="214" y="270"/>
                  </a:cubicBezTo>
                  <a:cubicBezTo>
                    <a:pt x="214" y="270"/>
                    <a:pt x="212" y="272"/>
                    <a:pt x="211" y="273"/>
                  </a:cubicBezTo>
                  <a:cubicBezTo>
                    <a:pt x="210" y="274"/>
                    <a:pt x="210" y="274"/>
                    <a:pt x="209" y="275"/>
                  </a:cubicBezTo>
                  <a:cubicBezTo>
                    <a:pt x="207" y="276"/>
                    <a:pt x="203" y="277"/>
                    <a:pt x="200" y="278"/>
                  </a:cubicBezTo>
                  <a:cubicBezTo>
                    <a:pt x="199" y="278"/>
                    <a:pt x="198" y="279"/>
                    <a:pt x="197" y="279"/>
                  </a:cubicBezTo>
                  <a:cubicBezTo>
                    <a:pt x="196" y="279"/>
                    <a:pt x="195" y="280"/>
                    <a:pt x="195" y="280"/>
                  </a:cubicBezTo>
                  <a:cubicBezTo>
                    <a:pt x="193" y="281"/>
                    <a:pt x="192" y="282"/>
                    <a:pt x="190" y="282"/>
                  </a:cubicBezTo>
                  <a:cubicBezTo>
                    <a:pt x="188" y="281"/>
                    <a:pt x="187" y="280"/>
                    <a:pt x="187" y="280"/>
                  </a:cubicBezTo>
                  <a:cubicBezTo>
                    <a:pt x="186" y="278"/>
                    <a:pt x="185" y="277"/>
                    <a:pt x="182" y="277"/>
                  </a:cubicBezTo>
                  <a:cubicBezTo>
                    <a:pt x="179" y="277"/>
                    <a:pt x="178" y="275"/>
                    <a:pt x="178" y="274"/>
                  </a:cubicBezTo>
                  <a:cubicBezTo>
                    <a:pt x="177" y="272"/>
                    <a:pt x="178" y="269"/>
                    <a:pt x="179" y="269"/>
                  </a:cubicBezTo>
                  <a:cubicBezTo>
                    <a:pt x="179" y="268"/>
                    <a:pt x="179" y="268"/>
                    <a:pt x="180" y="268"/>
                  </a:cubicBezTo>
                  <a:cubicBezTo>
                    <a:pt x="182" y="267"/>
                    <a:pt x="184" y="266"/>
                    <a:pt x="185" y="265"/>
                  </a:cubicBezTo>
                  <a:cubicBezTo>
                    <a:pt x="185" y="264"/>
                    <a:pt x="185" y="263"/>
                    <a:pt x="184" y="263"/>
                  </a:cubicBezTo>
                  <a:cubicBezTo>
                    <a:pt x="183" y="261"/>
                    <a:pt x="183" y="259"/>
                    <a:pt x="184" y="258"/>
                  </a:cubicBezTo>
                  <a:cubicBezTo>
                    <a:pt x="184" y="256"/>
                    <a:pt x="186" y="255"/>
                    <a:pt x="187" y="255"/>
                  </a:cubicBezTo>
                  <a:cubicBezTo>
                    <a:pt x="189" y="254"/>
                    <a:pt x="193" y="253"/>
                    <a:pt x="193" y="250"/>
                  </a:cubicBezTo>
                  <a:cubicBezTo>
                    <a:pt x="194" y="249"/>
                    <a:pt x="193" y="248"/>
                    <a:pt x="192" y="247"/>
                  </a:cubicBezTo>
                  <a:cubicBezTo>
                    <a:pt x="190" y="245"/>
                    <a:pt x="189" y="243"/>
                    <a:pt x="189" y="241"/>
                  </a:cubicBezTo>
                  <a:cubicBezTo>
                    <a:pt x="189" y="238"/>
                    <a:pt x="192" y="236"/>
                    <a:pt x="193" y="235"/>
                  </a:cubicBezTo>
                  <a:cubicBezTo>
                    <a:pt x="193" y="235"/>
                    <a:pt x="193" y="235"/>
                    <a:pt x="193" y="235"/>
                  </a:cubicBezTo>
                  <a:cubicBezTo>
                    <a:pt x="195" y="233"/>
                    <a:pt x="196" y="232"/>
                    <a:pt x="196" y="230"/>
                  </a:cubicBezTo>
                  <a:cubicBezTo>
                    <a:pt x="196" y="230"/>
                    <a:pt x="196" y="230"/>
                    <a:pt x="195" y="229"/>
                  </a:cubicBezTo>
                  <a:cubicBezTo>
                    <a:pt x="194" y="228"/>
                    <a:pt x="193" y="226"/>
                    <a:pt x="193" y="225"/>
                  </a:cubicBezTo>
                  <a:cubicBezTo>
                    <a:pt x="193" y="223"/>
                    <a:pt x="194" y="222"/>
                    <a:pt x="195" y="221"/>
                  </a:cubicBezTo>
                  <a:cubicBezTo>
                    <a:pt x="198" y="220"/>
                    <a:pt x="204" y="214"/>
                    <a:pt x="204" y="210"/>
                  </a:cubicBezTo>
                  <a:cubicBezTo>
                    <a:pt x="204" y="210"/>
                    <a:pt x="204" y="209"/>
                    <a:pt x="204" y="209"/>
                  </a:cubicBezTo>
                  <a:cubicBezTo>
                    <a:pt x="201" y="206"/>
                    <a:pt x="201" y="205"/>
                    <a:pt x="203" y="202"/>
                  </a:cubicBezTo>
                  <a:cubicBezTo>
                    <a:pt x="204" y="201"/>
                    <a:pt x="204" y="201"/>
                    <a:pt x="205" y="200"/>
                  </a:cubicBezTo>
                  <a:cubicBezTo>
                    <a:pt x="205" y="199"/>
                    <a:pt x="206" y="198"/>
                    <a:pt x="205" y="197"/>
                  </a:cubicBezTo>
                  <a:cubicBezTo>
                    <a:pt x="205" y="196"/>
                    <a:pt x="203" y="195"/>
                    <a:pt x="201" y="195"/>
                  </a:cubicBezTo>
                  <a:cubicBezTo>
                    <a:pt x="196" y="195"/>
                    <a:pt x="195" y="192"/>
                    <a:pt x="194" y="189"/>
                  </a:cubicBezTo>
                  <a:cubicBezTo>
                    <a:pt x="194" y="189"/>
                    <a:pt x="194" y="188"/>
                    <a:pt x="194" y="188"/>
                  </a:cubicBezTo>
                  <a:cubicBezTo>
                    <a:pt x="194" y="187"/>
                    <a:pt x="193" y="187"/>
                    <a:pt x="193" y="187"/>
                  </a:cubicBezTo>
                  <a:cubicBezTo>
                    <a:pt x="193" y="186"/>
                    <a:pt x="192" y="187"/>
                    <a:pt x="191" y="187"/>
                  </a:cubicBezTo>
                  <a:cubicBezTo>
                    <a:pt x="191" y="188"/>
                    <a:pt x="190" y="188"/>
                    <a:pt x="190" y="188"/>
                  </a:cubicBezTo>
                  <a:cubicBezTo>
                    <a:pt x="189" y="189"/>
                    <a:pt x="188" y="189"/>
                    <a:pt x="188" y="188"/>
                  </a:cubicBezTo>
                  <a:cubicBezTo>
                    <a:pt x="187" y="188"/>
                    <a:pt x="187" y="187"/>
                    <a:pt x="187" y="186"/>
                  </a:cubicBezTo>
                  <a:cubicBezTo>
                    <a:pt x="187" y="185"/>
                    <a:pt x="187" y="184"/>
                    <a:pt x="186" y="183"/>
                  </a:cubicBezTo>
                  <a:cubicBezTo>
                    <a:pt x="184" y="181"/>
                    <a:pt x="184" y="179"/>
                    <a:pt x="184" y="176"/>
                  </a:cubicBezTo>
                  <a:cubicBezTo>
                    <a:pt x="184" y="175"/>
                    <a:pt x="184" y="175"/>
                    <a:pt x="183" y="173"/>
                  </a:cubicBezTo>
                  <a:cubicBezTo>
                    <a:pt x="183" y="171"/>
                    <a:pt x="182" y="170"/>
                    <a:pt x="181" y="170"/>
                  </a:cubicBezTo>
                  <a:cubicBezTo>
                    <a:pt x="179" y="169"/>
                    <a:pt x="177" y="168"/>
                    <a:pt x="177" y="165"/>
                  </a:cubicBezTo>
                  <a:cubicBezTo>
                    <a:pt x="177" y="163"/>
                    <a:pt x="176" y="163"/>
                    <a:pt x="175" y="162"/>
                  </a:cubicBezTo>
                  <a:cubicBezTo>
                    <a:pt x="174" y="161"/>
                    <a:pt x="173" y="160"/>
                    <a:pt x="172" y="157"/>
                  </a:cubicBezTo>
                  <a:cubicBezTo>
                    <a:pt x="172" y="153"/>
                    <a:pt x="170" y="152"/>
                    <a:pt x="166" y="150"/>
                  </a:cubicBezTo>
                  <a:cubicBezTo>
                    <a:pt x="166" y="149"/>
                    <a:pt x="166" y="149"/>
                    <a:pt x="166" y="149"/>
                  </a:cubicBezTo>
                  <a:cubicBezTo>
                    <a:pt x="161" y="146"/>
                    <a:pt x="157" y="138"/>
                    <a:pt x="157" y="137"/>
                  </a:cubicBezTo>
                  <a:cubicBezTo>
                    <a:pt x="155" y="136"/>
                    <a:pt x="154" y="134"/>
                    <a:pt x="154" y="133"/>
                  </a:cubicBezTo>
                  <a:cubicBezTo>
                    <a:pt x="154" y="131"/>
                    <a:pt x="156" y="130"/>
                    <a:pt x="158" y="129"/>
                  </a:cubicBezTo>
                  <a:cubicBezTo>
                    <a:pt x="160" y="128"/>
                    <a:pt x="161" y="127"/>
                    <a:pt x="161" y="127"/>
                  </a:cubicBezTo>
                  <a:cubicBezTo>
                    <a:pt x="161" y="127"/>
                    <a:pt x="161" y="127"/>
                    <a:pt x="161" y="126"/>
                  </a:cubicBezTo>
                  <a:cubicBezTo>
                    <a:pt x="159" y="125"/>
                    <a:pt x="158" y="123"/>
                    <a:pt x="160" y="121"/>
                  </a:cubicBezTo>
                  <a:cubicBezTo>
                    <a:pt x="160" y="120"/>
                    <a:pt x="160" y="119"/>
                    <a:pt x="160" y="118"/>
                  </a:cubicBezTo>
                  <a:cubicBezTo>
                    <a:pt x="159" y="117"/>
                    <a:pt x="159" y="116"/>
                    <a:pt x="160" y="115"/>
                  </a:cubicBezTo>
                  <a:cubicBezTo>
                    <a:pt x="160" y="115"/>
                    <a:pt x="160" y="115"/>
                    <a:pt x="160" y="114"/>
                  </a:cubicBezTo>
                  <a:cubicBezTo>
                    <a:pt x="161" y="114"/>
                    <a:pt x="161" y="114"/>
                    <a:pt x="161" y="113"/>
                  </a:cubicBezTo>
                  <a:cubicBezTo>
                    <a:pt x="159" y="113"/>
                    <a:pt x="157" y="112"/>
                    <a:pt x="156" y="111"/>
                  </a:cubicBezTo>
                  <a:cubicBezTo>
                    <a:pt x="155" y="110"/>
                    <a:pt x="155" y="108"/>
                    <a:pt x="156" y="103"/>
                  </a:cubicBezTo>
                  <a:cubicBezTo>
                    <a:pt x="156" y="102"/>
                    <a:pt x="157" y="101"/>
                    <a:pt x="157" y="101"/>
                  </a:cubicBezTo>
                  <a:cubicBezTo>
                    <a:pt x="157" y="100"/>
                    <a:pt x="157" y="99"/>
                    <a:pt x="158" y="98"/>
                  </a:cubicBezTo>
                  <a:cubicBezTo>
                    <a:pt x="158" y="98"/>
                    <a:pt x="159" y="97"/>
                    <a:pt x="158" y="97"/>
                  </a:cubicBezTo>
                  <a:cubicBezTo>
                    <a:pt x="158" y="96"/>
                    <a:pt x="157" y="94"/>
                    <a:pt x="155" y="93"/>
                  </a:cubicBezTo>
                  <a:cubicBezTo>
                    <a:pt x="149" y="89"/>
                    <a:pt x="152" y="81"/>
                    <a:pt x="154" y="77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55" y="8"/>
                    <a:pt x="147" y="6"/>
                    <a:pt x="146" y="5"/>
                  </a:cubicBezTo>
                  <a:cubicBezTo>
                    <a:pt x="143" y="4"/>
                    <a:pt x="137" y="3"/>
                    <a:pt x="129" y="0"/>
                  </a:cubicBezTo>
                  <a:cubicBezTo>
                    <a:pt x="73" y="210"/>
                    <a:pt x="73" y="210"/>
                    <a:pt x="73" y="210"/>
                  </a:cubicBezTo>
                  <a:cubicBezTo>
                    <a:pt x="77" y="212"/>
                    <a:pt x="75" y="216"/>
                    <a:pt x="75" y="218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09"/>
            <p:cNvSpPr>
              <a:spLocks/>
            </p:cNvSpPr>
            <p:nvPr/>
          </p:nvSpPr>
          <p:spPr bwMode="auto">
            <a:xfrm>
              <a:off x="4108450" y="1371601"/>
              <a:ext cx="1168400" cy="1019175"/>
            </a:xfrm>
            <a:custGeom>
              <a:avLst/>
              <a:gdLst>
                <a:gd name="T0" fmla="*/ 215 w 459"/>
                <a:gd name="T1" fmla="*/ 360 h 400"/>
                <a:gd name="T2" fmla="*/ 368 w 459"/>
                <a:gd name="T3" fmla="*/ 400 h 400"/>
                <a:gd name="T4" fmla="*/ 408 w 459"/>
                <a:gd name="T5" fmla="*/ 257 h 400"/>
                <a:gd name="T6" fmla="*/ 406 w 459"/>
                <a:gd name="T7" fmla="*/ 243 h 400"/>
                <a:gd name="T8" fmla="*/ 397 w 459"/>
                <a:gd name="T9" fmla="*/ 239 h 400"/>
                <a:gd name="T10" fmla="*/ 403 w 459"/>
                <a:gd name="T11" fmla="*/ 222 h 400"/>
                <a:gd name="T12" fmla="*/ 411 w 459"/>
                <a:gd name="T13" fmla="*/ 210 h 400"/>
                <a:gd name="T14" fmla="*/ 417 w 459"/>
                <a:gd name="T15" fmla="*/ 201 h 400"/>
                <a:gd name="T16" fmla="*/ 436 w 459"/>
                <a:gd name="T17" fmla="*/ 180 h 400"/>
                <a:gd name="T18" fmla="*/ 455 w 459"/>
                <a:gd name="T19" fmla="*/ 154 h 400"/>
                <a:gd name="T20" fmla="*/ 458 w 459"/>
                <a:gd name="T21" fmla="*/ 144 h 400"/>
                <a:gd name="T22" fmla="*/ 448 w 459"/>
                <a:gd name="T23" fmla="*/ 133 h 400"/>
                <a:gd name="T24" fmla="*/ 443 w 459"/>
                <a:gd name="T25" fmla="*/ 127 h 400"/>
                <a:gd name="T26" fmla="*/ 348 w 459"/>
                <a:gd name="T27" fmla="*/ 95 h 400"/>
                <a:gd name="T28" fmla="*/ 326 w 459"/>
                <a:gd name="T29" fmla="*/ 94 h 400"/>
                <a:gd name="T30" fmla="*/ 311 w 459"/>
                <a:gd name="T31" fmla="*/ 90 h 400"/>
                <a:gd name="T32" fmla="*/ 297 w 459"/>
                <a:gd name="T33" fmla="*/ 88 h 400"/>
                <a:gd name="T34" fmla="*/ 287 w 459"/>
                <a:gd name="T35" fmla="*/ 88 h 400"/>
                <a:gd name="T36" fmla="*/ 269 w 459"/>
                <a:gd name="T37" fmla="*/ 87 h 400"/>
                <a:gd name="T38" fmla="*/ 248 w 459"/>
                <a:gd name="T39" fmla="*/ 86 h 400"/>
                <a:gd name="T40" fmla="*/ 239 w 459"/>
                <a:gd name="T41" fmla="*/ 87 h 400"/>
                <a:gd name="T42" fmla="*/ 232 w 459"/>
                <a:gd name="T43" fmla="*/ 79 h 400"/>
                <a:gd name="T44" fmla="*/ 217 w 459"/>
                <a:gd name="T45" fmla="*/ 72 h 400"/>
                <a:gd name="T46" fmla="*/ 204 w 459"/>
                <a:gd name="T47" fmla="*/ 72 h 400"/>
                <a:gd name="T48" fmla="*/ 185 w 459"/>
                <a:gd name="T49" fmla="*/ 74 h 400"/>
                <a:gd name="T50" fmla="*/ 174 w 459"/>
                <a:gd name="T51" fmla="*/ 63 h 400"/>
                <a:gd name="T52" fmla="*/ 169 w 459"/>
                <a:gd name="T53" fmla="*/ 58 h 400"/>
                <a:gd name="T54" fmla="*/ 169 w 459"/>
                <a:gd name="T55" fmla="*/ 37 h 400"/>
                <a:gd name="T56" fmla="*/ 156 w 459"/>
                <a:gd name="T57" fmla="*/ 19 h 400"/>
                <a:gd name="T58" fmla="*/ 145 w 459"/>
                <a:gd name="T59" fmla="*/ 13 h 400"/>
                <a:gd name="T60" fmla="*/ 132 w 459"/>
                <a:gd name="T61" fmla="*/ 2 h 400"/>
                <a:gd name="T62" fmla="*/ 119 w 459"/>
                <a:gd name="T63" fmla="*/ 15 h 400"/>
                <a:gd name="T64" fmla="*/ 113 w 459"/>
                <a:gd name="T65" fmla="*/ 38 h 400"/>
                <a:gd name="T66" fmla="*/ 107 w 459"/>
                <a:gd name="T67" fmla="*/ 54 h 400"/>
                <a:gd name="T68" fmla="*/ 101 w 459"/>
                <a:gd name="T69" fmla="*/ 62 h 400"/>
                <a:gd name="T70" fmla="*/ 96 w 459"/>
                <a:gd name="T71" fmla="*/ 69 h 400"/>
                <a:gd name="T72" fmla="*/ 88 w 459"/>
                <a:gd name="T73" fmla="*/ 86 h 400"/>
                <a:gd name="T74" fmla="*/ 79 w 459"/>
                <a:gd name="T75" fmla="*/ 102 h 400"/>
                <a:gd name="T76" fmla="*/ 76 w 459"/>
                <a:gd name="T77" fmla="*/ 113 h 400"/>
                <a:gd name="T78" fmla="*/ 73 w 459"/>
                <a:gd name="T79" fmla="*/ 124 h 400"/>
                <a:gd name="T80" fmla="*/ 65 w 459"/>
                <a:gd name="T81" fmla="*/ 129 h 400"/>
                <a:gd name="T82" fmla="*/ 49 w 459"/>
                <a:gd name="T83" fmla="*/ 172 h 400"/>
                <a:gd name="T84" fmla="*/ 49 w 459"/>
                <a:gd name="T85" fmla="*/ 181 h 400"/>
                <a:gd name="T86" fmla="*/ 44 w 459"/>
                <a:gd name="T87" fmla="*/ 193 h 400"/>
                <a:gd name="T88" fmla="*/ 44 w 459"/>
                <a:gd name="T89" fmla="*/ 200 h 400"/>
                <a:gd name="T90" fmla="*/ 26 w 459"/>
                <a:gd name="T91" fmla="*/ 213 h 400"/>
                <a:gd name="T92" fmla="*/ 12 w 459"/>
                <a:gd name="T93" fmla="*/ 229 h 400"/>
                <a:gd name="T94" fmla="*/ 3 w 459"/>
                <a:gd name="T95" fmla="*/ 275 h 400"/>
                <a:gd name="T96" fmla="*/ 3 w 459"/>
                <a:gd name="T97" fmla="*/ 294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9" h="400">
                  <a:moveTo>
                    <a:pt x="4" y="294"/>
                  </a:moveTo>
                  <a:cubicBezTo>
                    <a:pt x="5" y="295"/>
                    <a:pt x="78" y="323"/>
                    <a:pt x="214" y="361"/>
                  </a:cubicBezTo>
                  <a:cubicBezTo>
                    <a:pt x="214" y="360"/>
                    <a:pt x="215" y="360"/>
                    <a:pt x="215" y="360"/>
                  </a:cubicBezTo>
                  <a:cubicBezTo>
                    <a:pt x="215" y="361"/>
                    <a:pt x="215" y="361"/>
                    <a:pt x="215" y="361"/>
                  </a:cubicBezTo>
                  <a:cubicBezTo>
                    <a:pt x="249" y="370"/>
                    <a:pt x="287" y="380"/>
                    <a:pt x="329" y="391"/>
                  </a:cubicBezTo>
                  <a:cubicBezTo>
                    <a:pt x="342" y="394"/>
                    <a:pt x="356" y="397"/>
                    <a:pt x="368" y="400"/>
                  </a:cubicBezTo>
                  <a:cubicBezTo>
                    <a:pt x="398" y="286"/>
                    <a:pt x="398" y="286"/>
                    <a:pt x="398" y="286"/>
                  </a:cubicBezTo>
                  <a:cubicBezTo>
                    <a:pt x="398" y="284"/>
                    <a:pt x="396" y="274"/>
                    <a:pt x="406" y="265"/>
                  </a:cubicBezTo>
                  <a:cubicBezTo>
                    <a:pt x="405" y="264"/>
                    <a:pt x="405" y="260"/>
                    <a:pt x="408" y="257"/>
                  </a:cubicBezTo>
                  <a:cubicBezTo>
                    <a:pt x="409" y="255"/>
                    <a:pt x="409" y="254"/>
                    <a:pt x="408" y="253"/>
                  </a:cubicBezTo>
                  <a:cubicBezTo>
                    <a:pt x="407" y="252"/>
                    <a:pt x="406" y="250"/>
                    <a:pt x="407" y="248"/>
                  </a:cubicBezTo>
                  <a:cubicBezTo>
                    <a:pt x="409" y="245"/>
                    <a:pt x="408" y="244"/>
                    <a:pt x="406" y="243"/>
                  </a:cubicBezTo>
                  <a:cubicBezTo>
                    <a:pt x="406" y="243"/>
                    <a:pt x="405" y="243"/>
                    <a:pt x="405" y="242"/>
                  </a:cubicBezTo>
                  <a:cubicBezTo>
                    <a:pt x="402" y="240"/>
                    <a:pt x="400" y="240"/>
                    <a:pt x="399" y="240"/>
                  </a:cubicBezTo>
                  <a:cubicBezTo>
                    <a:pt x="399" y="240"/>
                    <a:pt x="398" y="240"/>
                    <a:pt x="397" y="239"/>
                  </a:cubicBezTo>
                  <a:cubicBezTo>
                    <a:pt x="397" y="237"/>
                    <a:pt x="398" y="233"/>
                    <a:pt x="401" y="231"/>
                  </a:cubicBezTo>
                  <a:cubicBezTo>
                    <a:pt x="403" y="230"/>
                    <a:pt x="403" y="230"/>
                    <a:pt x="402" y="229"/>
                  </a:cubicBezTo>
                  <a:cubicBezTo>
                    <a:pt x="402" y="227"/>
                    <a:pt x="401" y="225"/>
                    <a:pt x="403" y="222"/>
                  </a:cubicBezTo>
                  <a:cubicBezTo>
                    <a:pt x="405" y="220"/>
                    <a:pt x="406" y="218"/>
                    <a:pt x="406" y="217"/>
                  </a:cubicBezTo>
                  <a:cubicBezTo>
                    <a:pt x="407" y="215"/>
                    <a:pt x="407" y="214"/>
                    <a:pt x="409" y="213"/>
                  </a:cubicBezTo>
                  <a:cubicBezTo>
                    <a:pt x="410" y="212"/>
                    <a:pt x="411" y="211"/>
                    <a:pt x="411" y="210"/>
                  </a:cubicBezTo>
                  <a:cubicBezTo>
                    <a:pt x="412" y="209"/>
                    <a:pt x="411" y="207"/>
                    <a:pt x="411" y="206"/>
                  </a:cubicBezTo>
                  <a:cubicBezTo>
                    <a:pt x="410" y="205"/>
                    <a:pt x="410" y="204"/>
                    <a:pt x="410" y="204"/>
                  </a:cubicBezTo>
                  <a:cubicBezTo>
                    <a:pt x="412" y="201"/>
                    <a:pt x="417" y="201"/>
                    <a:pt x="417" y="201"/>
                  </a:cubicBezTo>
                  <a:cubicBezTo>
                    <a:pt x="417" y="201"/>
                    <a:pt x="426" y="200"/>
                    <a:pt x="427" y="191"/>
                  </a:cubicBezTo>
                  <a:cubicBezTo>
                    <a:pt x="427" y="185"/>
                    <a:pt x="430" y="184"/>
                    <a:pt x="433" y="182"/>
                  </a:cubicBezTo>
                  <a:cubicBezTo>
                    <a:pt x="434" y="182"/>
                    <a:pt x="435" y="181"/>
                    <a:pt x="436" y="180"/>
                  </a:cubicBezTo>
                  <a:cubicBezTo>
                    <a:pt x="437" y="179"/>
                    <a:pt x="438" y="178"/>
                    <a:pt x="439" y="177"/>
                  </a:cubicBezTo>
                  <a:cubicBezTo>
                    <a:pt x="442" y="174"/>
                    <a:pt x="447" y="169"/>
                    <a:pt x="449" y="162"/>
                  </a:cubicBezTo>
                  <a:cubicBezTo>
                    <a:pt x="450" y="156"/>
                    <a:pt x="453" y="155"/>
                    <a:pt x="455" y="154"/>
                  </a:cubicBezTo>
                  <a:cubicBezTo>
                    <a:pt x="456" y="154"/>
                    <a:pt x="457" y="154"/>
                    <a:pt x="457" y="153"/>
                  </a:cubicBezTo>
                  <a:cubicBezTo>
                    <a:pt x="457" y="152"/>
                    <a:pt x="458" y="150"/>
                    <a:pt x="458" y="150"/>
                  </a:cubicBezTo>
                  <a:cubicBezTo>
                    <a:pt x="459" y="148"/>
                    <a:pt x="459" y="146"/>
                    <a:pt x="458" y="144"/>
                  </a:cubicBezTo>
                  <a:cubicBezTo>
                    <a:pt x="457" y="142"/>
                    <a:pt x="456" y="141"/>
                    <a:pt x="456" y="140"/>
                  </a:cubicBezTo>
                  <a:cubicBezTo>
                    <a:pt x="455" y="138"/>
                    <a:pt x="455" y="137"/>
                    <a:pt x="451" y="136"/>
                  </a:cubicBezTo>
                  <a:cubicBezTo>
                    <a:pt x="450" y="135"/>
                    <a:pt x="449" y="134"/>
                    <a:pt x="448" y="133"/>
                  </a:cubicBezTo>
                  <a:cubicBezTo>
                    <a:pt x="448" y="132"/>
                    <a:pt x="449" y="130"/>
                    <a:pt x="449" y="129"/>
                  </a:cubicBezTo>
                  <a:cubicBezTo>
                    <a:pt x="447" y="129"/>
                    <a:pt x="445" y="128"/>
                    <a:pt x="444" y="128"/>
                  </a:cubicBezTo>
                  <a:cubicBezTo>
                    <a:pt x="444" y="128"/>
                    <a:pt x="443" y="128"/>
                    <a:pt x="443" y="127"/>
                  </a:cubicBezTo>
                  <a:cubicBezTo>
                    <a:pt x="443" y="127"/>
                    <a:pt x="443" y="126"/>
                    <a:pt x="443" y="125"/>
                  </a:cubicBezTo>
                  <a:cubicBezTo>
                    <a:pt x="444" y="124"/>
                    <a:pt x="445" y="121"/>
                    <a:pt x="442" y="119"/>
                  </a:cubicBezTo>
                  <a:cubicBezTo>
                    <a:pt x="348" y="95"/>
                    <a:pt x="348" y="95"/>
                    <a:pt x="348" y="95"/>
                  </a:cubicBezTo>
                  <a:cubicBezTo>
                    <a:pt x="347" y="96"/>
                    <a:pt x="344" y="98"/>
                    <a:pt x="339" y="97"/>
                  </a:cubicBezTo>
                  <a:cubicBezTo>
                    <a:pt x="336" y="97"/>
                    <a:pt x="334" y="95"/>
                    <a:pt x="331" y="92"/>
                  </a:cubicBezTo>
                  <a:cubicBezTo>
                    <a:pt x="331" y="91"/>
                    <a:pt x="329" y="91"/>
                    <a:pt x="326" y="94"/>
                  </a:cubicBezTo>
                  <a:cubicBezTo>
                    <a:pt x="323" y="96"/>
                    <a:pt x="320" y="93"/>
                    <a:pt x="317" y="91"/>
                  </a:cubicBezTo>
                  <a:cubicBezTo>
                    <a:pt x="316" y="90"/>
                    <a:pt x="314" y="88"/>
                    <a:pt x="313" y="88"/>
                  </a:cubicBezTo>
                  <a:cubicBezTo>
                    <a:pt x="313" y="89"/>
                    <a:pt x="312" y="89"/>
                    <a:pt x="311" y="90"/>
                  </a:cubicBezTo>
                  <a:cubicBezTo>
                    <a:pt x="308" y="91"/>
                    <a:pt x="306" y="92"/>
                    <a:pt x="304" y="91"/>
                  </a:cubicBezTo>
                  <a:cubicBezTo>
                    <a:pt x="304" y="90"/>
                    <a:pt x="304" y="90"/>
                    <a:pt x="303" y="90"/>
                  </a:cubicBezTo>
                  <a:cubicBezTo>
                    <a:pt x="302" y="88"/>
                    <a:pt x="301" y="87"/>
                    <a:pt x="297" y="88"/>
                  </a:cubicBezTo>
                  <a:cubicBezTo>
                    <a:pt x="293" y="89"/>
                    <a:pt x="292" y="88"/>
                    <a:pt x="291" y="87"/>
                  </a:cubicBezTo>
                  <a:cubicBezTo>
                    <a:pt x="290" y="87"/>
                    <a:pt x="290" y="86"/>
                    <a:pt x="289" y="87"/>
                  </a:cubicBezTo>
                  <a:cubicBezTo>
                    <a:pt x="288" y="87"/>
                    <a:pt x="287" y="88"/>
                    <a:pt x="287" y="88"/>
                  </a:cubicBezTo>
                  <a:cubicBezTo>
                    <a:pt x="286" y="89"/>
                    <a:pt x="285" y="90"/>
                    <a:pt x="282" y="90"/>
                  </a:cubicBezTo>
                  <a:cubicBezTo>
                    <a:pt x="281" y="90"/>
                    <a:pt x="281" y="90"/>
                    <a:pt x="280" y="90"/>
                  </a:cubicBezTo>
                  <a:cubicBezTo>
                    <a:pt x="277" y="90"/>
                    <a:pt x="273" y="90"/>
                    <a:pt x="269" y="87"/>
                  </a:cubicBezTo>
                  <a:cubicBezTo>
                    <a:pt x="266" y="84"/>
                    <a:pt x="265" y="85"/>
                    <a:pt x="263" y="86"/>
                  </a:cubicBezTo>
                  <a:cubicBezTo>
                    <a:pt x="262" y="86"/>
                    <a:pt x="262" y="86"/>
                    <a:pt x="261" y="86"/>
                  </a:cubicBezTo>
                  <a:cubicBezTo>
                    <a:pt x="259" y="87"/>
                    <a:pt x="251" y="87"/>
                    <a:pt x="248" y="86"/>
                  </a:cubicBezTo>
                  <a:cubicBezTo>
                    <a:pt x="248" y="86"/>
                    <a:pt x="248" y="86"/>
                    <a:pt x="247" y="86"/>
                  </a:cubicBezTo>
                  <a:cubicBezTo>
                    <a:pt x="245" y="84"/>
                    <a:pt x="243" y="83"/>
                    <a:pt x="241" y="86"/>
                  </a:cubicBezTo>
                  <a:cubicBezTo>
                    <a:pt x="240" y="87"/>
                    <a:pt x="239" y="87"/>
                    <a:pt x="239" y="87"/>
                  </a:cubicBezTo>
                  <a:cubicBezTo>
                    <a:pt x="236" y="87"/>
                    <a:pt x="234" y="83"/>
                    <a:pt x="233" y="80"/>
                  </a:cubicBezTo>
                  <a:cubicBezTo>
                    <a:pt x="233" y="80"/>
                    <a:pt x="232" y="80"/>
                    <a:pt x="232" y="80"/>
                  </a:cubicBezTo>
                  <a:cubicBezTo>
                    <a:pt x="232" y="80"/>
                    <a:pt x="232" y="80"/>
                    <a:pt x="232" y="79"/>
                  </a:cubicBezTo>
                  <a:cubicBezTo>
                    <a:pt x="232" y="78"/>
                    <a:pt x="231" y="76"/>
                    <a:pt x="226" y="77"/>
                  </a:cubicBezTo>
                  <a:cubicBezTo>
                    <a:pt x="222" y="77"/>
                    <a:pt x="222" y="76"/>
                    <a:pt x="221" y="75"/>
                  </a:cubicBezTo>
                  <a:cubicBezTo>
                    <a:pt x="221" y="73"/>
                    <a:pt x="221" y="72"/>
                    <a:pt x="217" y="72"/>
                  </a:cubicBezTo>
                  <a:cubicBezTo>
                    <a:pt x="210" y="72"/>
                    <a:pt x="210" y="72"/>
                    <a:pt x="209" y="71"/>
                  </a:cubicBezTo>
                  <a:cubicBezTo>
                    <a:pt x="209" y="70"/>
                    <a:pt x="208" y="70"/>
                    <a:pt x="208" y="70"/>
                  </a:cubicBezTo>
                  <a:cubicBezTo>
                    <a:pt x="208" y="69"/>
                    <a:pt x="205" y="71"/>
                    <a:pt x="204" y="72"/>
                  </a:cubicBezTo>
                  <a:cubicBezTo>
                    <a:pt x="200" y="74"/>
                    <a:pt x="195" y="78"/>
                    <a:pt x="189" y="76"/>
                  </a:cubicBezTo>
                  <a:cubicBezTo>
                    <a:pt x="187" y="75"/>
                    <a:pt x="185" y="74"/>
                    <a:pt x="185" y="74"/>
                  </a:cubicBezTo>
                  <a:cubicBezTo>
                    <a:pt x="185" y="74"/>
                    <a:pt x="185" y="74"/>
                    <a:pt x="185" y="74"/>
                  </a:cubicBezTo>
                  <a:cubicBezTo>
                    <a:pt x="184" y="75"/>
                    <a:pt x="184" y="75"/>
                    <a:pt x="184" y="75"/>
                  </a:cubicBezTo>
                  <a:cubicBezTo>
                    <a:pt x="181" y="74"/>
                    <a:pt x="173" y="73"/>
                    <a:pt x="173" y="70"/>
                  </a:cubicBezTo>
                  <a:cubicBezTo>
                    <a:pt x="172" y="68"/>
                    <a:pt x="172" y="66"/>
                    <a:pt x="174" y="63"/>
                  </a:cubicBezTo>
                  <a:cubicBezTo>
                    <a:pt x="174" y="63"/>
                    <a:pt x="174" y="63"/>
                    <a:pt x="174" y="62"/>
                  </a:cubicBezTo>
                  <a:cubicBezTo>
                    <a:pt x="174" y="62"/>
                    <a:pt x="173" y="62"/>
                    <a:pt x="173" y="61"/>
                  </a:cubicBezTo>
                  <a:cubicBezTo>
                    <a:pt x="171" y="61"/>
                    <a:pt x="170" y="60"/>
                    <a:pt x="169" y="58"/>
                  </a:cubicBezTo>
                  <a:cubicBezTo>
                    <a:pt x="168" y="55"/>
                    <a:pt x="166" y="48"/>
                    <a:pt x="168" y="43"/>
                  </a:cubicBezTo>
                  <a:cubicBezTo>
                    <a:pt x="168" y="42"/>
                    <a:pt x="168" y="41"/>
                    <a:pt x="169" y="40"/>
                  </a:cubicBezTo>
                  <a:cubicBezTo>
                    <a:pt x="170" y="38"/>
                    <a:pt x="170" y="38"/>
                    <a:pt x="169" y="37"/>
                  </a:cubicBezTo>
                  <a:cubicBezTo>
                    <a:pt x="168" y="36"/>
                    <a:pt x="165" y="35"/>
                    <a:pt x="167" y="31"/>
                  </a:cubicBezTo>
                  <a:cubicBezTo>
                    <a:pt x="167" y="30"/>
                    <a:pt x="163" y="24"/>
                    <a:pt x="159" y="22"/>
                  </a:cubicBezTo>
                  <a:cubicBezTo>
                    <a:pt x="158" y="21"/>
                    <a:pt x="157" y="20"/>
                    <a:pt x="156" y="19"/>
                  </a:cubicBezTo>
                  <a:cubicBezTo>
                    <a:pt x="155" y="18"/>
                    <a:pt x="154" y="18"/>
                    <a:pt x="151" y="17"/>
                  </a:cubicBezTo>
                  <a:cubicBezTo>
                    <a:pt x="147" y="16"/>
                    <a:pt x="146" y="15"/>
                    <a:pt x="145" y="13"/>
                  </a:cubicBezTo>
                  <a:cubicBezTo>
                    <a:pt x="145" y="13"/>
                    <a:pt x="145" y="13"/>
                    <a:pt x="145" y="13"/>
                  </a:cubicBezTo>
                  <a:cubicBezTo>
                    <a:pt x="145" y="12"/>
                    <a:pt x="145" y="12"/>
                    <a:pt x="144" y="11"/>
                  </a:cubicBezTo>
                  <a:cubicBezTo>
                    <a:pt x="144" y="9"/>
                    <a:pt x="144" y="6"/>
                    <a:pt x="138" y="5"/>
                  </a:cubicBezTo>
                  <a:cubicBezTo>
                    <a:pt x="134" y="5"/>
                    <a:pt x="133" y="3"/>
                    <a:pt x="132" y="2"/>
                  </a:cubicBezTo>
                  <a:cubicBezTo>
                    <a:pt x="132" y="1"/>
                    <a:pt x="132" y="0"/>
                    <a:pt x="128" y="2"/>
                  </a:cubicBezTo>
                  <a:cubicBezTo>
                    <a:pt x="125" y="3"/>
                    <a:pt x="123" y="4"/>
                    <a:pt x="122" y="4"/>
                  </a:cubicBezTo>
                  <a:cubicBezTo>
                    <a:pt x="119" y="15"/>
                    <a:pt x="119" y="15"/>
                    <a:pt x="119" y="15"/>
                  </a:cubicBezTo>
                  <a:cubicBezTo>
                    <a:pt x="119" y="15"/>
                    <a:pt x="118" y="27"/>
                    <a:pt x="113" y="30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2" y="36"/>
                    <a:pt x="113" y="37"/>
                    <a:pt x="113" y="38"/>
                  </a:cubicBezTo>
                  <a:cubicBezTo>
                    <a:pt x="114" y="39"/>
                    <a:pt x="113" y="40"/>
                    <a:pt x="113" y="40"/>
                  </a:cubicBezTo>
                  <a:cubicBezTo>
                    <a:pt x="113" y="40"/>
                    <a:pt x="113" y="40"/>
                    <a:pt x="113" y="40"/>
                  </a:cubicBezTo>
                  <a:cubicBezTo>
                    <a:pt x="110" y="42"/>
                    <a:pt x="108" y="49"/>
                    <a:pt x="107" y="54"/>
                  </a:cubicBezTo>
                  <a:cubicBezTo>
                    <a:pt x="106" y="59"/>
                    <a:pt x="106" y="60"/>
                    <a:pt x="105" y="61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3" y="60"/>
                    <a:pt x="102" y="61"/>
                    <a:pt x="101" y="62"/>
                  </a:cubicBezTo>
                  <a:cubicBezTo>
                    <a:pt x="100" y="63"/>
                    <a:pt x="99" y="63"/>
                    <a:pt x="98" y="63"/>
                  </a:cubicBezTo>
                  <a:cubicBezTo>
                    <a:pt x="98" y="64"/>
                    <a:pt x="97" y="64"/>
                    <a:pt x="96" y="65"/>
                  </a:cubicBezTo>
                  <a:cubicBezTo>
                    <a:pt x="96" y="66"/>
                    <a:pt x="96" y="68"/>
                    <a:pt x="96" y="69"/>
                  </a:cubicBezTo>
                  <a:cubicBezTo>
                    <a:pt x="98" y="74"/>
                    <a:pt x="97" y="75"/>
                    <a:pt x="95" y="76"/>
                  </a:cubicBezTo>
                  <a:cubicBezTo>
                    <a:pt x="94" y="76"/>
                    <a:pt x="94" y="76"/>
                    <a:pt x="94" y="76"/>
                  </a:cubicBezTo>
                  <a:cubicBezTo>
                    <a:pt x="92" y="77"/>
                    <a:pt x="89" y="83"/>
                    <a:pt x="88" y="86"/>
                  </a:cubicBezTo>
                  <a:cubicBezTo>
                    <a:pt x="88" y="86"/>
                    <a:pt x="88" y="86"/>
                    <a:pt x="88" y="86"/>
                  </a:cubicBezTo>
                  <a:cubicBezTo>
                    <a:pt x="80" y="92"/>
                    <a:pt x="80" y="95"/>
                    <a:pt x="81" y="97"/>
                  </a:cubicBezTo>
                  <a:cubicBezTo>
                    <a:pt x="81" y="99"/>
                    <a:pt x="81" y="101"/>
                    <a:pt x="79" y="102"/>
                  </a:cubicBezTo>
                  <a:cubicBezTo>
                    <a:pt x="75" y="105"/>
                    <a:pt x="76" y="109"/>
                    <a:pt x="77" y="111"/>
                  </a:cubicBezTo>
                  <a:cubicBezTo>
                    <a:pt x="77" y="111"/>
                    <a:pt x="77" y="112"/>
                    <a:pt x="77" y="112"/>
                  </a:cubicBezTo>
                  <a:cubicBezTo>
                    <a:pt x="77" y="112"/>
                    <a:pt x="76" y="112"/>
                    <a:pt x="76" y="113"/>
                  </a:cubicBezTo>
                  <a:cubicBezTo>
                    <a:pt x="74" y="113"/>
                    <a:pt x="72" y="114"/>
                    <a:pt x="71" y="116"/>
                  </a:cubicBezTo>
                  <a:cubicBezTo>
                    <a:pt x="71" y="117"/>
                    <a:pt x="71" y="117"/>
                    <a:pt x="72" y="118"/>
                  </a:cubicBezTo>
                  <a:cubicBezTo>
                    <a:pt x="73" y="120"/>
                    <a:pt x="73" y="122"/>
                    <a:pt x="73" y="124"/>
                  </a:cubicBezTo>
                  <a:cubicBezTo>
                    <a:pt x="72" y="125"/>
                    <a:pt x="71" y="127"/>
                    <a:pt x="69" y="128"/>
                  </a:cubicBezTo>
                  <a:cubicBezTo>
                    <a:pt x="68" y="128"/>
                    <a:pt x="67" y="129"/>
                    <a:pt x="66" y="129"/>
                  </a:cubicBezTo>
                  <a:cubicBezTo>
                    <a:pt x="66" y="129"/>
                    <a:pt x="65" y="129"/>
                    <a:pt x="65" y="129"/>
                  </a:cubicBezTo>
                  <a:cubicBezTo>
                    <a:pt x="65" y="129"/>
                    <a:pt x="65" y="130"/>
                    <a:pt x="65" y="131"/>
                  </a:cubicBezTo>
                  <a:cubicBezTo>
                    <a:pt x="68" y="136"/>
                    <a:pt x="66" y="138"/>
                    <a:pt x="66" y="139"/>
                  </a:cubicBezTo>
                  <a:cubicBezTo>
                    <a:pt x="66" y="139"/>
                    <a:pt x="51" y="166"/>
                    <a:pt x="49" y="172"/>
                  </a:cubicBezTo>
                  <a:cubicBezTo>
                    <a:pt x="47" y="174"/>
                    <a:pt x="49" y="176"/>
                    <a:pt x="51" y="178"/>
                  </a:cubicBezTo>
                  <a:cubicBezTo>
                    <a:pt x="52" y="179"/>
                    <a:pt x="53" y="179"/>
                    <a:pt x="53" y="180"/>
                  </a:cubicBezTo>
                  <a:cubicBezTo>
                    <a:pt x="52" y="181"/>
                    <a:pt x="51" y="181"/>
                    <a:pt x="49" y="181"/>
                  </a:cubicBezTo>
                  <a:cubicBezTo>
                    <a:pt x="49" y="181"/>
                    <a:pt x="49" y="181"/>
                    <a:pt x="49" y="181"/>
                  </a:cubicBezTo>
                  <a:cubicBezTo>
                    <a:pt x="43" y="181"/>
                    <a:pt x="38" y="191"/>
                    <a:pt x="37" y="194"/>
                  </a:cubicBezTo>
                  <a:cubicBezTo>
                    <a:pt x="39" y="194"/>
                    <a:pt x="43" y="193"/>
                    <a:pt x="44" y="193"/>
                  </a:cubicBezTo>
                  <a:cubicBezTo>
                    <a:pt x="45" y="192"/>
                    <a:pt x="46" y="193"/>
                    <a:pt x="47" y="194"/>
                  </a:cubicBezTo>
                  <a:cubicBezTo>
                    <a:pt x="48" y="195"/>
                    <a:pt x="49" y="197"/>
                    <a:pt x="48" y="198"/>
                  </a:cubicBezTo>
                  <a:cubicBezTo>
                    <a:pt x="48" y="199"/>
                    <a:pt x="47" y="200"/>
                    <a:pt x="44" y="200"/>
                  </a:cubicBezTo>
                  <a:cubicBezTo>
                    <a:pt x="41" y="200"/>
                    <a:pt x="39" y="202"/>
                    <a:pt x="36" y="203"/>
                  </a:cubicBezTo>
                  <a:cubicBezTo>
                    <a:pt x="34" y="205"/>
                    <a:pt x="32" y="206"/>
                    <a:pt x="29" y="207"/>
                  </a:cubicBezTo>
                  <a:cubicBezTo>
                    <a:pt x="27" y="207"/>
                    <a:pt x="26" y="210"/>
                    <a:pt x="26" y="213"/>
                  </a:cubicBezTo>
                  <a:cubicBezTo>
                    <a:pt x="25" y="217"/>
                    <a:pt x="24" y="221"/>
                    <a:pt x="19" y="221"/>
                  </a:cubicBezTo>
                  <a:cubicBezTo>
                    <a:pt x="17" y="221"/>
                    <a:pt x="17" y="222"/>
                    <a:pt x="16" y="223"/>
                  </a:cubicBezTo>
                  <a:cubicBezTo>
                    <a:pt x="16" y="225"/>
                    <a:pt x="16" y="227"/>
                    <a:pt x="12" y="229"/>
                  </a:cubicBezTo>
                  <a:cubicBezTo>
                    <a:pt x="6" y="231"/>
                    <a:pt x="6" y="236"/>
                    <a:pt x="7" y="237"/>
                  </a:cubicBezTo>
                  <a:cubicBezTo>
                    <a:pt x="14" y="250"/>
                    <a:pt x="11" y="256"/>
                    <a:pt x="5" y="262"/>
                  </a:cubicBezTo>
                  <a:cubicBezTo>
                    <a:pt x="0" y="268"/>
                    <a:pt x="3" y="275"/>
                    <a:pt x="3" y="275"/>
                  </a:cubicBezTo>
                  <a:cubicBezTo>
                    <a:pt x="3" y="275"/>
                    <a:pt x="3" y="275"/>
                    <a:pt x="3" y="275"/>
                  </a:cubicBezTo>
                  <a:cubicBezTo>
                    <a:pt x="3" y="276"/>
                    <a:pt x="3" y="282"/>
                    <a:pt x="1" y="287"/>
                  </a:cubicBezTo>
                  <a:cubicBezTo>
                    <a:pt x="0" y="291"/>
                    <a:pt x="2" y="293"/>
                    <a:pt x="3" y="294"/>
                  </a:cubicBezTo>
                  <a:cubicBezTo>
                    <a:pt x="3" y="294"/>
                    <a:pt x="3" y="294"/>
                    <a:pt x="4" y="294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10"/>
            <p:cNvSpPr>
              <a:spLocks/>
            </p:cNvSpPr>
            <p:nvPr/>
          </p:nvSpPr>
          <p:spPr bwMode="auto">
            <a:xfrm>
              <a:off x="4108450" y="1371601"/>
              <a:ext cx="1168400" cy="1019175"/>
            </a:xfrm>
            <a:custGeom>
              <a:avLst/>
              <a:gdLst>
                <a:gd name="T0" fmla="*/ 215 w 459"/>
                <a:gd name="T1" fmla="*/ 360 h 400"/>
                <a:gd name="T2" fmla="*/ 368 w 459"/>
                <a:gd name="T3" fmla="*/ 400 h 400"/>
                <a:gd name="T4" fmla="*/ 408 w 459"/>
                <a:gd name="T5" fmla="*/ 257 h 400"/>
                <a:gd name="T6" fmla="*/ 406 w 459"/>
                <a:gd name="T7" fmla="*/ 243 h 400"/>
                <a:gd name="T8" fmla="*/ 397 w 459"/>
                <a:gd name="T9" fmla="*/ 239 h 400"/>
                <a:gd name="T10" fmla="*/ 403 w 459"/>
                <a:gd name="T11" fmla="*/ 222 h 400"/>
                <a:gd name="T12" fmla="*/ 411 w 459"/>
                <a:gd name="T13" fmla="*/ 210 h 400"/>
                <a:gd name="T14" fmla="*/ 417 w 459"/>
                <a:gd name="T15" fmla="*/ 201 h 400"/>
                <a:gd name="T16" fmla="*/ 436 w 459"/>
                <a:gd name="T17" fmla="*/ 180 h 400"/>
                <a:gd name="T18" fmla="*/ 455 w 459"/>
                <a:gd name="T19" fmla="*/ 154 h 400"/>
                <a:gd name="T20" fmla="*/ 458 w 459"/>
                <a:gd name="T21" fmla="*/ 144 h 400"/>
                <a:gd name="T22" fmla="*/ 448 w 459"/>
                <a:gd name="T23" fmla="*/ 133 h 400"/>
                <a:gd name="T24" fmla="*/ 443 w 459"/>
                <a:gd name="T25" fmla="*/ 127 h 400"/>
                <a:gd name="T26" fmla="*/ 348 w 459"/>
                <a:gd name="T27" fmla="*/ 95 h 400"/>
                <a:gd name="T28" fmla="*/ 326 w 459"/>
                <a:gd name="T29" fmla="*/ 94 h 400"/>
                <a:gd name="T30" fmla="*/ 311 w 459"/>
                <a:gd name="T31" fmla="*/ 90 h 400"/>
                <a:gd name="T32" fmla="*/ 297 w 459"/>
                <a:gd name="T33" fmla="*/ 88 h 400"/>
                <a:gd name="T34" fmla="*/ 287 w 459"/>
                <a:gd name="T35" fmla="*/ 88 h 400"/>
                <a:gd name="T36" fmla="*/ 269 w 459"/>
                <a:gd name="T37" fmla="*/ 87 h 400"/>
                <a:gd name="T38" fmla="*/ 248 w 459"/>
                <a:gd name="T39" fmla="*/ 86 h 400"/>
                <a:gd name="T40" fmla="*/ 239 w 459"/>
                <a:gd name="T41" fmla="*/ 87 h 400"/>
                <a:gd name="T42" fmla="*/ 232 w 459"/>
                <a:gd name="T43" fmla="*/ 79 h 400"/>
                <a:gd name="T44" fmla="*/ 217 w 459"/>
                <a:gd name="T45" fmla="*/ 72 h 400"/>
                <a:gd name="T46" fmla="*/ 204 w 459"/>
                <a:gd name="T47" fmla="*/ 72 h 400"/>
                <a:gd name="T48" fmla="*/ 185 w 459"/>
                <a:gd name="T49" fmla="*/ 74 h 400"/>
                <a:gd name="T50" fmla="*/ 174 w 459"/>
                <a:gd name="T51" fmla="*/ 63 h 400"/>
                <a:gd name="T52" fmla="*/ 169 w 459"/>
                <a:gd name="T53" fmla="*/ 58 h 400"/>
                <a:gd name="T54" fmla="*/ 169 w 459"/>
                <a:gd name="T55" fmla="*/ 37 h 400"/>
                <a:gd name="T56" fmla="*/ 156 w 459"/>
                <a:gd name="T57" fmla="*/ 19 h 400"/>
                <a:gd name="T58" fmla="*/ 145 w 459"/>
                <a:gd name="T59" fmla="*/ 13 h 400"/>
                <a:gd name="T60" fmla="*/ 132 w 459"/>
                <a:gd name="T61" fmla="*/ 2 h 400"/>
                <a:gd name="T62" fmla="*/ 119 w 459"/>
                <a:gd name="T63" fmla="*/ 15 h 400"/>
                <a:gd name="T64" fmla="*/ 113 w 459"/>
                <a:gd name="T65" fmla="*/ 38 h 400"/>
                <a:gd name="T66" fmla="*/ 107 w 459"/>
                <a:gd name="T67" fmla="*/ 54 h 400"/>
                <a:gd name="T68" fmla="*/ 101 w 459"/>
                <a:gd name="T69" fmla="*/ 62 h 400"/>
                <a:gd name="T70" fmla="*/ 96 w 459"/>
                <a:gd name="T71" fmla="*/ 69 h 400"/>
                <a:gd name="T72" fmla="*/ 88 w 459"/>
                <a:gd name="T73" fmla="*/ 86 h 400"/>
                <a:gd name="T74" fmla="*/ 79 w 459"/>
                <a:gd name="T75" fmla="*/ 102 h 400"/>
                <a:gd name="T76" fmla="*/ 76 w 459"/>
                <a:gd name="T77" fmla="*/ 113 h 400"/>
                <a:gd name="T78" fmla="*/ 73 w 459"/>
                <a:gd name="T79" fmla="*/ 124 h 400"/>
                <a:gd name="T80" fmla="*/ 65 w 459"/>
                <a:gd name="T81" fmla="*/ 129 h 400"/>
                <a:gd name="T82" fmla="*/ 49 w 459"/>
                <a:gd name="T83" fmla="*/ 172 h 400"/>
                <a:gd name="T84" fmla="*/ 49 w 459"/>
                <a:gd name="T85" fmla="*/ 181 h 400"/>
                <a:gd name="T86" fmla="*/ 44 w 459"/>
                <a:gd name="T87" fmla="*/ 193 h 400"/>
                <a:gd name="T88" fmla="*/ 44 w 459"/>
                <a:gd name="T89" fmla="*/ 200 h 400"/>
                <a:gd name="T90" fmla="*/ 26 w 459"/>
                <a:gd name="T91" fmla="*/ 213 h 400"/>
                <a:gd name="T92" fmla="*/ 12 w 459"/>
                <a:gd name="T93" fmla="*/ 229 h 400"/>
                <a:gd name="T94" fmla="*/ 3 w 459"/>
                <a:gd name="T95" fmla="*/ 275 h 400"/>
                <a:gd name="T96" fmla="*/ 3 w 459"/>
                <a:gd name="T97" fmla="*/ 294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9" h="400">
                  <a:moveTo>
                    <a:pt x="4" y="294"/>
                  </a:moveTo>
                  <a:cubicBezTo>
                    <a:pt x="5" y="295"/>
                    <a:pt x="78" y="323"/>
                    <a:pt x="214" y="361"/>
                  </a:cubicBezTo>
                  <a:cubicBezTo>
                    <a:pt x="214" y="360"/>
                    <a:pt x="215" y="360"/>
                    <a:pt x="215" y="360"/>
                  </a:cubicBezTo>
                  <a:cubicBezTo>
                    <a:pt x="215" y="361"/>
                    <a:pt x="215" y="361"/>
                    <a:pt x="215" y="361"/>
                  </a:cubicBezTo>
                  <a:cubicBezTo>
                    <a:pt x="249" y="370"/>
                    <a:pt x="287" y="380"/>
                    <a:pt x="329" y="391"/>
                  </a:cubicBezTo>
                  <a:cubicBezTo>
                    <a:pt x="342" y="394"/>
                    <a:pt x="356" y="397"/>
                    <a:pt x="368" y="400"/>
                  </a:cubicBezTo>
                  <a:cubicBezTo>
                    <a:pt x="398" y="286"/>
                    <a:pt x="398" y="286"/>
                    <a:pt x="398" y="286"/>
                  </a:cubicBezTo>
                  <a:cubicBezTo>
                    <a:pt x="398" y="284"/>
                    <a:pt x="396" y="274"/>
                    <a:pt x="406" y="265"/>
                  </a:cubicBezTo>
                  <a:cubicBezTo>
                    <a:pt x="405" y="264"/>
                    <a:pt x="405" y="260"/>
                    <a:pt x="408" y="257"/>
                  </a:cubicBezTo>
                  <a:cubicBezTo>
                    <a:pt x="409" y="255"/>
                    <a:pt x="409" y="254"/>
                    <a:pt x="408" y="253"/>
                  </a:cubicBezTo>
                  <a:cubicBezTo>
                    <a:pt x="407" y="252"/>
                    <a:pt x="406" y="250"/>
                    <a:pt x="407" y="248"/>
                  </a:cubicBezTo>
                  <a:cubicBezTo>
                    <a:pt x="409" y="245"/>
                    <a:pt x="408" y="244"/>
                    <a:pt x="406" y="243"/>
                  </a:cubicBezTo>
                  <a:cubicBezTo>
                    <a:pt x="406" y="243"/>
                    <a:pt x="405" y="243"/>
                    <a:pt x="405" y="242"/>
                  </a:cubicBezTo>
                  <a:cubicBezTo>
                    <a:pt x="402" y="240"/>
                    <a:pt x="400" y="240"/>
                    <a:pt x="399" y="240"/>
                  </a:cubicBezTo>
                  <a:cubicBezTo>
                    <a:pt x="399" y="240"/>
                    <a:pt x="398" y="240"/>
                    <a:pt x="397" y="239"/>
                  </a:cubicBezTo>
                  <a:cubicBezTo>
                    <a:pt x="397" y="237"/>
                    <a:pt x="398" y="233"/>
                    <a:pt x="401" y="231"/>
                  </a:cubicBezTo>
                  <a:cubicBezTo>
                    <a:pt x="403" y="230"/>
                    <a:pt x="403" y="230"/>
                    <a:pt x="402" y="229"/>
                  </a:cubicBezTo>
                  <a:cubicBezTo>
                    <a:pt x="402" y="227"/>
                    <a:pt x="401" y="225"/>
                    <a:pt x="403" y="222"/>
                  </a:cubicBezTo>
                  <a:cubicBezTo>
                    <a:pt x="405" y="220"/>
                    <a:pt x="406" y="218"/>
                    <a:pt x="406" y="217"/>
                  </a:cubicBezTo>
                  <a:cubicBezTo>
                    <a:pt x="407" y="215"/>
                    <a:pt x="407" y="214"/>
                    <a:pt x="409" y="213"/>
                  </a:cubicBezTo>
                  <a:cubicBezTo>
                    <a:pt x="410" y="212"/>
                    <a:pt x="411" y="211"/>
                    <a:pt x="411" y="210"/>
                  </a:cubicBezTo>
                  <a:cubicBezTo>
                    <a:pt x="412" y="209"/>
                    <a:pt x="411" y="207"/>
                    <a:pt x="411" y="206"/>
                  </a:cubicBezTo>
                  <a:cubicBezTo>
                    <a:pt x="410" y="205"/>
                    <a:pt x="410" y="204"/>
                    <a:pt x="410" y="204"/>
                  </a:cubicBezTo>
                  <a:cubicBezTo>
                    <a:pt x="412" y="201"/>
                    <a:pt x="417" y="201"/>
                    <a:pt x="417" y="201"/>
                  </a:cubicBezTo>
                  <a:cubicBezTo>
                    <a:pt x="417" y="201"/>
                    <a:pt x="426" y="200"/>
                    <a:pt x="427" y="191"/>
                  </a:cubicBezTo>
                  <a:cubicBezTo>
                    <a:pt x="427" y="185"/>
                    <a:pt x="430" y="184"/>
                    <a:pt x="433" y="182"/>
                  </a:cubicBezTo>
                  <a:cubicBezTo>
                    <a:pt x="434" y="182"/>
                    <a:pt x="435" y="181"/>
                    <a:pt x="436" y="180"/>
                  </a:cubicBezTo>
                  <a:cubicBezTo>
                    <a:pt x="437" y="179"/>
                    <a:pt x="438" y="178"/>
                    <a:pt x="439" y="177"/>
                  </a:cubicBezTo>
                  <a:cubicBezTo>
                    <a:pt x="442" y="174"/>
                    <a:pt x="447" y="169"/>
                    <a:pt x="449" y="162"/>
                  </a:cubicBezTo>
                  <a:cubicBezTo>
                    <a:pt x="450" y="156"/>
                    <a:pt x="453" y="155"/>
                    <a:pt x="455" y="154"/>
                  </a:cubicBezTo>
                  <a:cubicBezTo>
                    <a:pt x="456" y="154"/>
                    <a:pt x="457" y="154"/>
                    <a:pt x="457" y="153"/>
                  </a:cubicBezTo>
                  <a:cubicBezTo>
                    <a:pt x="457" y="152"/>
                    <a:pt x="458" y="150"/>
                    <a:pt x="458" y="150"/>
                  </a:cubicBezTo>
                  <a:cubicBezTo>
                    <a:pt x="459" y="148"/>
                    <a:pt x="459" y="146"/>
                    <a:pt x="458" y="144"/>
                  </a:cubicBezTo>
                  <a:cubicBezTo>
                    <a:pt x="457" y="142"/>
                    <a:pt x="456" y="141"/>
                    <a:pt x="456" y="140"/>
                  </a:cubicBezTo>
                  <a:cubicBezTo>
                    <a:pt x="455" y="138"/>
                    <a:pt x="455" y="137"/>
                    <a:pt x="451" y="136"/>
                  </a:cubicBezTo>
                  <a:cubicBezTo>
                    <a:pt x="450" y="135"/>
                    <a:pt x="449" y="134"/>
                    <a:pt x="448" y="133"/>
                  </a:cubicBezTo>
                  <a:cubicBezTo>
                    <a:pt x="448" y="132"/>
                    <a:pt x="449" y="130"/>
                    <a:pt x="449" y="129"/>
                  </a:cubicBezTo>
                  <a:cubicBezTo>
                    <a:pt x="447" y="129"/>
                    <a:pt x="445" y="128"/>
                    <a:pt x="444" y="128"/>
                  </a:cubicBezTo>
                  <a:cubicBezTo>
                    <a:pt x="444" y="128"/>
                    <a:pt x="443" y="128"/>
                    <a:pt x="443" y="127"/>
                  </a:cubicBezTo>
                  <a:cubicBezTo>
                    <a:pt x="443" y="127"/>
                    <a:pt x="443" y="126"/>
                    <a:pt x="443" y="125"/>
                  </a:cubicBezTo>
                  <a:cubicBezTo>
                    <a:pt x="444" y="124"/>
                    <a:pt x="445" y="121"/>
                    <a:pt x="442" y="119"/>
                  </a:cubicBezTo>
                  <a:cubicBezTo>
                    <a:pt x="348" y="95"/>
                    <a:pt x="348" y="95"/>
                    <a:pt x="348" y="95"/>
                  </a:cubicBezTo>
                  <a:cubicBezTo>
                    <a:pt x="347" y="96"/>
                    <a:pt x="344" y="98"/>
                    <a:pt x="339" y="97"/>
                  </a:cubicBezTo>
                  <a:cubicBezTo>
                    <a:pt x="336" y="97"/>
                    <a:pt x="334" y="95"/>
                    <a:pt x="331" y="92"/>
                  </a:cubicBezTo>
                  <a:cubicBezTo>
                    <a:pt x="331" y="91"/>
                    <a:pt x="329" y="91"/>
                    <a:pt x="326" y="94"/>
                  </a:cubicBezTo>
                  <a:cubicBezTo>
                    <a:pt x="323" y="96"/>
                    <a:pt x="320" y="93"/>
                    <a:pt x="317" y="91"/>
                  </a:cubicBezTo>
                  <a:cubicBezTo>
                    <a:pt x="316" y="90"/>
                    <a:pt x="314" y="88"/>
                    <a:pt x="313" y="88"/>
                  </a:cubicBezTo>
                  <a:cubicBezTo>
                    <a:pt x="313" y="89"/>
                    <a:pt x="312" y="89"/>
                    <a:pt x="311" y="90"/>
                  </a:cubicBezTo>
                  <a:cubicBezTo>
                    <a:pt x="308" y="91"/>
                    <a:pt x="306" y="92"/>
                    <a:pt x="304" y="91"/>
                  </a:cubicBezTo>
                  <a:cubicBezTo>
                    <a:pt x="304" y="90"/>
                    <a:pt x="304" y="90"/>
                    <a:pt x="303" y="90"/>
                  </a:cubicBezTo>
                  <a:cubicBezTo>
                    <a:pt x="302" y="88"/>
                    <a:pt x="301" y="87"/>
                    <a:pt x="297" y="88"/>
                  </a:cubicBezTo>
                  <a:cubicBezTo>
                    <a:pt x="293" y="89"/>
                    <a:pt x="292" y="88"/>
                    <a:pt x="291" y="87"/>
                  </a:cubicBezTo>
                  <a:cubicBezTo>
                    <a:pt x="290" y="87"/>
                    <a:pt x="290" y="86"/>
                    <a:pt x="289" y="87"/>
                  </a:cubicBezTo>
                  <a:cubicBezTo>
                    <a:pt x="288" y="87"/>
                    <a:pt x="287" y="88"/>
                    <a:pt x="287" y="88"/>
                  </a:cubicBezTo>
                  <a:cubicBezTo>
                    <a:pt x="286" y="89"/>
                    <a:pt x="285" y="90"/>
                    <a:pt x="282" y="90"/>
                  </a:cubicBezTo>
                  <a:cubicBezTo>
                    <a:pt x="281" y="90"/>
                    <a:pt x="281" y="90"/>
                    <a:pt x="280" y="90"/>
                  </a:cubicBezTo>
                  <a:cubicBezTo>
                    <a:pt x="277" y="90"/>
                    <a:pt x="273" y="90"/>
                    <a:pt x="269" y="87"/>
                  </a:cubicBezTo>
                  <a:cubicBezTo>
                    <a:pt x="266" y="84"/>
                    <a:pt x="265" y="85"/>
                    <a:pt x="263" y="86"/>
                  </a:cubicBezTo>
                  <a:cubicBezTo>
                    <a:pt x="262" y="86"/>
                    <a:pt x="262" y="86"/>
                    <a:pt x="261" y="86"/>
                  </a:cubicBezTo>
                  <a:cubicBezTo>
                    <a:pt x="259" y="87"/>
                    <a:pt x="251" y="87"/>
                    <a:pt x="248" y="86"/>
                  </a:cubicBezTo>
                  <a:cubicBezTo>
                    <a:pt x="248" y="86"/>
                    <a:pt x="248" y="86"/>
                    <a:pt x="247" y="86"/>
                  </a:cubicBezTo>
                  <a:cubicBezTo>
                    <a:pt x="245" y="84"/>
                    <a:pt x="243" y="83"/>
                    <a:pt x="241" y="86"/>
                  </a:cubicBezTo>
                  <a:cubicBezTo>
                    <a:pt x="240" y="87"/>
                    <a:pt x="239" y="87"/>
                    <a:pt x="239" y="87"/>
                  </a:cubicBezTo>
                  <a:cubicBezTo>
                    <a:pt x="236" y="87"/>
                    <a:pt x="234" y="83"/>
                    <a:pt x="233" y="80"/>
                  </a:cubicBezTo>
                  <a:cubicBezTo>
                    <a:pt x="233" y="80"/>
                    <a:pt x="232" y="80"/>
                    <a:pt x="232" y="80"/>
                  </a:cubicBezTo>
                  <a:cubicBezTo>
                    <a:pt x="232" y="80"/>
                    <a:pt x="232" y="80"/>
                    <a:pt x="232" y="79"/>
                  </a:cubicBezTo>
                  <a:cubicBezTo>
                    <a:pt x="232" y="78"/>
                    <a:pt x="231" y="76"/>
                    <a:pt x="226" y="77"/>
                  </a:cubicBezTo>
                  <a:cubicBezTo>
                    <a:pt x="222" y="77"/>
                    <a:pt x="222" y="76"/>
                    <a:pt x="221" y="75"/>
                  </a:cubicBezTo>
                  <a:cubicBezTo>
                    <a:pt x="221" y="73"/>
                    <a:pt x="221" y="72"/>
                    <a:pt x="217" y="72"/>
                  </a:cubicBezTo>
                  <a:cubicBezTo>
                    <a:pt x="210" y="72"/>
                    <a:pt x="210" y="72"/>
                    <a:pt x="209" y="71"/>
                  </a:cubicBezTo>
                  <a:cubicBezTo>
                    <a:pt x="209" y="70"/>
                    <a:pt x="208" y="70"/>
                    <a:pt x="208" y="70"/>
                  </a:cubicBezTo>
                  <a:cubicBezTo>
                    <a:pt x="208" y="69"/>
                    <a:pt x="205" y="71"/>
                    <a:pt x="204" y="72"/>
                  </a:cubicBezTo>
                  <a:cubicBezTo>
                    <a:pt x="200" y="74"/>
                    <a:pt x="195" y="78"/>
                    <a:pt x="189" y="76"/>
                  </a:cubicBezTo>
                  <a:cubicBezTo>
                    <a:pt x="187" y="75"/>
                    <a:pt x="185" y="74"/>
                    <a:pt x="185" y="74"/>
                  </a:cubicBezTo>
                  <a:cubicBezTo>
                    <a:pt x="185" y="74"/>
                    <a:pt x="185" y="74"/>
                    <a:pt x="185" y="74"/>
                  </a:cubicBezTo>
                  <a:cubicBezTo>
                    <a:pt x="184" y="75"/>
                    <a:pt x="184" y="75"/>
                    <a:pt x="184" y="75"/>
                  </a:cubicBezTo>
                  <a:cubicBezTo>
                    <a:pt x="181" y="74"/>
                    <a:pt x="173" y="73"/>
                    <a:pt x="173" y="70"/>
                  </a:cubicBezTo>
                  <a:cubicBezTo>
                    <a:pt x="172" y="68"/>
                    <a:pt x="172" y="66"/>
                    <a:pt x="174" y="63"/>
                  </a:cubicBezTo>
                  <a:cubicBezTo>
                    <a:pt x="174" y="63"/>
                    <a:pt x="174" y="63"/>
                    <a:pt x="174" y="62"/>
                  </a:cubicBezTo>
                  <a:cubicBezTo>
                    <a:pt x="174" y="62"/>
                    <a:pt x="173" y="62"/>
                    <a:pt x="173" y="61"/>
                  </a:cubicBezTo>
                  <a:cubicBezTo>
                    <a:pt x="171" y="61"/>
                    <a:pt x="170" y="60"/>
                    <a:pt x="169" y="58"/>
                  </a:cubicBezTo>
                  <a:cubicBezTo>
                    <a:pt x="168" y="55"/>
                    <a:pt x="166" y="48"/>
                    <a:pt x="168" y="43"/>
                  </a:cubicBezTo>
                  <a:cubicBezTo>
                    <a:pt x="168" y="42"/>
                    <a:pt x="168" y="41"/>
                    <a:pt x="169" y="40"/>
                  </a:cubicBezTo>
                  <a:cubicBezTo>
                    <a:pt x="170" y="38"/>
                    <a:pt x="170" y="38"/>
                    <a:pt x="169" y="37"/>
                  </a:cubicBezTo>
                  <a:cubicBezTo>
                    <a:pt x="168" y="36"/>
                    <a:pt x="165" y="35"/>
                    <a:pt x="167" y="31"/>
                  </a:cubicBezTo>
                  <a:cubicBezTo>
                    <a:pt x="167" y="30"/>
                    <a:pt x="163" y="24"/>
                    <a:pt x="159" y="22"/>
                  </a:cubicBezTo>
                  <a:cubicBezTo>
                    <a:pt x="158" y="21"/>
                    <a:pt x="157" y="20"/>
                    <a:pt x="156" y="19"/>
                  </a:cubicBezTo>
                  <a:cubicBezTo>
                    <a:pt x="155" y="18"/>
                    <a:pt x="154" y="18"/>
                    <a:pt x="151" y="17"/>
                  </a:cubicBezTo>
                  <a:cubicBezTo>
                    <a:pt x="147" y="16"/>
                    <a:pt x="146" y="15"/>
                    <a:pt x="145" y="13"/>
                  </a:cubicBezTo>
                  <a:cubicBezTo>
                    <a:pt x="145" y="13"/>
                    <a:pt x="145" y="13"/>
                    <a:pt x="145" y="13"/>
                  </a:cubicBezTo>
                  <a:cubicBezTo>
                    <a:pt x="145" y="12"/>
                    <a:pt x="145" y="12"/>
                    <a:pt x="144" y="11"/>
                  </a:cubicBezTo>
                  <a:cubicBezTo>
                    <a:pt x="144" y="9"/>
                    <a:pt x="144" y="6"/>
                    <a:pt x="138" y="5"/>
                  </a:cubicBezTo>
                  <a:cubicBezTo>
                    <a:pt x="134" y="5"/>
                    <a:pt x="133" y="3"/>
                    <a:pt x="132" y="2"/>
                  </a:cubicBezTo>
                  <a:cubicBezTo>
                    <a:pt x="132" y="1"/>
                    <a:pt x="132" y="0"/>
                    <a:pt x="128" y="2"/>
                  </a:cubicBezTo>
                  <a:cubicBezTo>
                    <a:pt x="125" y="3"/>
                    <a:pt x="123" y="4"/>
                    <a:pt x="122" y="4"/>
                  </a:cubicBezTo>
                  <a:cubicBezTo>
                    <a:pt x="119" y="15"/>
                    <a:pt x="119" y="15"/>
                    <a:pt x="119" y="15"/>
                  </a:cubicBezTo>
                  <a:cubicBezTo>
                    <a:pt x="119" y="15"/>
                    <a:pt x="118" y="27"/>
                    <a:pt x="113" y="30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2" y="36"/>
                    <a:pt x="113" y="37"/>
                    <a:pt x="113" y="38"/>
                  </a:cubicBezTo>
                  <a:cubicBezTo>
                    <a:pt x="114" y="39"/>
                    <a:pt x="113" y="40"/>
                    <a:pt x="113" y="40"/>
                  </a:cubicBezTo>
                  <a:cubicBezTo>
                    <a:pt x="113" y="40"/>
                    <a:pt x="113" y="40"/>
                    <a:pt x="113" y="40"/>
                  </a:cubicBezTo>
                  <a:cubicBezTo>
                    <a:pt x="110" y="42"/>
                    <a:pt x="108" y="49"/>
                    <a:pt x="107" y="54"/>
                  </a:cubicBezTo>
                  <a:cubicBezTo>
                    <a:pt x="106" y="59"/>
                    <a:pt x="106" y="60"/>
                    <a:pt x="105" y="61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3" y="60"/>
                    <a:pt x="102" y="61"/>
                    <a:pt x="101" y="62"/>
                  </a:cubicBezTo>
                  <a:cubicBezTo>
                    <a:pt x="100" y="63"/>
                    <a:pt x="99" y="63"/>
                    <a:pt x="98" y="63"/>
                  </a:cubicBezTo>
                  <a:cubicBezTo>
                    <a:pt x="98" y="64"/>
                    <a:pt x="97" y="64"/>
                    <a:pt x="96" y="65"/>
                  </a:cubicBezTo>
                  <a:cubicBezTo>
                    <a:pt x="96" y="66"/>
                    <a:pt x="96" y="68"/>
                    <a:pt x="96" y="69"/>
                  </a:cubicBezTo>
                  <a:cubicBezTo>
                    <a:pt x="98" y="74"/>
                    <a:pt x="97" y="75"/>
                    <a:pt x="95" y="76"/>
                  </a:cubicBezTo>
                  <a:cubicBezTo>
                    <a:pt x="94" y="76"/>
                    <a:pt x="94" y="76"/>
                    <a:pt x="94" y="76"/>
                  </a:cubicBezTo>
                  <a:cubicBezTo>
                    <a:pt x="92" y="77"/>
                    <a:pt x="89" y="83"/>
                    <a:pt x="88" y="86"/>
                  </a:cubicBezTo>
                  <a:cubicBezTo>
                    <a:pt x="88" y="86"/>
                    <a:pt x="88" y="86"/>
                    <a:pt x="88" y="86"/>
                  </a:cubicBezTo>
                  <a:cubicBezTo>
                    <a:pt x="80" y="92"/>
                    <a:pt x="80" y="95"/>
                    <a:pt x="81" y="97"/>
                  </a:cubicBezTo>
                  <a:cubicBezTo>
                    <a:pt x="81" y="99"/>
                    <a:pt x="81" y="101"/>
                    <a:pt x="79" y="102"/>
                  </a:cubicBezTo>
                  <a:cubicBezTo>
                    <a:pt x="75" y="105"/>
                    <a:pt x="76" y="109"/>
                    <a:pt x="77" y="111"/>
                  </a:cubicBezTo>
                  <a:cubicBezTo>
                    <a:pt x="77" y="111"/>
                    <a:pt x="77" y="112"/>
                    <a:pt x="77" y="112"/>
                  </a:cubicBezTo>
                  <a:cubicBezTo>
                    <a:pt x="77" y="112"/>
                    <a:pt x="76" y="112"/>
                    <a:pt x="76" y="113"/>
                  </a:cubicBezTo>
                  <a:cubicBezTo>
                    <a:pt x="74" y="113"/>
                    <a:pt x="72" y="114"/>
                    <a:pt x="71" y="116"/>
                  </a:cubicBezTo>
                  <a:cubicBezTo>
                    <a:pt x="71" y="117"/>
                    <a:pt x="71" y="117"/>
                    <a:pt x="72" y="118"/>
                  </a:cubicBezTo>
                  <a:cubicBezTo>
                    <a:pt x="73" y="120"/>
                    <a:pt x="73" y="122"/>
                    <a:pt x="73" y="124"/>
                  </a:cubicBezTo>
                  <a:cubicBezTo>
                    <a:pt x="72" y="125"/>
                    <a:pt x="71" y="127"/>
                    <a:pt x="69" y="128"/>
                  </a:cubicBezTo>
                  <a:cubicBezTo>
                    <a:pt x="68" y="128"/>
                    <a:pt x="67" y="129"/>
                    <a:pt x="66" y="129"/>
                  </a:cubicBezTo>
                  <a:cubicBezTo>
                    <a:pt x="66" y="129"/>
                    <a:pt x="65" y="129"/>
                    <a:pt x="65" y="129"/>
                  </a:cubicBezTo>
                  <a:cubicBezTo>
                    <a:pt x="65" y="129"/>
                    <a:pt x="65" y="130"/>
                    <a:pt x="65" y="131"/>
                  </a:cubicBezTo>
                  <a:cubicBezTo>
                    <a:pt x="68" y="136"/>
                    <a:pt x="66" y="138"/>
                    <a:pt x="66" y="139"/>
                  </a:cubicBezTo>
                  <a:cubicBezTo>
                    <a:pt x="66" y="139"/>
                    <a:pt x="51" y="166"/>
                    <a:pt x="49" y="172"/>
                  </a:cubicBezTo>
                  <a:cubicBezTo>
                    <a:pt x="47" y="174"/>
                    <a:pt x="49" y="176"/>
                    <a:pt x="51" y="178"/>
                  </a:cubicBezTo>
                  <a:cubicBezTo>
                    <a:pt x="52" y="179"/>
                    <a:pt x="53" y="179"/>
                    <a:pt x="53" y="180"/>
                  </a:cubicBezTo>
                  <a:cubicBezTo>
                    <a:pt x="52" y="181"/>
                    <a:pt x="51" y="181"/>
                    <a:pt x="49" y="181"/>
                  </a:cubicBezTo>
                  <a:cubicBezTo>
                    <a:pt x="49" y="181"/>
                    <a:pt x="49" y="181"/>
                    <a:pt x="49" y="181"/>
                  </a:cubicBezTo>
                  <a:cubicBezTo>
                    <a:pt x="43" y="181"/>
                    <a:pt x="38" y="191"/>
                    <a:pt x="37" y="194"/>
                  </a:cubicBezTo>
                  <a:cubicBezTo>
                    <a:pt x="39" y="194"/>
                    <a:pt x="43" y="193"/>
                    <a:pt x="44" y="193"/>
                  </a:cubicBezTo>
                  <a:cubicBezTo>
                    <a:pt x="45" y="192"/>
                    <a:pt x="46" y="193"/>
                    <a:pt x="47" y="194"/>
                  </a:cubicBezTo>
                  <a:cubicBezTo>
                    <a:pt x="48" y="195"/>
                    <a:pt x="49" y="197"/>
                    <a:pt x="48" y="198"/>
                  </a:cubicBezTo>
                  <a:cubicBezTo>
                    <a:pt x="48" y="199"/>
                    <a:pt x="47" y="200"/>
                    <a:pt x="44" y="200"/>
                  </a:cubicBezTo>
                  <a:cubicBezTo>
                    <a:pt x="41" y="200"/>
                    <a:pt x="39" y="202"/>
                    <a:pt x="36" y="203"/>
                  </a:cubicBezTo>
                  <a:cubicBezTo>
                    <a:pt x="34" y="205"/>
                    <a:pt x="32" y="206"/>
                    <a:pt x="29" y="207"/>
                  </a:cubicBezTo>
                  <a:cubicBezTo>
                    <a:pt x="27" y="207"/>
                    <a:pt x="26" y="210"/>
                    <a:pt x="26" y="213"/>
                  </a:cubicBezTo>
                  <a:cubicBezTo>
                    <a:pt x="25" y="217"/>
                    <a:pt x="24" y="221"/>
                    <a:pt x="19" y="221"/>
                  </a:cubicBezTo>
                  <a:cubicBezTo>
                    <a:pt x="17" y="221"/>
                    <a:pt x="17" y="222"/>
                    <a:pt x="16" y="223"/>
                  </a:cubicBezTo>
                  <a:cubicBezTo>
                    <a:pt x="16" y="225"/>
                    <a:pt x="16" y="227"/>
                    <a:pt x="12" y="229"/>
                  </a:cubicBezTo>
                  <a:cubicBezTo>
                    <a:pt x="6" y="231"/>
                    <a:pt x="6" y="236"/>
                    <a:pt x="7" y="237"/>
                  </a:cubicBezTo>
                  <a:cubicBezTo>
                    <a:pt x="14" y="250"/>
                    <a:pt x="11" y="256"/>
                    <a:pt x="5" y="262"/>
                  </a:cubicBezTo>
                  <a:cubicBezTo>
                    <a:pt x="0" y="268"/>
                    <a:pt x="3" y="275"/>
                    <a:pt x="3" y="275"/>
                  </a:cubicBezTo>
                  <a:cubicBezTo>
                    <a:pt x="3" y="275"/>
                    <a:pt x="3" y="275"/>
                    <a:pt x="3" y="275"/>
                  </a:cubicBezTo>
                  <a:cubicBezTo>
                    <a:pt x="3" y="276"/>
                    <a:pt x="3" y="282"/>
                    <a:pt x="1" y="287"/>
                  </a:cubicBezTo>
                  <a:cubicBezTo>
                    <a:pt x="0" y="291"/>
                    <a:pt x="2" y="293"/>
                    <a:pt x="3" y="294"/>
                  </a:cubicBezTo>
                  <a:cubicBezTo>
                    <a:pt x="3" y="294"/>
                    <a:pt x="3" y="294"/>
                    <a:pt x="4" y="294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11"/>
            <p:cNvSpPr>
              <a:spLocks/>
            </p:cNvSpPr>
            <p:nvPr/>
          </p:nvSpPr>
          <p:spPr bwMode="auto">
            <a:xfrm>
              <a:off x="4003675" y="2125663"/>
              <a:ext cx="1143000" cy="2035175"/>
            </a:xfrm>
            <a:custGeom>
              <a:avLst/>
              <a:gdLst>
                <a:gd name="T0" fmla="*/ 402 w 449"/>
                <a:gd name="T1" fmla="*/ 776 h 799"/>
                <a:gd name="T2" fmla="*/ 402 w 449"/>
                <a:gd name="T3" fmla="*/ 764 h 799"/>
                <a:gd name="T4" fmla="*/ 413 w 449"/>
                <a:gd name="T5" fmla="*/ 743 h 799"/>
                <a:gd name="T6" fmla="*/ 428 w 449"/>
                <a:gd name="T7" fmla="*/ 705 h 799"/>
                <a:gd name="T8" fmla="*/ 444 w 449"/>
                <a:gd name="T9" fmla="*/ 681 h 799"/>
                <a:gd name="T10" fmla="*/ 435 w 449"/>
                <a:gd name="T11" fmla="*/ 660 h 799"/>
                <a:gd name="T12" fmla="*/ 430 w 449"/>
                <a:gd name="T13" fmla="*/ 644 h 799"/>
                <a:gd name="T14" fmla="*/ 202 w 449"/>
                <a:gd name="T15" fmla="*/ 278 h 799"/>
                <a:gd name="T16" fmla="*/ 46 w 449"/>
                <a:gd name="T17" fmla="*/ 9 h 799"/>
                <a:gd name="T18" fmla="*/ 44 w 449"/>
                <a:gd name="T19" fmla="*/ 38 h 799"/>
                <a:gd name="T20" fmla="*/ 27 w 449"/>
                <a:gd name="T21" fmla="*/ 65 h 799"/>
                <a:gd name="T22" fmla="*/ 25 w 449"/>
                <a:gd name="T23" fmla="*/ 79 h 799"/>
                <a:gd name="T24" fmla="*/ 15 w 449"/>
                <a:gd name="T25" fmla="*/ 94 h 799"/>
                <a:gd name="T26" fmla="*/ 3 w 449"/>
                <a:gd name="T27" fmla="*/ 122 h 799"/>
                <a:gd name="T28" fmla="*/ 15 w 449"/>
                <a:gd name="T29" fmla="*/ 152 h 799"/>
                <a:gd name="T30" fmla="*/ 6 w 449"/>
                <a:gd name="T31" fmla="*/ 194 h 799"/>
                <a:gd name="T32" fmla="*/ 3 w 449"/>
                <a:gd name="T33" fmla="*/ 226 h 799"/>
                <a:gd name="T34" fmla="*/ 12 w 449"/>
                <a:gd name="T35" fmla="*/ 261 h 799"/>
                <a:gd name="T36" fmla="*/ 30 w 449"/>
                <a:gd name="T37" fmla="*/ 299 h 799"/>
                <a:gd name="T38" fmla="*/ 31 w 449"/>
                <a:gd name="T39" fmla="*/ 314 h 799"/>
                <a:gd name="T40" fmla="*/ 36 w 449"/>
                <a:gd name="T41" fmla="*/ 322 h 799"/>
                <a:gd name="T42" fmla="*/ 45 w 449"/>
                <a:gd name="T43" fmla="*/ 317 h 799"/>
                <a:gd name="T44" fmla="*/ 45 w 449"/>
                <a:gd name="T45" fmla="*/ 302 h 799"/>
                <a:gd name="T46" fmla="*/ 64 w 449"/>
                <a:gd name="T47" fmla="*/ 308 h 799"/>
                <a:gd name="T48" fmla="*/ 79 w 449"/>
                <a:gd name="T49" fmla="*/ 318 h 799"/>
                <a:gd name="T50" fmla="*/ 76 w 449"/>
                <a:gd name="T51" fmla="*/ 328 h 799"/>
                <a:gd name="T52" fmla="*/ 55 w 449"/>
                <a:gd name="T53" fmla="*/ 330 h 799"/>
                <a:gd name="T54" fmla="*/ 62 w 449"/>
                <a:gd name="T55" fmla="*/ 349 h 799"/>
                <a:gd name="T56" fmla="*/ 57 w 449"/>
                <a:gd name="T57" fmla="*/ 363 h 799"/>
                <a:gd name="T58" fmla="*/ 38 w 449"/>
                <a:gd name="T59" fmla="*/ 340 h 799"/>
                <a:gd name="T60" fmla="*/ 33 w 449"/>
                <a:gd name="T61" fmla="*/ 367 h 799"/>
                <a:gd name="T62" fmla="*/ 36 w 449"/>
                <a:gd name="T63" fmla="*/ 377 h 799"/>
                <a:gd name="T64" fmla="*/ 48 w 449"/>
                <a:gd name="T65" fmla="*/ 397 h 799"/>
                <a:gd name="T66" fmla="*/ 63 w 449"/>
                <a:gd name="T67" fmla="*/ 410 h 799"/>
                <a:gd name="T68" fmla="*/ 50 w 449"/>
                <a:gd name="T69" fmla="*/ 426 h 799"/>
                <a:gd name="T70" fmla="*/ 48 w 449"/>
                <a:gd name="T71" fmla="*/ 436 h 799"/>
                <a:gd name="T72" fmla="*/ 55 w 449"/>
                <a:gd name="T73" fmla="*/ 460 h 799"/>
                <a:gd name="T74" fmla="*/ 66 w 449"/>
                <a:gd name="T75" fmla="*/ 492 h 799"/>
                <a:gd name="T76" fmla="*/ 86 w 449"/>
                <a:gd name="T77" fmla="*/ 527 h 799"/>
                <a:gd name="T78" fmla="*/ 90 w 449"/>
                <a:gd name="T79" fmla="*/ 548 h 799"/>
                <a:gd name="T80" fmla="*/ 88 w 449"/>
                <a:gd name="T81" fmla="*/ 566 h 799"/>
                <a:gd name="T82" fmla="*/ 84 w 449"/>
                <a:gd name="T83" fmla="*/ 596 h 799"/>
                <a:gd name="T84" fmla="*/ 109 w 449"/>
                <a:gd name="T85" fmla="*/ 608 h 799"/>
                <a:gd name="T86" fmla="*/ 139 w 449"/>
                <a:gd name="T87" fmla="*/ 622 h 799"/>
                <a:gd name="T88" fmla="*/ 155 w 449"/>
                <a:gd name="T89" fmla="*/ 635 h 799"/>
                <a:gd name="T90" fmla="*/ 155 w 449"/>
                <a:gd name="T91" fmla="*/ 651 h 799"/>
                <a:gd name="T92" fmla="*/ 182 w 449"/>
                <a:gd name="T93" fmla="*/ 657 h 799"/>
                <a:gd name="T94" fmla="*/ 196 w 449"/>
                <a:gd name="T95" fmla="*/ 668 h 799"/>
                <a:gd name="T96" fmla="*/ 201 w 449"/>
                <a:gd name="T97" fmla="*/ 691 h 799"/>
                <a:gd name="T98" fmla="*/ 222 w 449"/>
                <a:gd name="T99" fmla="*/ 704 h 799"/>
                <a:gd name="T100" fmla="*/ 244 w 449"/>
                <a:gd name="T101" fmla="*/ 736 h 799"/>
                <a:gd name="T102" fmla="*/ 249 w 449"/>
                <a:gd name="T103" fmla="*/ 747 h 799"/>
                <a:gd name="T104" fmla="*/ 250 w 449"/>
                <a:gd name="T105" fmla="*/ 759 h 799"/>
                <a:gd name="T106" fmla="*/ 249 w 449"/>
                <a:gd name="T107" fmla="*/ 775 h 799"/>
                <a:gd name="T108" fmla="*/ 404 w 449"/>
                <a:gd name="T109" fmla="*/ 799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49" h="799">
                  <a:moveTo>
                    <a:pt x="411" y="793"/>
                  </a:moveTo>
                  <a:cubicBezTo>
                    <a:pt x="413" y="791"/>
                    <a:pt x="413" y="784"/>
                    <a:pt x="412" y="783"/>
                  </a:cubicBezTo>
                  <a:cubicBezTo>
                    <a:pt x="412" y="783"/>
                    <a:pt x="410" y="782"/>
                    <a:pt x="409" y="781"/>
                  </a:cubicBezTo>
                  <a:cubicBezTo>
                    <a:pt x="407" y="780"/>
                    <a:pt x="404" y="779"/>
                    <a:pt x="403" y="778"/>
                  </a:cubicBezTo>
                  <a:cubicBezTo>
                    <a:pt x="403" y="777"/>
                    <a:pt x="403" y="777"/>
                    <a:pt x="402" y="776"/>
                  </a:cubicBezTo>
                  <a:cubicBezTo>
                    <a:pt x="401" y="776"/>
                    <a:pt x="401" y="775"/>
                    <a:pt x="401" y="774"/>
                  </a:cubicBezTo>
                  <a:cubicBezTo>
                    <a:pt x="401" y="773"/>
                    <a:pt x="401" y="772"/>
                    <a:pt x="403" y="771"/>
                  </a:cubicBezTo>
                  <a:cubicBezTo>
                    <a:pt x="404" y="770"/>
                    <a:pt x="404" y="769"/>
                    <a:pt x="404" y="768"/>
                  </a:cubicBezTo>
                  <a:cubicBezTo>
                    <a:pt x="404" y="767"/>
                    <a:pt x="404" y="766"/>
                    <a:pt x="402" y="765"/>
                  </a:cubicBezTo>
                  <a:cubicBezTo>
                    <a:pt x="402" y="764"/>
                    <a:pt x="402" y="764"/>
                    <a:pt x="402" y="764"/>
                  </a:cubicBezTo>
                  <a:cubicBezTo>
                    <a:pt x="401" y="763"/>
                    <a:pt x="398" y="760"/>
                    <a:pt x="399" y="758"/>
                  </a:cubicBezTo>
                  <a:cubicBezTo>
                    <a:pt x="399" y="757"/>
                    <a:pt x="400" y="756"/>
                    <a:pt x="402" y="755"/>
                  </a:cubicBezTo>
                  <a:cubicBezTo>
                    <a:pt x="408" y="752"/>
                    <a:pt x="408" y="750"/>
                    <a:pt x="407" y="749"/>
                  </a:cubicBezTo>
                  <a:cubicBezTo>
                    <a:pt x="407" y="748"/>
                    <a:pt x="407" y="747"/>
                    <a:pt x="408" y="746"/>
                  </a:cubicBezTo>
                  <a:cubicBezTo>
                    <a:pt x="409" y="744"/>
                    <a:pt x="411" y="743"/>
                    <a:pt x="413" y="743"/>
                  </a:cubicBezTo>
                  <a:cubicBezTo>
                    <a:pt x="415" y="742"/>
                    <a:pt x="417" y="735"/>
                    <a:pt x="417" y="733"/>
                  </a:cubicBezTo>
                  <a:cubicBezTo>
                    <a:pt x="417" y="731"/>
                    <a:pt x="418" y="725"/>
                    <a:pt x="417" y="723"/>
                  </a:cubicBezTo>
                  <a:cubicBezTo>
                    <a:pt x="415" y="720"/>
                    <a:pt x="416" y="716"/>
                    <a:pt x="421" y="713"/>
                  </a:cubicBezTo>
                  <a:cubicBezTo>
                    <a:pt x="423" y="712"/>
                    <a:pt x="424" y="710"/>
                    <a:pt x="425" y="709"/>
                  </a:cubicBezTo>
                  <a:cubicBezTo>
                    <a:pt x="425" y="707"/>
                    <a:pt x="426" y="706"/>
                    <a:pt x="428" y="705"/>
                  </a:cubicBezTo>
                  <a:cubicBezTo>
                    <a:pt x="429" y="705"/>
                    <a:pt x="430" y="704"/>
                    <a:pt x="430" y="704"/>
                  </a:cubicBezTo>
                  <a:cubicBezTo>
                    <a:pt x="433" y="702"/>
                    <a:pt x="435" y="701"/>
                    <a:pt x="440" y="700"/>
                  </a:cubicBezTo>
                  <a:cubicBezTo>
                    <a:pt x="447" y="699"/>
                    <a:pt x="448" y="694"/>
                    <a:pt x="448" y="693"/>
                  </a:cubicBezTo>
                  <a:cubicBezTo>
                    <a:pt x="448" y="692"/>
                    <a:pt x="448" y="692"/>
                    <a:pt x="448" y="692"/>
                  </a:cubicBezTo>
                  <a:cubicBezTo>
                    <a:pt x="448" y="689"/>
                    <a:pt x="449" y="685"/>
                    <a:pt x="444" y="681"/>
                  </a:cubicBezTo>
                  <a:cubicBezTo>
                    <a:pt x="440" y="678"/>
                    <a:pt x="439" y="674"/>
                    <a:pt x="439" y="672"/>
                  </a:cubicBezTo>
                  <a:cubicBezTo>
                    <a:pt x="439" y="671"/>
                    <a:pt x="439" y="670"/>
                    <a:pt x="439" y="670"/>
                  </a:cubicBezTo>
                  <a:cubicBezTo>
                    <a:pt x="438" y="669"/>
                    <a:pt x="437" y="668"/>
                    <a:pt x="437" y="667"/>
                  </a:cubicBezTo>
                  <a:cubicBezTo>
                    <a:pt x="435" y="665"/>
                    <a:pt x="433" y="663"/>
                    <a:pt x="434" y="662"/>
                  </a:cubicBezTo>
                  <a:cubicBezTo>
                    <a:pt x="434" y="661"/>
                    <a:pt x="434" y="660"/>
                    <a:pt x="435" y="660"/>
                  </a:cubicBezTo>
                  <a:cubicBezTo>
                    <a:pt x="435" y="658"/>
                    <a:pt x="436" y="657"/>
                    <a:pt x="435" y="657"/>
                  </a:cubicBezTo>
                  <a:cubicBezTo>
                    <a:pt x="435" y="656"/>
                    <a:pt x="434" y="655"/>
                    <a:pt x="434" y="655"/>
                  </a:cubicBezTo>
                  <a:cubicBezTo>
                    <a:pt x="432" y="653"/>
                    <a:pt x="431" y="652"/>
                    <a:pt x="431" y="650"/>
                  </a:cubicBezTo>
                  <a:cubicBezTo>
                    <a:pt x="431" y="649"/>
                    <a:pt x="430" y="648"/>
                    <a:pt x="430" y="647"/>
                  </a:cubicBezTo>
                  <a:cubicBezTo>
                    <a:pt x="430" y="645"/>
                    <a:pt x="430" y="644"/>
                    <a:pt x="430" y="644"/>
                  </a:cubicBezTo>
                  <a:cubicBezTo>
                    <a:pt x="430" y="643"/>
                    <a:pt x="429" y="643"/>
                    <a:pt x="429" y="643"/>
                  </a:cubicBezTo>
                  <a:cubicBezTo>
                    <a:pt x="427" y="642"/>
                    <a:pt x="424" y="639"/>
                    <a:pt x="425" y="635"/>
                  </a:cubicBezTo>
                  <a:cubicBezTo>
                    <a:pt x="426" y="632"/>
                    <a:pt x="427" y="629"/>
                    <a:pt x="427" y="628"/>
                  </a:cubicBezTo>
                  <a:cubicBezTo>
                    <a:pt x="202" y="279"/>
                    <a:pt x="202" y="279"/>
                    <a:pt x="202" y="279"/>
                  </a:cubicBezTo>
                  <a:cubicBezTo>
                    <a:pt x="202" y="279"/>
                    <a:pt x="202" y="279"/>
                    <a:pt x="202" y="278"/>
                  </a:cubicBezTo>
                  <a:cubicBezTo>
                    <a:pt x="255" y="66"/>
                    <a:pt x="255" y="66"/>
                    <a:pt x="255" y="66"/>
                  </a:cubicBezTo>
                  <a:cubicBezTo>
                    <a:pt x="126" y="31"/>
                    <a:pt x="53" y="3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3" y="3"/>
                    <a:pt x="44" y="4"/>
                    <a:pt x="45" y="6"/>
                  </a:cubicBezTo>
                  <a:cubicBezTo>
                    <a:pt x="45" y="7"/>
                    <a:pt x="46" y="7"/>
                    <a:pt x="46" y="9"/>
                  </a:cubicBezTo>
                  <a:cubicBezTo>
                    <a:pt x="46" y="9"/>
                    <a:pt x="45" y="10"/>
                    <a:pt x="44" y="11"/>
                  </a:cubicBezTo>
                  <a:cubicBezTo>
                    <a:pt x="40" y="13"/>
                    <a:pt x="39" y="18"/>
                    <a:pt x="39" y="20"/>
                  </a:cubicBezTo>
                  <a:cubicBezTo>
                    <a:pt x="43" y="22"/>
                    <a:pt x="45" y="24"/>
                    <a:pt x="46" y="27"/>
                  </a:cubicBezTo>
                  <a:cubicBezTo>
                    <a:pt x="48" y="33"/>
                    <a:pt x="45" y="38"/>
                    <a:pt x="45" y="38"/>
                  </a:cubicBezTo>
                  <a:cubicBezTo>
                    <a:pt x="45" y="38"/>
                    <a:pt x="44" y="38"/>
                    <a:pt x="44" y="38"/>
                  </a:cubicBezTo>
                  <a:cubicBezTo>
                    <a:pt x="42" y="40"/>
                    <a:pt x="42" y="43"/>
                    <a:pt x="41" y="46"/>
                  </a:cubicBezTo>
                  <a:cubicBezTo>
                    <a:pt x="40" y="49"/>
                    <a:pt x="39" y="52"/>
                    <a:pt x="36" y="53"/>
                  </a:cubicBezTo>
                  <a:cubicBezTo>
                    <a:pt x="31" y="55"/>
                    <a:pt x="31" y="57"/>
                    <a:pt x="31" y="59"/>
                  </a:cubicBezTo>
                  <a:cubicBezTo>
                    <a:pt x="31" y="61"/>
                    <a:pt x="31" y="63"/>
                    <a:pt x="28" y="64"/>
                  </a:cubicBezTo>
                  <a:cubicBezTo>
                    <a:pt x="28" y="64"/>
                    <a:pt x="27" y="65"/>
                    <a:pt x="27" y="65"/>
                  </a:cubicBezTo>
                  <a:cubicBezTo>
                    <a:pt x="26" y="66"/>
                    <a:pt x="27" y="68"/>
                    <a:pt x="28" y="70"/>
                  </a:cubicBezTo>
                  <a:cubicBezTo>
                    <a:pt x="28" y="71"/>
                    <a:pt x="29" y="72"/>
                    <a:pt x="28" y="73"/>
                  </a:cubicBezTo>
                  <a:cubicBezTo>
                    <a:pt x="28" y="73"/>
                    <a:pt x="28" y="73"/>
                    <a:pt x="27" y="73"/>
                  </a:cubicBezTo>
                  <a:cubicBezTo>
                    <a:pt x="26" y="74"/>
                    <a:pt x="26" y="77"/>
                    <a:pt x="26" y="79"/>
                  </a:cubicBezTo>
                  <a:cubicBezTo>
                    <a:pt x="26" y="79"/>
                    <a:pt x="26" y="79"/>
                    <a:pt x="25" y="79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25" y="91"/>
                    <a:pt x="25" y="91"/>
                    <a:pt x="25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92"/>
                    <a:pt x="23" y="92"/>
                    <a:pt x="23" y="92"/>
                  </a:cubicBezTo>
                  <a:cubicBezTo>
                    <a:pt x="21" y="93"/>
                    <a:pt x="19" y="94"/>
                    <a:pt x="15" y="94"/>
                  </a:cubicBezTo>
                  <a:cubicBezTo>
                    <a:pt x="10" y="95"/>
                    <a:pt x="5" y="104"/>
                    <a:pt x="5" y="104"/>
                  </a:cubicBezTo>
                  <a:cubicBezTo>
                    <a:pt x="5" y="104"/>
                    <a:pt x="4" y="104"/>
                    <a:pt x="4" y="104"/>
                  </a:cubicBezTo>
                  <a:cubicBezTo>
                    <a:pt x="2" y="105"/>
                    <a:pt x="1" y="107"/>
                    <a:pt x="0" y="108"/>
                  </a:cubicBezTo>
                  <a:cubicBezTo>
                    <a:pt x="0" y="110"/>
                    <a:pt x="1" y="112"/>
                    <a:pt x="2" y="114"/>
                  </a:cubicBezTo>
                  <a:cubicBezTo>
                    <a:pt x="3" y="116"/>
                    <a:pt x="4" y="119"/>
                    <a:pt x="3" y="122"/>
                  </a:cubicBezTo>
                  <a:cubicBezTo>
                    <a:pt x="3" y="124"/>
                    <a:pt x="4" y="125"/>
                    <a:pt x="6" y="127"/>
                  </a:cubicBezTo>
                  <a:cubicBezTo>
                    <a:pt x="8" y="128"/>
                    <a:pt x="10" y="130"/>
                    <a:pt x="9" y="133"/>
                  </a:cubicBezTo>
                  <a:cubicBezTo>
                    <a:pt x="7" y="136"/>
                    <a:pt x="10" y="141"/>
                    <a:pt x="12" y="144"/>
                  </a:cubicBezTo>
                  <a:cubicBezTo>
                    <a:pt x="13" y="147"/>
                    <a:pt x="14" y="148"/>
                    <a:pt x="14" y="149"/>
                  </a:cubicBezTo>
                  <a:cubicBezTo>
                    <a:pt x="14" y="150"/>
                    <a:pt x="14" y="151"/>
                    <a:pt x="15" y="152"/>
                  </a:cubicBezTo>
                  <a:cubicBezTo>
                    <a:pt x="15" y="154"/>
                    <a:pt x="16" y="156"/>
                    <a:pt x="15" y="157"/>
                  </a:cubicBezTo>
                  <a:cubicBezTo>
                    <a:pt x="14" y="158"/>
                    <a:pt x="14" y="163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7" y="188"/>
                    <a:pt x="7" y="188"/>
                    <a:pt x="7" y="188"/>
                  </a:cubicBezTo>
                  <a:cubicBezTo>
                    <a:pt x="6" y="190"/>
                    <a:pt x="6" y="193"/>
                    <a:pt x="6" y="194"/>
                  </a:cubicBezTo>
                  <a:cubicBezTo>
                    <a:pt x="7" y="195"/>
                    <a:pt x="6" y="196"/>
                    <a:pt x="4" y="197"/>
                  </a:cubicBezTo>
                  <a:cubicBezTo>
                    <a:pt x="3" y="199"/>
                    <a:pt x="0" y="202"/>
                    <a:pt x="1" y="204"/>
                  </a:cubicBezTo>
                  <a:cubicBezTo>
                    <a:pt x="1" y="205"/>
                    <a:pt x="1" y="206"/>
                    <a:pt x="2" y="206"/>
                  </a:cubicBezTo>
                  <a:cubicBezTo>
                    <a:pt x="6" y="208"/>
                    <a:pt x="8" y="212"/>
                    <a:pt x="8" y="217"/>
                  </a:cubicBezTo>
                  <a:cubicBezTo>
                    <a:pt x="8" y="221"/>
                    <a:pt x="6" y="225"/>
                    <a:pt x="3" y="226"/>
                  </a:cubicBezTo>
                  <a:cubicBezTo>
                    <a:pt x="2" y="227"/>
                    <a:pt x="1" y="228"/>
                    <a:pt x="1" y="229"/>
                  </a:cubicBezTo>
                  <a:cubicBezTo>
                    <a:pt x="1" y="231"/>
                    <a:pt x="3" y="233"/>
                    <a:pt x="5" y="234"/>
                  </a:cubicBezTo>
                  <a:cubicBezTo>
                    <a:pt x="6" y="235"/>
                    <a:pt x="6" y="237"/>
                    <a:pt x="6" y="238"/>
                  </a:cubicBezTo>
                  <a:cubicBezTo>
                    <a:pt x="6" y="240"/>
                    <a:pt x="7" y="242"/>
                    <a:pt x="8" y="243"/>
                  </a:cubicBezTo>
                  <a:cubicBezTo>
                    <a:pt x="11" y="246"/>
                    <a:pt x="12" y="258"/>
                    <a:pt x="12" y="261"/>
                  </a:cubicBezTo>
                  <a:cubicBezTo>
                    <a:pt x="16" y="264"/>
                    <a:pt x="16" y="268"/>
                    <a:pt x="15" y="270"/>
                  </a:cubicBezTo>
                  <a:cubicBezTo>
                    <a:pt x="21" y="284"/>
                    <a:pt x="21" y="284"/>
                    <a:pt x="21" y="284"/>
                  </a:cubicBezTo>
                  <a:cubicBezTo>
                    <a:pt x="24" y="286"/>
                    <a:pt x="30" y="290"/>
                    <a:pt x="30" y="292"/>
                  </a:cubicBezTo>
                  <a:cubicBezTo>
                    <a:pt x="29" y="293"/>
                    <a:pt x="30" y="294"/>
                    <a:pt x="30" y="295"/>
                  </a:cubicBezTo>
                  <a:cubicBezTo>
                    <a:pt x="30" y="297"/>
                    <a:pt x="31" y="298"/>
                    <a:pt x="30" y="299"/>
                  </a:cubicBezTo>
                  <a:cubicBezTo>
                    <a:pt x="30" y="299"/>
                    <a:pt x="30" y="299"/>
                    <a:pt x="29" y="299"/>
                  </a:cubicBezTo>
                  <a:cubicBezTo>
                    <a:pt x="29" y="299"/>
                    <a:pt x="27" y="298"/>
                    <a:pt x="26" y="298"/>
                  </a:cubicBezTo>
                  <a:cubicBezTo>
                    <a:pt x="22" y="305"/>
                    <a:pt x="22" y="305"/>
                    <a:pt x="22" y="305"/>
                  </a:cubicBezTo>
                  <a:cubicBezTo>
                    <a:pt x="22" y="307"/>
                    <a:pt x="22" y="308"/>
                    <a:pt x="23" y="310"/>
                  </a:cubicBezTo>
                  <a:cubicBezTo>
                    <a:pt x="25" y="313"/>
                    <a:pt x="30" y="314"/>
                    <a:pt x="31" y="314"/>
                  </a:cubicBezTo>
                  <a:cubicBezTo>
                    <a:pt x="31" y="314"/>
                    <a:pt x="31" y="314"/>
                    <a:pt x="31" y="315"/>
                  </a:cubicBezTo>
                  <a:cubicBezTo>
                    <a:pt x="31" y="315"/>
                    <a:pt x="31" y="315"/>
                    <a:pt x="31" y="315"/>
                  </a:cubicBezTo>
                  <a:cubicBezTo>
                    <a:pt x="31" y="318"/>
                    <a:pt x="31" y="321"/>
                    <a:pt x="32" y="322"/>
                  </a:cubicBezTo>
                  <a:cubicBezTo>
                    <a:pt x="33" y="323"/>
                    <a:pt x="35" y="322"/>
                    <a:pt x="36" y="322"/>
                  </a:cubicBezTo>
                  <a:cubicBezTo>
                    <a:pt x="36" y="322"/>
                    <a:pt x="36" y="322"/>
                    <a:pt x="36" y="322"/>
                  </a:cubicBezTo>
                  <a:cubicBezTo>
                    <a:pt x="37" y="322"/>
                    <a:pt x="37" y="323"/>
                    <a:pt x="38" y="324"/>
                  </a:cubicBezTo>
                  <a:cubicBezTo>
                    <a:pt x="39" y="326"/>
                    <a:pt x="40" y="328"/>
                    <a:pt x="41" y="328"/>
                  </a:cubicBezTo>
                  <a:cubicBezTo>
                    <a:pt x="42" y="328"/>
                    <a:pt x="42" y="328"/>
                    <a:pt x="43" y="328"/>
                  </a:cubicBezTo>
                  <a:cubicBezTo>
                    <a:pt x="47" y="326"/>
                    <a:pt x="48" y="324"/>
                    <a:pt x="49" y="322"/>
                  </a:cubicBezTo>
                  <a:cubicBezTo>
                    <a:pt x="49" y="320"/>
                    <a:pt x="46" y="318"/>
                    <a:pt x="45" y="317"/>
                  </a:cubicBezTo>
                  <a:cubicBezTo>
                    <a:pt x="44" y="316"/>
                    <a:pt x="43" y="315"/>
                    <a:pt x="43" y="315"/>
                  </a:cubicBezTo>
                  <a:cubicBezTo>
                    <a:pt x="43" y="314"/>
                    <a:pt x="43" y="311"/>
                    <a:pt x="42" y="308"/>
                  </a:cubicBezTo>
                  <a:cubicBezTo>
                    <a:pt x="42" y="308"/>
                    <a:pt x="42" y="308"/>
                    <a:pt x="42" y="308"/>
                  </a:cubicBezTo>
                  <a:cubicBezTo>
                    <a:pt x="42" y="302"/>
                    <a:pt x="43" y="301"/>
                    <a:pt x="44" y="301"/>
                  </a:cubicBezTo>
                  <a:cubicBezTo>
                    <a:pt x="44" y="301"/>
                    <a:pt x="45" y="301"/>
                    <a:pt x="45" y="302"/>
                  </a:cubicBezTo>
                  <a:cubicBezTo>
                    <a:pt x="46" y="304"/>
                    <a:pt x="52" y="305"/>
                    <a:pt x="54" y="306"/>
                  </a:cubicBezTo>
                  <a:cubicBezTo>
                    <a:pt x="55" y="306"/>
                    <a:pt x="55" y="306"/>
                    <a:pt x="55" y="306"/>
                  </a:cubicBezTo>
                  <a:cubicBezTo>
                    <a:pt x="56" y="307"/>
                    <a:pt x="57" y="306"/>
                    <a:pt x="58" y="306"/>
                  </a:cubicBezTo>
                  <a:cubicBezTo>
                    <a:pt x="60" y="305"/>
                    <a:pt x="62" y="304"/>
                    <a:pt x="63" y="305"/>
                  </a:cubicBezTo>
                  <a:cubicBezTo>
                    <a:pt x="64" y="306"/>
                    <a:pt x="64" y="307"/>
                    <a:pt x="64" y="308"/>
                  </a:cubicBezTo>
                  <a:cubicBezTo>
                    <a:pt x="63" y="312"/>
                    <a:pt x="67" y="315"/>
                    <a:pt x="70" y="316"/>
                  </a:cubicBezTo>
                  <a:cubicBezTo>
                    <a:pt x="70" y="317"/>
                    <a:pt x="70" y="317"/>
                    <a:pt x="71" y="317"/>
                  </a:cubicBezTo>
                  <a:cubicBezTo>
                    <a:pt x="71" y="317"/>
                    <a:pt x="72" y="317"/>
                    <a:pt x="73" y="316"/>
                  </a:cubicBezTo>
                  <a:cubicBezTo>
                    <a:pt x="74" y="315"/>
                    <a:pt x="76" y="314"/>
                    <a:pt x="77" y="315"/>
                  </a:cubicBezTo>
                  <a:cubicBezTo>
                    <a:pt x="78" y="315"/>
                    <a:pt x="79" y="316"/>
                    <a:pt x="79" y="318"/>
                  </a:cubicBezTo>
                  <a:cubicBezTo>
                    <a:pt x="80" y="323"/>
                    <a:pt x="82" y="324"/>
                    <a:pt x="83" y="324"/>
                  </a:cubicBezTo>
                  <a:cubicBezTo>
                    <a:pt x="84" y="325"/>
                    <a:pt x="84" y="325"/>
                    <a:pt x="84" y="325"/>
                  </a:cubicBezTo>
                  <a:cubicBezTo>
                    <a:pt x="84" y="326"/>
                    <a:pt x="84" y="326"/>
                    <a:pt x="84" y="326"/>
                  </a:cubicBezTo>
                  <a:cubicBezTo>
                    <a:pt x="83" y="327"/>
                    <a:pt x="82" y="327"/>
                    <a:pt x="79" y="328"/>
                  </a:cubicBezTo>
                  <a:cubicBezTo>
                    <a:pt x="78" y="328"/>
                    <a:pt x="77" y="328"/>
                    <a:pt x="76" y="328"/>
                  </a:cubicBezTo>
                  <a:cubicBezTo>
                    <a:pt x="75" y="328"/>
                    <a:pt x="75" y="328"/>
                    <a:pt x="74" y="328"/>
                  </a:cubicBezTo>
                  <a:cubicBezTo>
                    <a:pt x="70" y="329"/>
                    <a:pt x="67" y="329"/>
                    <a:pt x="66" y="326"/>
                  </a:cubicBezTo>
                  <a:cubicBezTo>
                    <a:pt x="65" y="323"/>
                    <a:pt x="58" y="319"/>
                    <a:pt x="56" y="319"/>
                  </a:cubicBezTo>
                  <a:cubicBezTo>
                    <a:pt x="56" y="319"/>
                    <a:pt x="56" y="322"/>
                    <a:pt x="56" y="323"/>
                  </a:cubicBezTo>
                  <a:cubicBezTo>
                    <a:pt x="56" y="328"/>
                    <a:pt x="56" y="330"/>
                    <a:pt x="55" y="330"/>
                  </a:cubicBezTo>
                  <a:cubicBezTo>
                    <a:pt x="55" y="331"/>
                    <a:pt x="55" y="331"/>
                    <a:pt x="55" y="332"/>
                  </a:cubicBezTo>
                  <a:cubicBezTo>
                    <a:pt x="55" y="334"/>
                    <a:pt x="56" y="337"/>
                    <a:pt x="54" y="340"/>
                  </a:cubicBezTo>
                  <a:cubicBezTo>
                    <a:pt x="53" y="341"/>
                    <a:pt x="53" y="341"/>
                    <a:pt x="53" y="342"/>
                  </a:cubicBezTo>
                  <a:cubicBezTo>
                    <a:pt x="54" y="344"/>
                    <a:pt x="58" y="346"/>
                    <a:pt x="60" y="347"/>
                  </a:cubicBezTo>
                  <a:cubicBezTo>
                    <a:pt x="62" y="348"/>
                    <a:pt x="62" y="348"/>
                    <a:pt x="62" y="349"/>
                  </a:cubicBezTo>
                  <a:cubicBezTo>
                    <a:pt x="62" y="349"/>
                    <a:pt x="62" y="350"/>
                    <a:pt x="61" y="350"/>
                  </a:cubicBezTo>
                  <a:cubicBezTo>
                    <a:pt x="60" y="350"/>
                    <a:pt x="59" y="351"/>
                    <a:pt x="59" y="353"/>
                  </a:cubicBezTo>
                  <a:cubicBezTo>
                    <a:pt x="59" y="353"/>
                    <a:pt x="59" y="354"/>
                    <a:pt x="59" y="354"/>
                  </a:cubicBezTo>
                  <a:cubicBezTo>
                    <a:pt x="59" y="360"/>
                    <a:pt x="59" y="362"/>
                    <a:pt x="58" y="363"/>
                  </a:cubicBezTo>
                  <a:cubicBezTo>
                    <a:pt x="57" y="363"/>
                    <a:pt x="57" y="363"/>
                    <a:pt x="57" y="363"/>
                  </a:cubicBezTo>
                  <a:cubicBezTo>
                    <a:pt x="56" y="362"/>
                    <a:pt x="55" y="361"/>
                    <a:pt x="54" y="359"/>
                  </a:cubicBezTo>
                  <a:cubicBezTo>
                    <a:pt x="54" y="357"/>
                    <a:pt x="53" y="355"/>
                    <a:pt x="52" y="355"/>
                  </a:cubicBezTo>
                  <a:cubicBezTo>
                    <a:pt x="50" y="354"/>
                    <a:pt x="45" y="349"/>
                    <a:pt x="45" y="345"/>
                  </a:cubicBezTo>
                  <a:cubicBezTo>
                    <a:pt x="45" y="342"/>
                    <a:pt x="43" y="336"/>
                    <a:pt x="42" y="336"/>
                  </a:cubicBezTo>
                  <a:cubicBezTo>
                    <a:pt x="41" y="336"/>
                    <a:pt x="38" y="338"/>
                    <a:pt x="38" y="340"/>
                  </a:cubicBezTo>
                  <a:cubicBezTo>
                    <a:pt x="37" y="341"/>
                    <a:pt x="37" y="342"/>
                    <a:pt x="38" y="343"/>
                  </a:cubicBezTo>
                  <a:cubicBezTo>
                    <a:pt x="39" y="346"/>
                    <a:pt x="39" y="348"/>
                    <a:pt x="36" y="353"/>
                  </a:cubicBezTo>
                  <a:cubicBezTo>
                    <a:pt x="34" y="358"/>
                    <a:pt x="35" y="364"/>
                    <a:pt x="35" y="364"/>
                  </a:cubicBezTo>
                  <a:cubicBezTo>
                    <a:pt x="35" y="364"/>
                    <a:pt x="35" y="364"/>
                    <a:pt x="35" y="365"/>
                  </a:cubicBezTo>
                  <a:cubicBezTo>
                    <a:pt x="33" y="366"/>
                    <a:pt x="33" y="367"/>
                    <a:pt x="33" y="367"/>
                  </a:cubicBezTo>
                  <a:cubicBezTo>
                    <a:pt x="33" y="368"/>
                    <a:pt x="34" y="368"/>
                    <a:pt x="35" y="369"/>
                  </a:cubicBezTo>
                  <a:cubicBezTo>
                    <a:pt x="36" y="369"/>
                    <a:pt x="37" y="370"/>
                    <a:pt x="37" y="371"/>
                  </a:cubicBezTo>
                  <a:cubicBezTo>
                    <a:pt x="37" y="372"/>
                    <a:pt x="37" y="373"/>
                    <a:pt x="36" y="374"/>
                  </a:cubicBezTo>
                  <a:cubicBezTo>
                    <a:pt x="34" y="376"/>
                    <a:pt x="34" y="376"/>
                    <a:pt x="35" y="376"/>
                  </a:cubicBezTo>
                  <a:cubicBezTo>
                    <a:pt x="35" y="376"/>
                    <a:pt x="35" y="377"/>
                    <a:pt x="36" y="377"/>
                  </a:cubicBezTo>
                  <a:cubicBezTo>
                    <a:pt x="37" y="377"/>
                    <a:pt x="39" y="378"/>
                    <a:pt x="38" y="381"/>
                  </a:cubicBezTo>
                  <a:cubicBezTo>
                    <a:pt x="37" y="385"/>
                    <a:pt x="44" y="388"/>
                    <a:pt x="44" y="388"/>
                  </a:cubicBezTo>
                  <a:cubicBezTo>
                    <a:pt x="45" y="388"/>
                    <a:pt x="45" y="389"/>
                    <a:pt x="45" y="389"/>
                  </a:cubicBezTo>
                  <a:cubicBezTo>
                    <a:pt x="44" y="391"/>
                    <a:pt x="45" y="393"/>
                    <a:pt x="47" y="397"/>
                  </a:cubicBezTo>
                  <a:cubicBezTo>
                    <a:pt x="48" y="397"/>
                    <a:pt x="48" y="397"/>
                    <a:pt x="48" y="397"/>
                  </a:cubicBezTo>
                  <a:cubicBezTo>
                    <a:pt x="48" y="398"/>
                    <a:pt x="49" y="398"/>
                    <a:pt x="50" y="398"/>
                  </a:cubicBezTo>
                  <a:cubicBezTo>
                    <a:pt x="51" y="399"/>
                    <a:pt x="53" y="397"/>
                    <a:pt x="53" y="397"/>
                  </a:cubicBezTo>
                  <a:cubicBezTo>
                    <a:pt x="53" y="397"/>
                    <a:pt x="54" y="397"/>
                    <a:pt x="54" y="397"/>
                  </a:cubicBezTo>
                  <a:cubicBezTo>
                    <a:pt x="59" y="398"/>
                    <a:pt x="64" y="401"/>
                    <a:pt x="64" y="408"/>
                  </a:cubicBezTo>
                  <a:cubicBezTo>
                    <a:pt x="64" y="409"/>
                    <a:pt x="63" y="409"/>
                    <a:pt x="63" y="410"/>
                  </a:cubicBezTo>
                  <a:cubicBezTo>
                    <a:pt x="62" y="413"/>
                    <a:pt x="61" y="416"/>
                    <a:pt x="61" y="421"/>
                  </a:cubicBezTo>
                  <a:cubicBezTo>
                    <a:pt x="60" y="424"/>
                    <a:pt x="59" y="426"/>
                    <a:pt x="58" y="426"/>
                  </a:cubicBezTo>
                  <a:cubicBezTo>
                    <a:pt x="57" y="427"/>
                    <a:pt x="56" y="426"/>
                    <a:pt x="55" y="426"/>
                  </a:cubicBezTo>
                  <a:cubicBezTo>
                    <a:pt x="52" y="422"/>
                    <a:pt x="51" y="422"/>
                    <a:pt x="51" y="422"/>
                  </a:cubicBezTo>
                  <a:cubicBezTo>
                    <a:pt x="50" y="422"/>
                    <a:pt x="50" y="425"/>
                    <a:pt x="50" y="426"/>
                  </a:cubicBezTo>
                  <a:cubicBezTo>
                    <a:pt x="50" y="428"/>
                    <a:pt x="50" y="431"/>
                    <a:pt x="49" y="431"/>
                  </a:cubicBezTo>
                  <a:cubicBezTo>
                    <a:pt x="48" y="432"/>
                    <a:pt x="47" y="432"/>
                    <a:pt x="46" y="432"/>
                  </a:cubicBezTo>
                  <a:cubicBezTo>
                    <a:pt x="46" y="432"/>
                    <a:pt x="46" y="432"/>
                    <a:pt x="46" y="432"/>
                  </a:cubicBezTo>
                  <a:cubicBezTo>
                    <a:pt x="46" y="433"/>
                    <a:pt x="46" y="433"/>
                    <a:pt x="47" y="434"/>
                  </a:cubicBezTo>
                  <a:cubicBezTo>
                    <a:pt x="48" y="435"/>
                    <a:pt x="48" y="435"/>
                    <a:pt x="48" y="436"/>
                  </a:cubicBezTo>
                  <a:cubicBezTo>
                    <a:pt x="49" y="437"/>
                    <a:pt x="49" y="437"/>
                    <a:pt x="48" y="438"/>
                  </a:cubicBezTo>
                  <a:cubicBezTo>
                    <a:pt x="48" y="438"/>
                    <a:pt x="48" y="439"/>
                    <a:pt x="47" y="441"/>
                  </a:cubicBezTo>
                  <a:cubicBezTo>
                    <a:pt x="45" y="444"/>
                    <a:pt x="49" y="450"/>
                    <a:pt x="50" y="454"/>
                  </a:cubicBezTo>
                  <a:cubicBezTo>
                    <a:pt x="51" y="455"/>
                    <a:pt x="52" y="456"/>
                    <a:pt x="52" y="457"/>
                  </a:cubicBezTo>
                  <a:cubicBezTo>
                    <a:pt x="52" y="457"/>
                    <a:pt x="53" y="459"/>
                    <a:pt x="55" y="460"/>
                  </a:cubicBezTo>
                  <a:cubicBezTo>
                    <a:pt x="57" y="463"/>
                    <a:pt x="60" y="466"/>
                    <a:pt x="59" y="469"/>
                  </a:cubicBezTo>
                  <a:cubicBezTo>
                    <a:pt x="58" y="471"/>
                    <a:pt x="59" y="473"/>
                    <a:pt x="61" y="475"/>
                  </a:cubicBezTo>
                  <a:cubicBezTo>
                    <a:pt x="62" y="476"/>
                    <a:pt x="63" y="478"/>
                    <a:pt x="63" y="480"/>
                  </a:cubicBezTo>
                  <a:cubicBezTo>
                    <a:pt x="63" y="484"/>
                    <a:pt x="66" y="491"/>
                    <a:pt x="66" y="491"/>
                  </a:cubicBezTo>
                  <a:cubicBezTo>
                    <a:pt x="66" y="492"/>
                    <a:pt x="66" y="492"/>
                    <a:pt x="66" y="492"/>
                  </a:cubicBezTo>
                  <a:cubicBezTo>
                    <a:pt x="65" y="499"/>
                    <a:pt x="68" y="501"/>
                    <a:pt x="71" y="503"/>
                  </a:cubicBezTo>
                  <a:cubicBezTo>
                    <a:pt x="73" y="504"/>
                    <a:pt x="74" y="505"/>
                    <a:pt x="74" y="507"/>
                  </a:cubicBezTo>
                  <a:cubicBezTo>
                    <a:pt x="74" y="513"/>
                    <a:pt x="78" y="517"/>
                    <a:pt x="82" y="520"/>
                  </a:cubicBezTo>
                  <a:cubicBezTo>
                    <a:pt x="85" y="522"/>
                    <a:pt x="87" y="523"/>
                    <a:pt x="87" y="525"/>
                  </a:cubicBezTo>
                  <a:cubicBezTo>
                    <a:pt x="87" y="526"/>
                    <a:pt x="87" y="527"/>
                    <a:pt x="86" y="527"/>
                  </a:cubicBezTo>
                  <a:cubicBezTo>
                    <a:pt x="84" y="530"/>
                    <a:pt x="84" y="532"/>
                    <a:pt x="85" y="534"/>
                  </a:cubicBezTo>
                  <a:cubicBezTo>
                    <a:pt x="85" y="536"/>
                    <a:pt x="85" y="537"/>
                    <a:pt x="84" y="539"/>
                  </a:cubicBezTo>
                  <a:cubicBezTo>
                    <a:pt x="84" y="541"/>
                    <a:pt x="84" y="541"/>
                    <a:pt x="87" y="542"/>
                  </a:cubicBezTo>
                  <a:cubicBezTo>
                    <a:pt x="88" y="543"/>
                    <a:pt x="90" y="543"/>
                    <a:pt x="90" y="545"/>
                  </a:cubicBezTo>
                  <a:cubicBezTo>
                    <a:pt x="91" y="546"/>
                    <a:pt x="91" y="547"/>
                    <a:pt x="90" y="548"/>
                  </a:cubicBezTo>
                  <a:cubicBezTo>
                    <a:pt x="89" y="549"/>
                    <a:pt x="91" y="551"/>
                    <a:pt x="93" y="553"/>
                  </a:cubicBezTo>
                  <a:cubicBezTo>
                    <a:pt x="95" y="555"/>
                    <a:pt x="96" y="556"/>
                    <a:pt x="95" y="557"/>
                  </a:cubicBezTo>
                  <a:cubicBezTo>
                    <a:pt x="95" y="559"/>
                    <a:pt x="94" y="559"/>
                    <a:pt x="91" y="560"/>
                  </a:cubicBezTo>
                  <a:cubicBezTo>
                    <a:pt x="89" y="560"/>
                    <a:pt x="87" y="560"/>
                    <a:pt x="87" y="561"/>
                  </a:cubicBezTo>
                  <a:cubicBezTo>
                    <a:pt x="86" y="562"/>
                    <a:pt x="87" y="564"/>
                    <a:pt x="88" y="566"/>
                  </a:cubicBezTo>
                  <a:cubicBezTo>
                    <a:pt x="89" y="569"/>
                    <a:pt x="90" y="573"/>
                    <a:pt x="87" y="575"/>
                  </a:cubicBezTo>
                  <a:cubicBezTo>
                    <a:pt x="85" y="576"/>
                    <a:pt x="84" y="577"/>
                    <a:pt x="84" y="578"/>
                  </a:cubicBezTo>
                  <a:cubicBezTo>
                    <a:pt x="84" y="581"/>
                    <a:pt x="87" y="584"/>
                    <a:pt x="87" y="584"/>
                  </a:cubicBezTo>
                  <a:cubicBezTo>
                    <a:pt x="87" y="584"/>
                    <a:pt x="87" y="585"/>
                    <a:pt x="87" y="585"/>
                  </a:cubicBezTo>
                  <a:cubicBezTo>
                    <a:pt x="84" y="590"/>
                    <a:pt x="83" y="594"/>
                    <a:pt x="84" y="596"/>
                  </a:cubicBezTo>
                  <a:cubicBezTo>
                    <a:pt x="85" y="597"/>
                    <a:pt x="87" y="598"/>
                    <a:pt x="89" y="598"/>
                  </a:cubicBezTo>
                  <a:cubicBezTo>
                    <a:pt x="90" y="598"/>
                    <a:pt x="90" y="598"/>
                    <a:pt x="90" y="599"/>
                  </a:cubicBezTo>
                  <a:cubicBezTo>
                    <a:pt x="90" y="600"/>
                    <a:pt x="91" y="604"/>
                    <a:pt x="93" y="605"/>
                  </a:cubicBezTo>
                  <a:cubicBezTo>
                    <a:pt x="94" y="606"/>
                    <a:pt x="95" y="606"/>
                    <a:pt x="98" y="605"/>
                  </a:cubicBezTo>
                  <a:cubicBezTo>
                    <a:pt x="105" y="602"/>
                    <a:pt x="108" y="607"/>
                    <a:pt x="109" y="608"/>
                  </a:cubicBezTo>
                  <a:cubicBezTo>
                    <a:pt x="114" y="608"/>
                    <a:pt x="114" y="608"/>
                    <a:pt x="114" y="608"/>
                  </a:cubicBezTo>
                  <a:cubicBezTo>
                    <a:pt x="114" y="608"/>
                    <a:pt x="114" y="608"/>
                    <a:pt x="114" y="608"/>
                  </a:cubicBezTo>
                  <a:cubicBezTo>
                    <a:pt x="115" y="609"/>
                    <a:pt x="115" y="609"/>
                    <a:pt x="115" y="609"/>
                  </a:cubicBezTo>
                  <a:cubicBezTo>
                    <a:pt x="115" y="610"/>
                    <a:pt x="118" y="613"/>
                    <a:pt x="129" y="619"/>
                  </a:cubicBezTo>
                  <a:cubicBezTo>
                    <a:pt x="134" y="621"/>
                    <a:pt x="137" y="621"/>
                    <a:pt x="139" y="622"/>
                  </a:cubicBezTo>
                  <a:cubicBezTo>
                    <a:pt x="139" y="622"/>
                    <a:pt x="139" y="622"/>
                    <a:pt x="140" y="622"/>
                  </a:cubicBezTo>
                  <a:cubicBezTo>
                    <a:pt x="140" y="622"/>
                    <a:pt x="140" y="622"/>
                    <a:pt x="140" y="622"/>
                  </a:cubicBezTo>
                  <a:cubicBezTo>
                    <a:pt x="142" y="622"/>
                    <a:pt x="148" y="621"/>
                    <a:pt x="149" y="628"/>
                  </a:cubicBezTo>
                  <a:cubicBezTo>
                    <a:pt x="149" y="632"/>
                    <a:pt x="151" y="632"/>
                    <a:pt x="153" y="633"/>
                  </a:cubicBezTo>
                  <a:cubicBezTo>
                    <a:pt x="154" y="633"/>
                    <a:pt x="155" y="634"/>
                    <a:pt x="155" y="635"/>
                  </a:cubicBezTo>
                  <a:cubicBezTo>
                    <a:pt x="155" y="636"/>
                    <a:pt x="155" y="637"/>
                    <a:pt x="155" y="638"/>
                  </a:cubicBezTo>
                  <a:cubicBezTo>
                    <a:pt x="155" y="641"/>
                    <a:pt x="155" y="644"/>
                    <a:pt x="157" y="645"/>
                  </a:cubicBezTo>
                  <a:cubicBezTo>
                    <a:pt x="157" y="645"/>
                    <a:pt x="158" y="646"/>
                    <a:pt x="158" y="647"/>
                  </a:cubicBezTo>
                  <a:cubicBezTo>
                    <a:pt x="158" y="648"/>
                    <a:pt x="157" y="649"/>
                    <a:pt x="156" y="650"/>
                  </a:cubicBezTo>
                  <a:cubicBezTo>
                    <a:pt x="156" y="650"/>
                    <a:pt x="155" y="651"/>
                    <a:pt x="155" y="651"/>
                  </a:cubicBezTo>
                  <a:cubicBezTo>
                    <a:pt x="155" y="651"/>
                    <a:pt x="155" y="651"/>
                    <a:pt x="156" y="651"/>
                  </a:cubicBezTo>
                  <a:cubicBezTo>
                    <a:pt x="160" y="653"/>
                    <a:pt x="170" y="654"/>
                    <a:pt x="172" y="653"/>
                  </a:cubicBezTo>
                  <a:cubicBezTo>
                    <a:pt x="174" y="653"/>
                    <a:pt x="176" y="656"/>
                    <a:pt x="177" y="658"/>
                  </a:cubicBezTo>
                  <a:cubicBezTo>
                    <a:pt x="181" y="656"/>
                    <a:pt x="181" y="656"/>
                    <a:pt x="182" y="656"/>
                  </a:cubicBezTo>
                  <a:cubicBezTo>
                    <a:pt x="182" y="657"/>
                    <a:pt x="182" y="657"/>
                    <a:pt x="182" y="657"/>
                  </a:cubicBezTo>
                  <a:cubicBezTo>
                    <a:pt x="182" y="657"/>
                    <a:pt x="182" y="658"/>
                    <a:pt x="183" y="658"/>
                  </a:cubicBezTo>
                  <a:cubicBezTo>
                    <a:pt x="184" y="659"/>
                    <a:pt x="185" y="659"/>
                    <a:pt x="186" y="658"/>
                  </a:cubicBezTo>
                  <a:cubicBezTo>
                    <a:pt x="187" y="657"/>
                    <a:pt x="188" y="657"/>
                    <a:pt x="190" y="657"/>
                  </a:cubicBezTo>
                  <a:cubicBezTo>
                    <a:pt x="192" y="658"/>
                    <a:pt x="193" y="662"/>
                    <a:pt x="193" y="662"/>
                  </a:cubicBezTo>
                  <a:cubicBezTo>
                    <a:pt x="196" y="668"/>
                    <a:pt x="196" y="668"/>
                    <a:pt x="196" y="668"/>
                  </a:cubicBezTo>
                  <a:cubicBezTo>
                    <a:pt x="196" y="668"/>
                    <a:pt x="198" y="673"/>
                    <a:pt x="197" y="676"/>
                  </a:cubicBezTo>
                  <a:cubicBezTo>
                    <a:pt x="196" y="678"/>
                    <a:pt x="196" y="679"/>
                    <a:pt x="196" y="680"/>
                  </a:cubicBezTo>
                  <a:cubicBezTo>
                    <a:pt x="195" y="681"/>
                    <a:pt x="195" y="682"/>
                    <a:pt x="195" y="683"/>
                  </a:cubicBezTo>
                  <a:cubicBezTo>
                    <a:pt x="194" y="685"/>
                    <a:pt x="194" y="686"/>
                    <a:pt x="196" y="687"/>
                  </a:cubicBezTo>
                  <a:cubicBezTo>
                    <a:pt x="198" y="687"/>
                    <a:pt x="199" y="689"/>
                    <a:pt x="201" y="691"/>
                  </a:cubicBezTo>
                  <a:cubicBezTo>
                    <a:pt x="201" y="690"/>
                    <a:pt x="202" y="688"/>
                    <a:pt x="203" y="687"/>
                  </a:cubicBezTo>
                  <a:cubicBezTo>
                    <a:pt x="204" y="686"/>
                    <a:pt x="205" y="686"/>
                    <a:pt x="205" y="686"/>
                  </a:cubicBezTo>
                  <a:cubicBezTo>
                    <a:pt x="206" y="687"/>
                    <a:pt x="209" y="689"/>
                    <a:pt x="214" y="696"/>
                  </a:cubicBezTo>
                  <a:cubicBezTo>
                    <a:pt x="216" y="698"/>
                    <a:pt x="218" y="700"/>
                    <a:pt x="219" y="702"/>
                  </a:cubicBezTo>
                  <a:cubicBezTo>
                    <a:pt x="220" y="703"/>
                    <a:pt x="221" y="703"/>
                    <a:pt x="222" y="704"/>
                  </a:cubicBezTo>
                  <a:cubicBezTo>
                    <a:pt x="223" y="704"/>
                    <a:pt x="225" y="705"/>
                    <a:pt x="226" y="708"/>
                  </a:cubicBezTo>
                  <a:cubicBezTo>
                    <a:pt x="227" y="711"/>
                    <a:pt x="232" y="716"/>
                    <a:pt x="236" y="718"/>
                  </a:cubicBezTo>
                  <a:cubicBezTo>
                    <a:pt x="238" y="719"/>
                    <a:pt x="238" y="722"/>
                    <a:pt x="239" y="725"/>
                  </a:cubicBezTo>
                  <a:cubicBezTo>
                    <a:pt x="239" y="728"/>
                    <a:pt x="239" y="731"/>
                    <a:pt x="241" y="733"/>
                  </a:cubicBezTo>
                  <a:cubicBezTo>
                    <a:pt x="243" y="734"/>
                    <a:pt x="244" y="735"/>
                    <a:pt x="244" y="736"/>
                  </a:cubicBezTo>
                  <a:cubicBezTo>
                    <a:pt x="245" y="737"/>
                    <a:pt x="244" y="738"/>
                    <a:pt x="243" y="739"/>
                  </a:cubicBezTo>
                  <a:cubicBezTo>
                    <a:pt x="243" y="740"/>
                    <a:pt x="243" y="740"/>
                    <a:pt x="243" y="741"/>
                  </a:cubicBezTo>
                  <a:cubicBezTo>
                    <a:pt x="243" y="741"/>
                    <a:pt x="245" y="742"/>
                    <a:pt x="246" y="743"/>
                  </a:cubicBezTo>
                  <a:cubicBezTo>
                    <a:pt x="249" y="744"/>
                    <a:pt x="250" y="745"/>
                    <a:pt x="250" y="746"/>
                  </a:cubicBezTo>
                  <a:cubicBezTo>
                    <a:pt x="250" y="746"/>
                    <a:pt x="250" y="747"/>
                    <a:pt x="249" y="747"/>
                  </a:cubicBezTo>
                  <a:cubicBezTo>
                    <a:pt x="249" y="747"/>
                    <a:pt x="248" y="748"/>
                    <a:pt x="249" y="752"/>
                  </a:cubicBezTo>
                  <a:cubicBezTo>
                    <a:pt x="249" y="752"/>
                    <a:pt x="249" y="752"/>
                    <a:pt x="249" y="752"/>
                  </a:cubicBezTo>
                  <a:cubicBezTo>
                    <a:pt x="249" y="753"/>
                    <a:pt x="249" y="753"/>
                    <a:pt x="249" y="753"/>
                  </a:cubicBezTo>
                  <a:cubicBezTo>
                    <a:pt x="251" y="755"/>
                    <a:pt x="252" y="757"/>
                    <a:pt x="251" y="758"/>
                  </a:cubicBezTo>
                  <a:cubicBezTo>
                    <a:pt x="251" y="758"/>
                    <a:pt x="250" y="758"/>
                    <a:pt x="250" y="759"/>
                  </a:cubicBezTo>
                  <a:cubicBezTo>
                    <a:pt x="249" y="759"/>
                    <a:pt x="248" y="760"/>
                    <a:pt x="248" y="761"/>
                  </a:cubicBezTo>
                  <a:cubicBezTo>
                    <a:pt x="248" y="761"/>
                    <a:pt x="248" y="761"/>
                    <a:pt x="248" y="762"/>
                  </a:cubicBezTo>
                  <a:cubicBezTo>
                    <a:pt x="250" y="764"/>
                    <a:pt x="251" y="767"/>
                    <a:pt x="247" y="771"/>
                  </a:cubicBezTo>
                  <a:cubicBezTo>
                    <a:pt x="246" y="772"/>
                    <a:pt x="246" y="773"/>
                    <a:pt x="247" y="774"/>
                  </a:cubicBezTo>
                  <a:cubicBezTo>
                    <a:pt x="247" y="775"/>
                    <a:pt x="248" y="775"/>
                    <a:pt x="249" y="775"/>
                  </a:cubicBezTo>
                  <a:cubicBezTo>
                    <a:pt x="251" y="775"/>
                    <a:pt x="255" y="777"/>
                    <a:pt x="256" y="780"/>
                  </a:cubicBezTo>
                  <a:cubicBezTo>
                    <a:pt x="256" y="781"/>
                    <a:pt x="256" y="782"/>
                    <a:pt x="254" y="782"/>
                  </a:cubicBezTo>
                  <a:cubicBezTo>
                    <a:pt x="254" y="783"/>
                    <a:pt x="253" y="783"/>
                    <a:pt x="253" y="784"/>
                  </a:cubicBezTo>
                  <a:cubicBezTo>
                    <a:pt x="253" y="785"/>
                    <a:pt x="254" y="786"/>
                    <a:pt x="254" y="787"/>
                  </a:cubicBezTo>
                  <a:cubicBezTo>
                    <a:pt x="404" y="799"/>
                    <a:pt x="404" y="799"/>
                    <a:pt x="404" y="799"/>
                  </a:cubicBezTo>
                  <a:cubicBezTo>
                    <a:pt x="406" y="798"/>
                    <a:pt x="410" y="795"/>
                    <a:pt x="411" y="793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12"/>
            <p:cNvSpPr>
              <a:spLocks/>
            </p:cNvSpPr>
            <p:nvPr/>
          </p:nvSpPr>
          <p:spPr bwMode="auto">
            <a:xfrm>
              <a:off x="4003675" y="2125663"/>
              <a:ext cx="1143000" cy="2035175"/>
            </a:xfrm>
            <a:custGeom>
              <a:avLst/>
              <a:gdLst>
                <a:gd name="T0" fmla="*/ 402 w 449"/>
                <a:gd name="T1" fmla="*/ 776 h 799"/>
                <a:gd name="T2" fmla="*/ 402 w 449"/>
                <a:gd name="T3" fmla="*/ 764 h 799"/>
                <a:gd name="T4" fmla="*/ 413 w 449"/>
                <a:gd name="T5" fmla="*/ 743 h 799"/>
                <a:gd name="T6" fmla="*/ 428 w 449"/>
                <a:gd name="T7" fmla="*/ 705 h 799"/>
                <a:gd name="T8" fmla="*/ 444 w 449"/>
                <a:gd name="T9" fmla="*/ 681 h 799"/>
                <a:gd name="T10" fmla="*/ 435 w 449"/>
                <a:gd name="T11" fmla="*/ 660 h 799"/>
                <a:gd name="T12" fmla="*/ 430 w 449"/>
                <a:gd name="T13" fmla="*/ 644 h 799"/>
                <a:gd name="T14" fmla="*/ 202 w 449"/>
                <a:gd name="T15" fmla="*/ 278 h 799"/>
                <a:gd name="T16" fmla="*/ 46 w 449"/>
                <a:gd name="T17" fmla="*/ 9 h 799"/>
                <a:gd name="T18" fmla="*/ 44 w 449"/>
                <a:gd name="T19" fmla="*/ 38 h 799"/>
                <a:gd name="T20" fmla="*/ 27 w 449"/>
                <a:gd name="T21" fmla="*/ 65 h 799"/>
                <a:gd name="T22" fmla="*/ 25 w 449"/>
                <a:gd name="T23" fmla="*/ 79 h 799"/>
                <a:gd name="T24" fmla="*/ 15 w 449"/>
                <a:gd name="T25" fmla="*/ 94 h 799"/>
                <a:gd name="T26" fmla="*/ 3 w 449"/>
                <a:gd name="T27" fmla="*/ 122 h 799"/>
                <a:gd name="T28" fmla="*/ 15 w 449"/>
                <a:gd name="T29" fmla="*/ 152 h 799"/>
                <a:gd name="T30" fmla="*/ 6 w 449"/>
                <a:gd name="T31" fmla="*/ 194 h 799"/>
                <a:gd name="T32" fmla="*/ 3 w 449"/>
                <a:gd name="T33" fmla="*/ 226 h 799"/>
                <a:gd name="T34" fmla="*/ 12 w 449"/>
                <a:gd name="T35" fmla="*/ 261 h 799"/>
                <a:gd name="T36" fmla="*/ 30 w 449"/>
                <a:gd name="T37" fmla="*/ 299 h 799"/>
                <a:gd name="T38" fmla="*/ 31 w 449"/>
                <a:gd name="T39" fmla="*/ 314 h 799"/>
                <a:gd name="T40" fmla="*/ 36 w 449"/>
                <a:gd name="T41" fmla="*/ 322 h 799"/>
                <a:gd name="T42" fmla="*/ 45 w 449"/>
                <a:gd name="T43" fmla="*/ 317 h 799"/>
                <a:gd name="T44" fmla="*/ 45 w 449"/>
                <a:gd name="T45" fmla="*/ 302 h 799"/>
                <a:gd name="T46" fmla="*/ 64 w 449"/>
                <a:gd name="T47" fmla="*/ 308 h 799"/>
                <a:gd name="T48" fmla="*/ 79 w 449"/>
                <a:gd name="T49" fmla="*/ 318 h 799"/>
                <a:gd name="T50" fmla="*/ 76 w 449"/>
                <a:gd name="T51" fmla="*/ 328 h 799"/>
                <a:gd name="T52" fmla="*/ 55 w 449"/>
                <a:gd name="T53" fmla="*/ 330 h 799"/>
                <a:gd name="T54" fmla="*/ 62 w 449"/>
                <a:gd name="T55" fmla="*/ 349 h 799"/>
                <a:gd name="T56" fmla="*/ 57 w 449"/>
                <a:gd name="T57" fmla="*/ 363 h 799"/>
                <a:gd name="T58" fmla="*/ 38 w 449"/>
                <a:gd name="T59" fmla="*/ 340 h 799"/>
                <a:gd name="T60" fmla="*/ 33 w 449"/>
                <a:gd name="T61" fmla="*/ 367 h 799"/>
                <a:gd name="T62" fmla="*/ 36 w 449"/>
                <a:gd name="T63" fmla="*/ 377 h 799"/>
                <a:gd name="T64" fmla="*/ 48 w 449"/>
                <a:gd name="T65" fmla="*/ 397 h 799"/>
                <a:gd name="T66" fmla="*/ 63 w 449"/>
                <a:gd name="T67" fmla="*/ 410 h 799"/>
                <a:gd name="T68" fmla="*/ 50 w 449"/>
                <a:gd name="T69" fmla="*/ 426 h 799"/>
                <a:gd name="T70" fmla="*/ 48 w 449"/>
                <a:gd name="T71" fmla="*/ 436 h 799"/>
                <a:gd name="T72" fmla="*/ 55 w 449"/>
                <a:gd name="T73" fmla="*/ 460 h 799"/>
                <a:gd name="T74" fmla="*/ 66 w 449"/>
                <a:gd name="T75" fmla="*/ 492 h 799"/>
                <a:gd name="T76" fmla="*/ 86 w 449"/>
                <a:gd name="T77" fmla="*/ 527 h 799"/>
                <a:gd name="T78" fmla="*/ 90 w 449"/>
                <a:gd name="T79" fmla="*/ 548 h 799"/>
                <a:gd name="T80" fmla="*/ 88 w 449"/>
                <a:gd name="T81" fmla="*/ 566 h 799"/>
                <a:gd name="T82" fmla="*/ 84 w 449"/>
                <a:gd name="T83" fmla="*/ 596 h 799"/>
                <a:gd name="T84" fmla="*/ 109 w 449"/>
                <a:gd name="T85" fmla="*/ 608 h 799"/>
                <a:gd name="T86" fmla="*/ 139 w 449"/>
                <a:gd name="T87" fmla="*/ 622 h 799"/>
                <a:gd name="T88" fmla="*/ 155 w 449"/>
                <a:gd name="T89" fmla="*/ 635 h 799"/>
                <a:gd name="T90" fmla="*/ 155 w 449"/>
                <a:gd name="T91" fmla="*/ 651 h 799"/>
                <a:gd name="T92" fmla="*/ 182 w 449"/>
                <a:gd name="T93" fmla="*/ 657 h 799"/>
                <a:gd name="T94" fmla="*/ 196 w 449"/>
                <a:gd name="T95" fmla="*/ 668 h 799"/>
                <a:gd name="T96" fmla="*/ 201 w 449"/>
                <a:gd name="T97" fmla="*/ 691 h 799"/>
                <a:gd name="T98" fmla="*/ 222 w 449"/>
                <a:gd name="T99" fmla="*/ 704 h 799"/>
                <a:gd name="T100" fmla="*/ 244 w 449"/>
                <a:gd name="T101" fmla="*/ 736 h 799"/>
                <a:gd name="T102" fmla="*/ 249 w 449"/>
                <a:gd name="T103" fmla="*/ 747 h 799"/>
                <a:gd name="T104" fmla="*/ 250 w 449"/>
                <a:gd name="T105" fmla="*/ 759 h 799"/>
                <a:gd name="T106" fmla="*/ 249 w 449"/>
                <a:gd name="T107" fmla="*/ 775 h 799"/>
                <a:gd name="T108" fmla="*/ 404 w 449"/>
                <a:gd name="T109" fmla="*/ 799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49" h="799">
                  <a:moveTo>
                    <a:pt x="411" y="793"/>
                  </a:moveTo>
                  <a:cubicBezTo>
                    <a:pt x="413" y="791"/>
                    <a:pt x="413" y="784"/>
                    <a:pt x="412" y="783"/>
                  </a:cubicBezTo>
                  <a:cubicBezTo>
                    <a:pt x="412" y="783"/>
                    <a:pt x="410" y="782"/>
                    <a:pt x="409" y="781"/>
                  </a:cubicBezTo>
                  <a:cubicBezTo>
                    <a:pt x="407" y="780"/>
                    <a:pt x="404" y="779"/>
                    <a:pt x="403" y="778"/>
                  </a:cubicBezTo>
                  <a:cubicBezTo>
                    <a:pt x="403" y="777"/>
                    <a:pt x="403" y="777"/>
                    <a:pt x="402" y="776"/>
                  </a:cubicBezTo>
                  <a:cubicBezTo>
                    <a:pt x="401" y="776"/>
                    <a:pt x="401" y="775"/>
                    <a:pt x="401" y="774"/>
                  </a:cubicBezTo>
                  <a:cubicBezTo>
                    <a:pt x="401" y="773"/>
                    <a:pt x="401" y="772"/>
                    <a:pt x="403" y="771"/>
                  </a:cubicBezTo>
                  <a:cubicBezTo>
                    <a:pt x="404" y="770"/>
                    <a:pt x="404" y="769"/>
                    <a:pt x="404" y="768"/>
                  </a:cubicBezTo>
                  <a:cubicBezTo>
                    <a:pt x="404" y="767"/>
                    <a:pt x="404" y="766"/>
                    <a:pt x="402" y="765"/>
                  </a:cubicBezTo>
                  <a:cubicBezTo>
                    <a:pt x="402" y="764"/>
                    <a:pt x="402" y="764"/>
                    <a:pt x="402" y="764"/>
                  </a:cubicBezTo>
                  <a:cubicBezTo>
                    <a:pt x="401" y="763"/>
                    <a:pt x="398" y="760"/>
                    <a:pt x="399" y="758"/>
                  </a:cubicBezTo>
                  <a:cubicBezTo>
                    <a:pt x="399" y="757"/>
                    <a:pt x="400" y="756"/>
                    <a:pt x="402" y="755"/>
                  </a:cubicBezTo>
                  <a:cubicBezTo>
                    <a:pt x="408" y="752"/>
                    <a:pt x="408" y="750"/>
                    <a:pt x="407" y="749"/>
                  </a:cubicBezTo>
                  <a:cubicBezTo>
                    <a:pt x="407" y="748"/>
                    <a:pt x="407" y="747"/>
                    <a:pt x="408" y="746"/>
                  </a:cubicBezTo>
                  <a:cubicBezTo>
                    <a:pt x="409" y="744"/>
                    <a:pt x="411" y="743"/>
                    <a:pt x="413" y="743"/>
                  </a:cubicBezTo>
                  <a:cubicBezTo>
                    <a:pt x="415" y="742"/>
                    <a:pt x="417" y="735"/>
                    <a:pt x="417" y="733"/>
                  </a:cubicBezTo>
                  <a:cubicBezTo>
                    <a:pt x="417" y="731"/>
                    <a:pt x="418" y="725"/>
                    <a:pt x="417" y="723"/>
                  </a:cubicBezTo>
                  <a:cubicBezTo>
                    <a:pt x="415" y="720"/>
                    <a:pt x="416" y="716"/>
                    <a:pt x="421" y="713"/>
                  </a:cubicBezTo>
                  <a:cubicBezTo>
                    <a:pt x="423" y="712"/>
                    <a:pt x="424" y="710"/>
                    <a:pt x="425" y="709"/>
                  </a:cubicBezTo>
                  <a:cubicBezTo>
                    <a:pt x="425" y="707"/>
                    <a:pt x="426" y="706"/>
                    <a:pt x="428" y="705"/>
                  </a:cubicBezTo>
                  <a:cubicBezTo>
                    <a:pt x="429" y="705"/>
                    <a:pt x="430" y="704"/>
                    <a:pt x="430" y="704"/>
                  </a:cubicBezTo>
                  <a:cubicBezTo>
                    <a:pt x="433" y="702"/>
                    <a:pt x="435" y="701"/>
                    <a:pt x="440" y="700"/>
                  </a:cubicBezTo>
                  <a:cubicBezTo>
                    <a:pt x="447" y="699"/>
                    <a:pt x="448" y="694"/>
                    <a:pt x="448" y="693"/>
                  </a:cubicBezTo>
                  <a:cubicBezTo>
                    <a:pt x="448" y="692"/>
                    <a:pt x="448" y="692"/>
                    <a:pt x="448" y="692"/>
                  </a:cubicBezTo>
                  <a:cubicBezTo>
                    <a:pt x="448" y="689"/>
                    <a:pt x="449" y="685"/>
                    <a:pt x="444" y="681"/>
                  </a:cubicBezTo>
                  <a:cubicBezTo>
                    <a:pt x="440" y="678"/>
                    <a:pt x="439" y="674"/>
                    <a:pt x="439" y="672"/>
                  </a:cubicBezTo>
                  <a:cubicBezTo>
                    <a:pt x="439" y="671"/>
                    <a:pt x="439" y="670"/>
                    <a:pt x="439" y="670"/>
                  </a:cubicBezTo>
                  <a:cubicBezTo>
                    <a:pt x="438" y="669"/>
                    <a:pt x="437" y="668"/>
                    <a:pt x="437" y="667"/>
                  </a:cubicBezTo>
                  <a:cubicBezTo>
                    <a:pt x="435" y="665"/>
                    <a:pt x="433" y="663"/>
                    <a:pt x="434" y="662"/>
                  </a:cubicBezTo>
                  <a:cubicBezTo>
                    <a:pt x="434" y="661"/>
                    <a:pt x="434" y="660"/>
                    <a:pt x="435" y="660"/>
                  </a:cubicBezTo>
                  <a:cubicBezTo>
                    <a:pt x="435" y="658"/>
                    <a:pt x="436" y="657"/>
                    <a:pt x="435" y="657"/>
                  </a:cubicBezTo>
                  <a:cubicBezTo>
                    <a:pt x="435" y="656"/>
                    <a:pt x="434" y="655"/>
                    <a:pt x="434" y="655"/>
                  </a:cubicBezTo>
                  <a:cubicBezTo>
                    <a:pt x="432" y="653"/>
                    <a:pt x="431" y="652"/>
                    <a:pt x="431" y="650"/>
                  </a:cubicBezTo>
                  <a:cubicBezTo>
                    <a:pt x="431" y="649"/>
                    <a:pt x="430" y="648"/>
                    <a:pt x="430" y="647"/>
                  </a:cubicBezTo>
                  <a:cubicBezTo>
                    <a:pt x="430" y="645"/>
                    <a:pt x="430" y="644"/>
                    <a:pt x="430" y="644"/>
                  </a:cubicBezTo>
                  <a:cubicBezTo>
                    <a:pt x="430" y="643"/>
                    <a:pt x="429" y="643"/>
                    <a:pt x="429" y="643"/>
                  </a:cubicBezTo>
                  <a:cubicBezTo>
                    <a:pt x="427" y="642"/>
                    <a:pt x="424" y="639"/>
                    <a:pt x="425" y="635"/>
                  </a:cubicBezTo>
                  <a:cubicBezTo>
                    <a:pt x="426" y="632"/>
                    <a:pt x="427" y="629"/>
                    <a:pt x="427" y="628"/>
                  </a:cubicBezTo>
                  <a:cubicBezTo>
                    <a:pt x="202" y="279"/>
                    <a:pt x="202" y="279"/>
                    <a:pt x="202" y="279"/>
                  </a:cubicBezTo>
                  <a:cubicBezTo>
                    <a:pt x="202" y="279"/>
                    <a:pt x="202" y="279"/>
                    <a:pt x="202" y="278"/>
                  </a:cubicBezTo>
                  <a:cubicBezTo>
                    <a:pt x="255" y="66"/>
                    <a:pt x="255" y="66"/>
                    <a:pt x="255" y="66"/>
                  </a:cubicBezTo>
                  <a:cubicBezTo>
                    <a:pt x="126" y="31"/>
                    <a:pt x="53" y="3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3" y="3"/>
                    <a:pt x="44" y="4"/>
                    <a:pt x="45" y="6"/>
                  </a:cubicBezTo>
                  <a:cubicBezTo>
                    <a:pt x="45" y="7"/>
                    <a:pt x="46" y="7"/>
                    <a:pt x="46" y="9"/>
                  </a:cubicBezTo>
                  <a:cubicBezTo>
                    <a:pt x="46" y="9"/>
                    <a:pt x="45" y="10"/>
                    <a:pt x="44" y="11"/>
                  </a:cubicBezTo>
                  <a:cubicBezTo>
                    <a:pt x="40" y="13"/>
                    <a:pt x="39" y="18"/>
                    <a:pt x="39" y="20"/>
                  </a:cubicBezTo>
                  <a:cubicBezTo>
                    <a:pt x="43" y="22"/>
                    <a:pt x="45" y="24"/>
                    <a:pt x="46" y="27"/>
                  </a:cubicBezTo>
                  <a:cubicBezTo>
                    <a:pt x="48" y="33"/>
                    <a:pt x="45" y="38"/>
                    <a:pt x="45" y="38"/>
                  </a:cubicBezTo>
                  <a:cubicBezTo>
                    <a:pt x="45" y="38"/>
                    <a:pt x="44" y="38"/>
                    <a:pt x="44" y="38"/>
                  </a:cubicBezTo>
                  <a:cubicBezTo>
                    <a:pt x="42" y="40"/>
                    <a:pt x="42" y="43"/>
                    <a:pt x="41" y="46"/>
                  </a:cubicBezTo>
                  <a:cubicBezTo>
                    <a:pt x="40" y="49"/>
                    <a:pt x="39" y="52"/>
                    <a:pt x="36" y="53"/>
                  </a:cubicBezTo>
                  <a:cubicBezTo>
                    <a:pt x="31" y="55"/>
                    <a:pt x="31" y="57"/>
                    <a:pt x="31" y="59"/>
                  </a:cubicBezTo>
                  <a:cubicBezTo>
                    <a:pt x="31" y="61"/>
                    <a:pt x="31" y="63"/>
                    <a:pt x="28" y="64"/>
                  </a:cubicBezTo>
                  <a:cubicBezTo>
                    <a:pt x="28" y="64"/>
                    <a:pt x="27" y="65"/>
                    <a:pt x="27" y="65"/>
                  </a:cubicBezTo>
                  <a:cubicBezTo>
                    <a:pt x="26" y="66"/>
                    <a:pt x="27" y="68"/>
                    <a:pt x="28" y="70"/>
                  </a:cubicBezTo>
                  <a:cubicBezTo>
                    <a:pt x="28" y="71"/>
                    <a:pt x="29" y="72"/>
                    <a:pt x="28" y="73"/>
                  </a:cubicBezTo>
                  <a:cubicBezTo>
                    <a:pt x="28" y="73"/>
                    <a:pt x="28" y="73"/>
                    <a:pt x="27" y="73"/>
                  </a:cubicBezTo>
                  <a:cubicBezTo>
                    <a:pt x="26" y="74"/>
                    <a:pt x="26" y="77"/>
                    <a:pt x="26" y="79"/>
                  </a:cubicBezTo>
                  <a:cubicBezTo>
                    <a:pt x="26" y="79"/>
                    <a:pt x="26" y="79"/>
                    <a:pt x="25" y="79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25" y="91"/>
                    <a:pt x="25" y="91"/>
                    <a:pt x="25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92"/>
                    <a:pt x="23" y="92"/>
                    <a:pt x="23" y="92"/>
                  </a:cubicBezTo>
                  <a:cubicBezTo>
                    <a:pt x="21" y="93"/>
                    <a:pt x="19" y="94"/>
                    <a:pt x="15" y="94"/>
                  </a:cubicBezTo>
                  <a:cubicBezTo>
                    <a:pt x="10" y="95"/>
                    <a:pt x="5" y="104"/>
                    <a:pt x="5" y="104"/>
                  </a:cubicBezTo>
                  <a:cubicBezTo>
                    <a:pt x="5" y="104"/>
                    <a:pt x="4" y="104"/>
                    <a:pt x="4" y="104"/>
                  </a:cubicBezTo>
                  <a:cubicBezTo>
                    <a:pt x="2" y="105"/>
                    <a:pt x="1" y="107"/>
                    <a:pt x="0" y="108"/>
                  </a:cubicBezTo>
                  <a:cubicBezTo>
                    <a:pt x="0" y="110"/>
                    <a:pt x="1" y="112"/>
                    <a:pt x="2" y="114"/>
                  </a:cubicBezTo>
                  <a:cubicBezTo>
                    <a:pt x="3" y="116"/>
                    <a:pt x="4" y="119"/>
                    <a:pt x="3" y="122"/>
                  </a:cubicBezTo>
                  <a:cubicBezTo>
                    <a:pt x="3" y="124"/>
                    <a:pt x="4" y="125"/>
                    <a:pt x="6" y="127"/>
                  </a:cubicBezTo>
                  <a:cubicBezTo>
                    <a:pt x="8" y="128"/>
                    <a:pt x="10" y="130"/>
                    <a:pt x="9" y="133"/>
                  </a:cubicBezTo>
                  <a:cubicBezTo>
                    <a:pt x="7" y="136"/>
                    <a:pt x="10" y="141"/>
                    <a:pt x="12" y="144"/>
                  </a:cubicBezTo>
                  <a:cubicBezTo>
                    <a:pt x="13" y="147"/>
                    <a:pt x="14" y="148"/>
                    <a:pt x="14" y="149"/>
                  </a:cubicBezTo>
                  <a:cubicBezTo>
                    <a:pt x="14" y="150"/>
                    <a:pt x="14" y="151"/>
                    <a:pt x="15" y="152"/>
                  </a:cubicBezTo>
                  <a:cubicBezTo>
                    <a:pt x="15" y="154"/>
                    <a:pt x="16" y="156"/>
                    <a:pt x="15" y="157"/>
                  </a:cubicBezTo>
                  <a:cubicBezTo>
                    <a:pt x="14" y="158"/>
                    <a:pt x="14" y="163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7" y="188"/>
                    <a:pt x="7" y="188"/>
                    <a:pt x="7" y="188"/>
                  </a:cubicBezTo>
                  <a:cubicBezTo>
                    <a:pt x="6" y="190"/>
                    <a:pt x="6" y="193"/>
                    <a:pt x="6" y="194"/>
                  </a:cubicBezTo>
                  <a:cubicBezTo>
                    <a:pt x="7" y="195"/>
                    <a:pt x="6" y="196"/>
                    <a:pt x="4" y="197"/>
                  </a:cubicBezTo>
                  <a:cubicBezTo>
                    <a:pt x="3" y="199"/>
                    <a:pt x="0" y="202"/>
                    <a:pt x="1" y="204"/>
                  </a:cubicBezTo>
                  <a:cubicBezTo>
                    <a:pt x="1" y="205"/>
                    <a:pt x="1" y="206"/>
                    <a:pt x="2" y="206"/>
                  </a:cubicBezTo>
                  <a:cubicBezTo>
                    <a:pt x="6" y="208"/>
                    <a:pt x="8" y="212"/>
                    <a:pt x="8" y="217"/>
                  </a:cubicBezTo>
                  <a:cubicBezTo>
                    <a:pt x="8" y="221"/>
                    <a:pt x="6" y="225"/>
                    <a:pt x="3" y="226"/>
                  </a:cubicBezTo>
                  <a:cubicBezTo>
                    <a:pt x="2" y="227"/>
                    <a:pt x="1" y="228"/>
                    <a:pt x="1" y="229"/>
                  </a:cubicBezTo>
                  <a:cubicBezTo>
                    <a:pt x="1" y="231"/>
                    <a:pt x="3" y="233"/>
                    <a:pt x="5" y="234"/>
                  </a:cubicBezTo>
                  <a:cubicBezTo>
                    <a:pt x="6" y="235"/>
                    <a:pt x="6" y="237"/>
                    <a:pt x="6" y="238"/>
                  </a:cubicBezTo>
                  <a:cubicBezTo>
                    <a:pt x="6" y="240"/>
                    <a:pt x="7" y="242"/>
                    <a:pt x="8" y="243"/>
                  </a:cubicBezTo>
                  <a:cubicBezTo>
                    <a:pt x="11" y="246"/>
                    <a:pt x="12" y="258"/>
                    <a:pt x="12" y="261"/>
                  </a:cubicBezTo>
                  <a:cubicBezTo>
                    <a:pt x="16" y="264"/>
                    <a:pt x="16" y="268"/>
                    <a:pt x="15" y="270"/>
                  </a:cubicBezTo>
                  <a:cubicBezTo>
                    <a:pt x="21" y="284"/>
                    <a:pt x="21" y="284"/>
                    <a:pt x="21" y="284"/>
                  </a:cubicBezTo>
                  <a:cubicBezTo>
                    <a:pt x="24" y="286"/>
                    <a:pt x="30" y="290"/>
                    <a:pt x="30" y="292"/>
                  </a:cubicBezTo>
                  <a:cubicBezTo>
                    <a:pt x="29" y="293"/>
                    <a:pt x="30" y="294"/>
                    <a:pt x="30" y="295"/>
                  </a:cubicBezTo>
                  <a:cubicBezTo>
                    <a:pt x="30" y="297"/>
                    <a:pt x="31" y="298"/>
                    <a:pt x="30" y="299"/>
                  </a:cubicBezTo>
                  <a:cubicBezTo>
                    <a:pt x="30" y="299"/>
                    <a:pt x="30" y="299"/>
                    <a:pt x="29" y="299"/>
                  </a:cubicBezTo>
                  <a:cubicBezTo>
                    <a:pt x="29" y="299"/>
                    <a:pt x="27" y="298"/>
                    <a:pt x="26" y="298"/>
                  </a:cubicBezTo>
                  <a:cubicBezTo>
                    <a:pt x="22" y="305"/>
                    <a:pt x="22" y="305"/>
                    <a:pt x="22" y="305"/>
                  </a:cubicBezTo>
                  <a:cubicBezTo>
                    <a:pt x="22" y="307"/>
                    <a:pt x="22" y="308"/>
                    <a:pt x="23" y="310"/>
                  </a:cubicBezTo>
                  <a:cubicBezTo>
                    <a:pt x="25" y="313"/>
                    <a:pt x="30" y="314"/>
                    <a:pt x="31" y="314"/>
                  </a:cubicBezTo>
                  <a:cubicBezTo>
                    <a:pt x="31" y="314"/>
                    <a:pt x="31" y="314"/>
                    <a:pt x="31" y="315"/>
                  </a:cubicBezTo>
                  <a:cubicBezTo>
                    <a:pt x="31" y="315"/>
                    <a:pt x="31" y="315"/>
                    <a:pt x="31" y="315"/>
                  </a:cubicBezTo>
                  <a:cubicBezTo>
                    <a:pt x="31" y="318"/>
                    <a:pt x="31" y="321"/>
                    <a:pt x="32" y="322"/>
                  </a:cubicBezTo>
                  <a:cubicBezTo>
                    <a:pt x="33" y="323"/>
                    <a:pt x="35" y="322"/>
                    <a:pt x="36" y="322"/>
                  </a:cubicBezTo>
                  <a:cubicBezTo>
                    <a:pt x="36" y="322"/>
                    <a:pt x="36" y="322"/>
                    <a:pt x="36" y="322"/>
                  </a:cubicBezTo>
                  <a:cubicBezTo>
                    <a:pt x="37" y="322"/>
                    <a:pt x="37" y="323"/>
                    <a:pt x="38" y="324"/>
                  </a:cubicBezTo>
                  <a:cubicBezTo>
                    <a:pt x="39" y="326"/>
                    <a:pt x="40" y="328"/>
                    <a:pt x="41" y="328"/>
                  </a:cubicBezTo>
                  <a:cubicBezTo>
                    <a:pt x="42" y="328"/>
                    <a:pt x="42" y="328"/>
                    <a:pt x="43" y="328"/>
                  </a:cubicBezTo>
                  <a:cubicBezTo>
                    <a:pt x="47" y="326"/>
                    <a:pt x="48" y="324"/>
                    <a:pt x="49" y="322"/>
                  </a:cubicBezTo>
                  <a:cubicBezTo>
                    <a:pt x="49" y="320"/>
                    <a:pt x="46" y="318"/>
                    <a:pt x="45" y="317"/>
                  </a:cubicBezTo>
                  <a:cubicBezTo>
                    <a:pt x="44" y="316"/>
                    <a:pt x="43" y="315"/>
                    <a:pt x="43" y="315"/>
                  </a:cubicBezTo>
                  <a:cubicBezTo>
                    <a:pt x="43" y="314"/>
                    <a:pt x="43" y="311"/>
                    <a:pt x="42" y="308"/>
                  </a:cubicBezTo>
                  <a:cubicBezTo>
                    <a:pt x="42" y="308"/>
                    <a:pt x="42" y="308"/>
                    <a:pt x="42" y="308"/>
                  </a:cubicBezTo>
                  <a:cubicBezTo>
                    <a:pt x="42" y="302"/>
                    <a:pt x="43" y="301"/>
                    <a:pt x="44" y="301"/>
                  </a:cubicBezTo>
                  <a:cubicBezTo>
                    <a:pt x="44" y="301"/>
                    <a:pt x="45" y="301"/>
                    <a:pt x="45" y="302"/>
                  </a:cubicBezTo>
                  <a:cubicBezTo>
                    <a:pt x="46" y="304"/>
                    <a:pt x="52" y="305"/>
                    <a:pt x="54" y="306"/>
                  </a:cubicBezTo>
                  <a:cubicBezTo>
                    <a:pt x="55" y="306"/>
                    <a:pt x="55" y="306"/>
                    <a:pt x="55" y="306"/>
                  </a:cubicBezTo>
                  <a:cubicBezTo>
                    <a:pt x="56" y="307"/>
                    <a:pt x="57" y="306"/>
                    <a:pt x="58" y="306"/>
                  </a:cubicBezTo>
                  <a:cubicBezTo>
                    <a:pt x="60" y="305"/>
                    <a:pt x="62" y="304"/>
                    <a:pt x="63" y="305"/>
                  </a:cubicBezTo>
                  <a:cubicBezTo>
                    <a:pt x="64" y="306"/>
                    <a:pt x="64" y="307"/>
                    <a:pt x="64" y="308"/>
                  </a:cubicBezTo>
                  <a:cubicBezTo>
                    <a:pt x="63" y="312"/>
                    <a:pt x="67" y="315"/>
                    <a:pt x="70" y="316"/>
                  </a:cubicBezTo>
                  <a:cubicBezTo>
                    <a:pt x="70" y="317"/>
                    <a:pt x="70" y="317"/>
                    <a:pt x="71" y="317"/>
                  </a:cubicBezTo>
                  <a:cubicBezTo>
                    <a:pt x="71" y="317"/>
                    <a:pt x="72" y="317"/>
                    <a:pt x="73" y="316"/>
                  </a:cubicBezTo>
                  <a:cubicBezTo>
                    <a:pt x="74" y="315"/>
                    <a:pt x="76" y="314"/>
                    <a:pt x="77" y="315"/>
                  </a:cubicBezTo>
                  <a:cubicBezTo>
                    <a:pt x="78" y="315"/>
                    <a:pt x="79" y="316"/>
                    <a:pt x="79" y="318"/>
                  </a:cubicBezTo>
                  <a:cubicBezTo>
                    <a:pt x="80" y="323"/>
                    <a:pt x="82" y="324"/>
                    <a:pt x="83" y="324"/>
                  </a:cubicBezTo>
                  <a:cubicBezTo>
                    <a:pt x="84" y="325"/>
                    <a:pt x="84" y="325"/>
                    <a:pt x="84" y="325"/>
                  </a:cubicBezTo>
                  <a:cubicBezTo>
                    <a:pt x="84" y="326"/>
                    <a:pt x="84" y="326"/>
                    <a:pt x="84" y="326"/>
                  </a:cubicBezTo>
                  <a:cubicBezTo>
                    <a:pt x="83" y="327"/>
                    <a:pt x="82" y="327"/>
                    <a:pt x="79" y="328"/>
                  </a:cubicBezTo>
                  <a:cubicBezTo>
                    <a:pt x="78" y="328"/>
                    <a:pt x="77" y="328"/>
                    <a:pt x="76" y="328"/>
                  </a:cubicBezTo>
                  <a:cubicBezTo>
                    <a:pt x="75" y="328"/>
                    <a:pt x="75" y="328"/>
                    <a:pt x="74" y="328"/>
                  </a:cubicBezTo>
                  <a:cubicBezTo>
                    <a:pt x="70" y="329"/>
                    <a:pt x="67" y="329"/>
                    <a:pt x="66" y="326"/>
                  </a:cubicBezTo>
                  <a:cubicBezTo>
                    <a:pt x="65" y="323"/>
                    <a:pt x="58" y="319"/>
                    <a:pt x="56" y="319"/>
                  </a:cubicBezTo>
                  <a:cubicBezTo>
                    <a:pt x="56" y="319"/>
                    <a:pt x="56" y="322"/>
                    <a:pt x="56" y="323"/>
                  </a:cubicBezTo>
                  <a:cubicBezTo>
                    <a:pt x="56" y="328"/>
                    <a:pt x="56" y="330"/>
                    <a:pt x="55" y="330"/>
                  </a:cubicBezTo>
                  <a:cubicBezTo>
                    <a:pt x="55" y="331"/>
                    <a:pt x="55" y="331"/>
                    <a:pt x="55" y="332"/>
                  </a:cubicBezTo>
                  <a:cubicBezTo>
                    <a:pt x="55" y="334"/>
                    <a:pt x="56" y="337"/>
                    <a:pt x="54" y="340"/>
                  </a:cubicBezTo>
                  <a:cubicBezTo>
                    <a:pt x="53" y="341"/>
                    <a:pt x="53" y="341"/>
                    <a:pt x="53" y="342"/>
                  </a:cubicBezTo>
                  <a:cubicBezTo>
                    <a:pt x="54" y="344"/>
                    <a:pt x="58" y="346"/>
                    <a:pt x="60" y="347"/>
                  </a:cubicBezTo>
                  <a:cubicBezTo>
                    <a:pt x="62" y="348"/>
                    <a:pt x="62" y="348"/>
                    <a:pt x="62" y="349"/>
                  </a:cubicBezTo>
                  <a:cubicBezTo>
                    <a:pt x="62" y="349"/>
                    <a:pt x="62" y="350"/>
                    <a:pt x="61" y="350"/>
                  </a:cubicBezTo>
                  <a:cubicBezTo>
                    <a:pt x="60" y="350"/>
                    <a:pt x="59" y="351"/>
                    <a:pt x="59" y="353"/>
                  </a:cubicBezTo>
                  <a:cubicBezTo>
                    <a:pt x="59" y="353"/>
                    <a:pt x="59" y="354"/>
                    <a:pt x="59" y="354"/>
                  </a:cubicBezTo>
                  <a:cubicBezTo>
                    <a:pt x="59" y="360"/>
                    <a:pt x="59" y="362"/>
                    <a:pt x="58" y="363"/>
                  </a:cubicBezTo>
                  <a:cubicBezTo>
                    <a:pt x="57" y="363"/>
                    <a:pt x="57" y="363"/>
                    <a:pt x="57" y="363"/>
                  </a:cubicBezTo>
                  <a:cubicBezTo>
                    <a:pt x="56" y="362"/>
                    <a:pt x="55" y="361"/>
                    <a:pt x="54" y="359"/>
                  </a:cubicBezTo>
                  <a:cubicBezTo>
                    <a:pt x="54" y="357"/>
                    <a:pt x="53" y="355"/>
                    <a:pt x="52" y="355"/>
                  </a:cubicBezTo>
                  <a:cubicBezTo>
                    <a:pt x="50" y="354"/>
                    <a:pt x="45" y="349"/>
                    <a:pt x="45" y="345"/>
                  </a:cubicBezTo>
                  <a:cubicBezTo>
                    <a:pt x="45" y="342"/>
                    <a:pt x="43" y="336"/>
                    <a:pt x="42" y="336"/>
                  </a:cubicBezTo>
                  <a:cubicBezTo>
                    <a:pt x="41" y="336"/>
                    <a:pt x="38" y="338"/>
                    <a:pt x="38" y="340"/>
                  </a:cubicBezTo>
                  <a:cubicBezTo>
                    <a:pt x="37" y="341"/>
                    <a:pt x="37" y="342"/>
                    <a:pt x="38" y="343"/>
                  </a:cubicBezTo>
                  <a:cubicBezTo>
                    <a:pt x="39" y="346"/>
                    <a:pt x="39" y="348"/>
                    <a:pt x="36" y="353"/>
                  </a:cubicBezTo>
                  <a:cubicBezTo>
                    <a:pt x="34" y="358"/>
                    <a:pt x="35" y="364"/>
                    <a:pt x="35" y="364"/>
                  </a:cubicBezTo>
                  <a:cubicBezTo>
                    <a:pt x="35" y="364"/>
                    <a:pt x="35" y="364"/>
                    <a:pt x="35" y="365"/>
                  </a:cubicBezTo>
                  <a:cubicBezTo>
                    <a:pt x="33" y="366"/>
                    <a:pt x="33" y="367"/>
                    <a:pt x="33" y="367"/>
                  </a:cubicBezTo>
                  <a:cubicBezTo>
                    <a:pt x="33" y="368"/>
                    <a:pt x="34" y="368"/>
                    <a:pt x="35" y="369"/>
                  </a:cubicBezTo>
                  <a:cubicBezTo>
                    <a:pt x="36" y="369"/>
                    <a:pt x="37" y="370"/>
                    <a:pt x="37" y="371"/>
                  </a:cubicBezTo>
                  <a:cubicBezTo>
                    <a:pt x="37" y="372"/>
                    <a:pt x="37" y="373"/>
                    <a:pt x="36" y="374"/>
                  </a:cubicBezTo>
                  <a:cubicBezTo>
                    <a:pt x="34" y="376"/>
                    <a:pt x="34" y="376"/>
                    <a:pt x="35" y="376"/>
                  </a:cubicBezTo>
                  <a:cubicBezTo>
                    <a:pt x="35" y="376"/>
                    <a:pt x="35" y="377"/>
                    <a:pt x="36" y="377"/>
                  </a:cubicBezTo>
                  <a:cubicBezTo>
                    <a:pt x="37" y="377"/>
                    <a:pt x="39" y="378"/>
                    <a:pt x="38" y="381"/>
                  </a:cubicBezTo>
                  <a:cubicBezTo>
                    <a:pt x="37" y="385"/>
                    <a:pt x="44" y="388"/>
                    <a:pt x="44" y="388"/>
                  </a:cubicBezTo>
                  <a:cubicBezTo>
                    <a:pt x="45" y="388"/>
                    <a:pt x="45" y="389"/>
                    <a:pt x="45" y="389"/>
                  </a:cubicBezTo>
                  <a:cubicBezTo>
                    <a:pt x="44" y="391"/>
                    <a:pt x="45" y="393"/>
                    <a:pt x="47" y="397"/>
                  </a:cubicBezTo>
                  <a:cubicBezTo>
                    <a:pt x="48" y="397"/>
                    <a:pt x="48" y="397"/>
                    <a:pt x="48" y="397"/>
                  </a:cubicBezTo>
                  <a:cubicBezTo>
                    <a:pt x="48" y="398"/>
                    <a:pt x="49" y="398"/>
                    <a:pt x="50" y="398"/>
                  </a:cubicBezTo>
                  <a:cubicBezTo>
                    <a:pt x="51" y="399"/>
                    <a:pt x="53" y="397"/>
                    <a:pt x="53" y="397"/>
                  </a:cubicBezTo>
                  <a:cubicBezTo>
                    <a:pt x="53" y="397"/>
                    <a:pt x="54" y="397"/>
                    <a:pt x="54" y="397"/>
                  </a:cubicBezTo>
                  <a:cubicBezTo>
                    <a:pt x="59" y="398"/>
                    <a:pt x="64" y="401"/>
                    <a:pt x="64" y="408"/>
                  </a:cubicBezTo>
                  <a:cubicBezTo>
                    <a:pt x="64" y="409"/>
                    <a:pt x="63" y="409"/>
                    <a:pt x="63" y="410"/>
                  </a:cubicBezTo>
                  <a:cubicBezTo>
                    <a:pt x="62" y="413"/>
                    <a:pt x="61" y="416"/>
                    <a:pt x="61" y="421"/>
                  </a:cubicBezTo>
                  <a:cubicBezTo>
                    <a:pt x="60" y="424"/>
                    <a:pt x="59" y="426"/>
                    <a:pt x="58" y="426"/>
                  </a:cubicBezTo>
                  <a:cubicBezTo>
                    <a:pt x="57" y="427"/>
                    <a:pt x="56" y="426"/>
                    <a:pt x="55" y="426"/>
                  </a:cubicBezTo>
                  <a:cubicBezTo>
                    <a:pt x="52" y="422"/>
                    <a:pt x="51" y="422"/>
                    <a:pt x="51" y="422"/>
                  </a:cubicBezTo>
                  <a:cubicBezTo>
                    <a:pt x="50" y="422"/>
                    <a:pt x="50" y="425"/>
                    <a:pt x="50" y="426"/>
                  </a:cubicBezTo>
                  <a:cubicBezTo>
                    <a:pt x="50" y="428"/>
                    <a:pt x="50" y="431"/>
                    <a:pt x="49" y="431"/>
                  </a:cubicBezTo>
                  <a:cubicBezTo>
                    <a:pt x="48" y="432"/>
                    <a:pt x="47" y="432"/>
                    <a:pt x="46" y="432"/>
                  </a:cubicBezTo>
                  <a:cubicBezTo>
                    <a:pt x="46" y="432"/>
                    <a:pt x="46" y="432"/>
                    <a:pt x="46" y="432"/>
                  </a:cubicBezTo>
                  <a:cubicBezTo>
                    <a:pt x="46" y="433"/>
                    <a:pt x="46" y="433"/>
                    <a:pt x="47" y="434"/>
                  </a:cubicBezTo>
                  <a:cubicBezTo>
                    <a:pt x="48" y="435"/>
                    <a:pt x="48" y="435"/>
                    <a:pt x="48" y="436"/>
                  </a:cubicBezTo>
                  <a:cubicBezTo>
                    <a:pt x="49" y="437"/>
                    <a:pt x="49" y="437"/>
                    <a:pt x="48" y="438"/>
                  </a:cubicBezTo>
                  <a:cubicBezTo>
                    <a:pt x="48" y="438"/>
                    <a:pt x="48" y="439"/>
                    <a:pt x="47" y="441"/>
                  </a:cubicBezTo>
                  <a:cubicBezTo>
                    <a:pt x="45" y="444"/>
                    <a:pt x="49" y="450"/>
                    <a:pt x="50" y="454"/>
                  </a:cubicBezTo>
                  <a:cubicBezTo>
                    <a:pt x="51" y="455"/>
                    <a:pt x="52" y="456"/>
                    <a:pt x="52" y="457"/>
                  </a:cubicBezTo>
                  <a:cubicBezTo>
                    <a:pt x="52" y="457"/>
                    <a:pt x="53" y="459"/>
                    <a:pt x="55" y="460"/>
                  </a:cubicBezTo>
                  <a:cubicBezTo>
                    <a:pt x="57" y="463"/>
                    <a:pt x="60" y="466"/>
                    <a:pt x="59" y="469"/>
                  </a:cubicBezTo>
                  <a:cubicBezTo>
                    <a:pt x="58" y="471"/>
                    <a:pt x="59" y="473"/>
                    <a:pt x="61" y="475"/>
                  </a:cubicBezTo>
                  <a:cubicBezTo>
                    <a:pt x="62" y="476"/>
                    <a:pt x="63" y="478"/>
                    <a:pt x="63" y="480"/>
                  </a:cubicBezTo>
                  <a:cubicBezTo>
                    <a:pt x="63" y="484"/>
                    <a:pt x="66" y="491"/>
                    <a:pt x="66" y="491"/>
                  </a:cubicBezTo>
                  <a:cubicBezTo>
                    <a:pt x="66" y="492"/>
                    <a:pt x="66" y="492"/>
                    <a:pt x="66" y="492"/>
                  </a:cubicBezTo>
                  <a:cubicBezTo>
                    <a:pt x="65" y="499"/>
                    <a:pt x="68" y="501"/>
                    <a:pt x="71" y="503"/>
                  </a:cubicBezTo>
                  <a:cubicBezTo>
                    <a:pt x="73" y="504"/>
                    <a:pt x="74" y="505"/>
                    <a:pt x="74" y="507"/>
                  </a:cubicBezTo>
                  <a:cubicBezTo>
                    <a:pt x="74" y="513"/>
                    <a:pt x="78" y="517"/>
                    <a:pt x="82" y="520"/>
                  </a:cubicBezTo>
                  <a:cubicBezTo>
                    <a:pt x="85" y="522"/>
                    <a:pt x="87" y="523"/>
                    <a:pt x="87" y="525"/>
                  </a:cubicBezTo>
                  <a:cubicBezTo>
                    <a:pt x="87" y="526"/>
                    <a:pt x="87" y="527"/>
                    <a:pt x="86" y="527"/>
                  </a:cubicBezTo>
                  <a:cubicBezTo>
                    <a:pt x="84" y="530"/>
                    <a:pt x="84" y="532"/>
                    <a:pt x="85" y="534"/>
                  </a:cubicBezTo>
                  <a:cubicBezTo>
                    <a:pt x="85" y="536"/>
                    <a:pt x="85" y="537"/>
                    <a:pt x="84" y="539"/>
                  </a:cubicBezTo>
                  <a:cubicBezTo>
                    <a:pt x="84" y="541"/>
                    <a:pt x="84" y="541"/>
                    <a:pt x="87" y="542"/>
                  </a:cubicBezTo>
                  <a:cubicBezTo>
                    <a:pt x="88" y="543"/>
                    <a:pt x="90" y="543"/>
                    <a:pt x="90" y="545"/>
                  </a:cubicBezTo>
                  <a:cubicBezTo>
                    <a:pt x="91" y="546"/>
                    <a:pt x="91" y="547"/>
                    <a:pt x="90" y="548"/>
                  </a:cubicBezTo>
                  <a:cubicBezTo>
                    <a:pt x="89" y="549"/>
                    <a:pt x="91" y="551"/>
                    <a:pt x="93" y="553"/>
                  </a:cubicBezTo>
                  <a:cubicBezTo>
                    <a:pt x="95" y="555"/>
                    <a:pt x="96" y="556"/>
                    <a:pt x="95" y="557"/>
                  </a:cubicBezTo>
                  <a:cubicBezTo>
                    <a:pt x="95" y="559"/>
                    <a:pt x="94" y="559"/>
                    <a:pt x="91" y="560"/>
                  </a:cubicBezTo>
                  <a:cubicBezTo>
                    <a:pt x="89" y="560"/>
                    <a:pt x="87" y="560"/>
                    <a:pt x="87" y="561"/>
                  </a:cubicBezTo>
                  <a:cubicBezTo>
                    <a:pt x="86" y="562"/>
                    <a:pt x="87" y="564"/>
                    <a:pt x="88" y="566"/>
                  </a:cubicBezTo>
                  <a:cubicBezTo>
                    <a:pt x="89" y="569"/>
                    <a:pt x="90" y="573"/>
                    <a:pt x="87" y="575"/>
                  </a:cubicBezTo>
                  <a:cubicBezTo>
                    <a:pt x="85" y="576"/>
                    <a:pt x="84" y="577"/>
                    <a:pt x="84" y="578"/>
                  </a:cubicBezTo>
                  <a:cubicBezTo>
                    <a:pt x="84" y="581"/>
                    <a:pt x="87" y="584"/>
                    <a:pt x="87" y="584"/>
                  </a:cubicBezTo>
                  <a:cubicBezTo>
                    <a:pt x="87" y="584"/>
                    <a:pt x="87" y="585"/>
                    <a:pt x="87" y="585"/>
                  </a:cubicBezTo>
                  <a:cubicBezTo>
                    <a:pt x="84" y="590"/>
                    <a:pt x="83" y="594"/>
                    <a:pt x="84" y="596"/>
                  </a:cubicBezTo>
                  <a:cubicBezTo>
                    <a:pt x="85" y="597"/>
                    <a:pt x="87" y="598"/>
                    <a:pt x="89" y="598"/>
                  </a:cubicBezTo>
                  <a:cubicBezTo>
                    <a:pt x="90" y="598"/>
                    <a:pt x="90" y="598"/>
                    <a:pt x="90" y="599"/>
                  </a:cubicBezTo>
                  <a:cubicBezTo>
                    <a:pt x="90" y="600"/>
                    <a:pt x="91" y="604"/>
                    <a:pt x="93" y="605"/>
                  </a:cubicBezTo>
                  <a:cubicBezTo>
                    <a:pt x="94" y="606"/>
                    <a:pt x="95" y="606"/>
                    <a:pt x="98" y="605"/>
                  </a:cubicBezTo>
                  <a:cubicBezTo>
                    <a:pt x="105" y="602"/>
                    <a:pt x="108" y="607"/>
                    <a:pt x="109" y="608"/>
                  </a:cubicBezTo>
                  <a:cubicBezTo>
                    <a:pt x="114" y="608"/>
                    <a:pt x="114" y="608"/>
                    <a:pt x="114" y="608"/>
                  </a:cubicBezTo>
                  <a:cubicBezTo>
                    <a:pt x="114" y="608"/>
                    <a:pt x="114" y="608"/>
                    <a:pt x="114" y="608"/>
                  </a:cubicBezTo>
                  <a:cubicBezTo>
                    <a:pt x="115" y="609"/>
                    <a:pt x="115" y="609"/>
                    <a:pt x="115" y="609"/>
                  </a:cubicBezTo>
                  <a:cubicBezTo>
                    <a:pt x="115" y="610"/>
                    <a:pt x="118" y="613"/>
                    <a:pt x="129" y="619"/>
                  </a:cubicBezTo>
                  <a:cubicBezTo>
                    <a:pt x="134" y="621"/>
                    <a:pt x="137" y="621"/>
                    <a:pt x="139" y="622"/>
                  </a:cubicBezTo>
                  <a:cubicBezTo>
                    <a:pt x="139" y="622"/>
                    <a:pt x="139" y="622"/>
                    <a:pt x="140" y="622"/>
                  </a:cubicBezTo>
                  <a:cubicBezTo>
                    <a:pt x="140" y="622"/>
                    <a:pt x="140" y="622"/>
                    <a:pt x="140" y="622"/>
                  </a:cubicBezTo>
                  <a:cubicBezTo>
                    <a:pt x="142" y="622"/>
                    <a:pt x="148" y="621"/>
                    <a:pt x="149" y="628"/>
                  </a:cubicBezTo>
                  <a:cubicBezTo>
                    <a:pt x="149" y="632"/>
                    <a:pt x="151" y="632"/>
                    <a:pt x="153" y="633"/>
                  </a:cubicBezTo>
                  <a:cubicBezTo>
                    <a:pt x="154" y="633"/>
                    <a:pt x="155" y="634"/>
                    <a:pt x="155" y="635"/>
                  </a:cubicBezTo>
                  <a:cubicBezTo>
                    <a:pt x="155" y="636"/>
                    <a:pt x="155" y="637"/>
                    <a:pt x="155" y="638"/>
                  </a:cubicBezTo>
                  <a:cubicBezTo>
                    <a:pt x="155" y="641"/>
                    <a:pt x="155" y="644"/>
                    <a:pt x="157" y="645"/>
                  </a:cubicBezTo>
                  <a:cubicBezTo>
                    <a:pt x="157" y="645"/>
                    <a:pt x="158" y="646"/>
                    <a:pt x="158" y="647"/>
                  </a:cubicBezTo>
                  <a:cubicBezTo>
                    <a:pt x="158" y="648"/>
                    <a:pt x="157" y="649"/>
                    <a:pt x="156" y="650"/>
                  </a:cubicBezTo>
                  <a:cubicBezTo>
                    <a:pt x="156" y="650"/>
                    <a:pt x="155" y="651"/>
                    <a:pt x="155" y="651"/>
                  </a:cubicBezTo>
                  <a:cubicBezTo>
                    <a:pt x="155" y="651"/>
                    <a:pt x="155" y="651"/>
                    <a:pt x="156" y="651"/>
                  </a:cubicBezTo>
                  <a:cubicBezTo>
                    <a:pt x="160" y="653"/>
                    <a:pt x="170" y="654"/>
                    <a:pt x="172" y="653"/>
                  </a:cubicBezTo>
                  <a:cubicBezTo>
                    <a:pt x="174" y="653"/>
                    <a:pt x="176" y="656"/>
                    <a:pt x="177" y="658"/>
                  </a:cubicBezTo>
                  <a:cubicBezTo>
                    <a:pt x="181" y="656"/>
                    <a:pt x="181" y="656"/>
                    <a:pt x="182" y="656"/>
                  </a:cubicBezTo>
                  <a:cubicBezTo>
                    <a:pt x="182" y="657"/>
                    <a:pt x="182" y="657"/>
                    <a:pt x="182" y="657"/>
                  </a:cubicBezTo>
                  <a:cubicBezTo>
                    <a:pt x="182" y="657"/>
                    <a:pt x="182" y="658"/>
                    <a:pt x="183" y="658"/>
                  </a:cubicBezTo>
                  <a:cubicBezTo>
                    <a:pt x="184" y="659"/>
                    <a:pt x="185" y="659"/>
                    <a:pt x="186" y="658"/>
                  </a:cubicBezTo>
                  <a:cubicBezTo>
                    <a:pt x="187" y="657"/>
                    <a:pt x="188" y="657"/>
                    <a:pt x="190" y="657"/>
                  </a:cubicBezTo>
                  <a:cubicBezTo>
                    <a:pt x="192" y="658"/>
                    <a:pt x="193" y="662"/>
                    <a:pt x="193" y="662"/>
                  </a:cubicBezTo>
                  <a:cubicBezTo>
                    <a:pt x="196" y="668"/>
                    <a:pt x="196" y="668"/>
                    <a:pt x="196" y="668"/>
                  </a:cubicBezTo>
                  <a:cubicBezTo>
                    <a:pt x="196" y="668"/>
                    <a:pt x="198" y="673"/>
                    <a:pt x="197" y="676"/>
                  </a:cubicBezTo>
                  <a:cubicBezTo>
                    <a:pt x="196" y="678"/>
                    <a:pt x="196" y="679"/>
                    <a:pt x="196" y="680"/>
                  </a:cubicBezTo>
                  <a:cubicBezTo>
                    <a:pt x="195" y="681"/>
                    <a:pt x="195" y="682"/>
                    <a:pt x="195" y="683"/>
                  </a:cubicBezTo>
                  <a:cubicBezTo>
                    <a:pt x="194" y="685"/>
                    <a:pt x="194" y="686"/>
                    <a:pt x="196" y="687"/>
                  </a:cubicBezTo>
                  <a:cubicBezTo>
                    <a:pt x="198" y="687"/>
                    <a:pt x="199" y="689"/>
                    <a:pt x="201" y="691"/>
                  </a:cubicBezTo>
                  <a:cubicBezTo>
                    <a:pt x="201" y="690"/>
                    <a:pt x="202" y="688"/>
                    <a:pt x="203" y="687"/>
                  </a:cubicBezTo>
                  <a:cubicBezTo>
                    <a:pt x="204" y="686"/>
                    <a:pt x="205" y="686"/>
                    <a:pt x="205" y="686"/>
                  </a:cubicBezTo>
                  <a:cubicBezTo>
                    <a:pt x="206" y="687"/>
                    <a:pt x="209" y="689"/>
                    <a:pt x="214" y="696"/>
                  </a:cubicBezTo>
                  <a:cubicBezTo>
                    <a:pt x="216" y="698"/>
                    <a:pt x="218" y="700"/>
                    <a:pt x="219" y="702"/>
                  </a:cubicBezTo>
                  <a:cubicBezTo>
                    <a:pt x="220" y="703"/>
                    <a:pt x="221" y="703"/>
                    <a:pt x="222" y="704"/>
                  </a:cubicBezTo>
                  <a:cubicBezTo>
                    <a:pt x="223" y="704"/>
                    <a:pt x="225" y="705"/>
                    <a:pt x="226" y="708"/>
                  </a:cubicBezTo>
                  <a:cubicBezTo>
                    <a:pt x="227" y="711"/>
                    <a:pt x="232" y="716"/>
                    <a:pt x="236" y="718"/>
                  </a:cubicBezTo>
                  <a:cubicBezTo>
                    <a:pt x="238" y="719"/>
                    <a:pt x="238" y="722"/>
                    <a:pt x="239" y="725"/>
                  </a:cubicBezTo>
                  <a:cubicBezTo>
                    <a:pt x="239" y="728"/>
                    <a:pt x="239" y="731"/>
                    <a:pt x="241" y="733"/>
                  </a:cubicBezTo>
                  <a:cubicBezTo>
                    <a:pt x="243" y="734"/>
                    <a:pt x="244" y="735"/>
                    <a:pt x="244" y="736"/>
                  </a:cubicBezTo>
                  <a:cubicBezTo>
                    <a:pt x="245" y="737"/>
                    <a:pt x="244" y="738"/>
                    <a:pt x="243" y="739"/>
                  </a:cubicBezTo>
                  <a:cubicBezTo>
                    <a:pt x="243" y="740"/>
                    <a:pt x="243" y="740"/>
                    <a:pt x="243" y="741"/>
                  </a:cubicBezTo>
                  <a:cubicBezTo>
                    <a:pt x="243" y="741"/>
                    <a:pt x="245" y="742"/>
                    <a:pt x="246" y="743"/>
                  </a:cubicBezTo>
                  <a:cubicBezTo>
                    <a:pt x="249" y="744"/>
                    <a:pt x="250" y="745"/>
                    <a:pt x="250" y="746"/>
                  </a:cubicBezTo>
                  <a:cubicBezTo>
                    <a:pt x="250" y="746"/>
                    <a:pt x="250" y="747"/>
                    <a:pt x="249" y="747"/>
                  </a:cubicBezTo>
                  <a:cubicBezTo>
                    <a:pt x="249" y="747"/>
                    <a:pt x="248" y="748"/>
                    <a:pt x="249" y="752"/>
                  </a:cubicBezTo>
                  <a:cubicBezTo>
                    <a:pt x="249" y="752"/>
                    <a:pt x="249" y="752"/>
                    <a:pt x="249" y="752"/>
                  </a:cubicBezTo>
                  <a:cubicBezTo>
                    <a:pt x="249" y="753"/>
                    <a:pt x="249" y="753"/>
                    <a:pt x="249" y="753"/>
                  </a:cubicBezTo>
                  <a:cubicBezTo>
                    <a:pt x="251" y="755"/>
                    <a:pt x="252" y="757"/>
                    <a:pt x="251" y="758"/>
                  </a:cubicBezTo>
                  <a:cubicBezTo>
                    <a:pt x="251" y="758"/>
                    <a:pt x="250" y="758"/>
                    <a:pt x="250" y="759"/>
                  </a:cubicBezTo>
                  <a:cubicBezTo>
                    <a:pt x="249" y="759"/>
                    <a:pt x="248" y="760"/>
                    <a:pt x="248" y="761"/>
                  </a:cubicBezTo>
                  <a:cubicBezTo>
                    <a:pt x="248" y="761"/>
                    <a:pt x="248" y="761"/>
                    <a:pt x="248" y="762"/>
                  </a:cubicBezTo>
                  <a:cubicBezTo>
                    <a:pt x="250" y="764"/>
                    <a:pt x="251" y="767"/>
                    <a:pt x="247" y="771"/>
                  </a:cubicBezTo>
                  <a:cubicBezTo>
                    <a:pt x="246" y="772"/>
                    <a:pt x="246" y="773"/>
                    <a:pt x="247" y="774"/>
                  </a:cubicBezTo>
                  <a:cubicBezTo>
                    <a:pt x="247" y="775"/>
                    <a:pt x="248" y="775"/>
                    <a:pt x="249" y="775"/>
                  </a:cubicBezTo>
                  <a:cubicBezTo>
                    <a:pt x="251" y="775"/>
                    <a:pt x="255" y="777"/>
                    <a:pt x="256" y="780"/>
                  </a:cubicBezTo>
                  <a:cubicBezTo>
                    <a:pt x="256" y="781"/>
                    <a:pt x="256" y="782"/>
                    <a:pt x="254" y="782"/>
                  </a:cubicBezTo>
                  <a:cubicBezTo>
                    <a:pt x="254" y="783"/>
                    <a:pt x="253" y="783"/>
                    <a:pt x="253" y="784"/>
                  </a:cubicBezTo>
                  <a:cubicBezTo>
                    <a:pt x="253" y="785"/>
                    <a:pt x="254" y="786"/>
                    <a:pt x="254" y="787"/>
                  </a:cubicBezTo>
                  <a:cubicBezTo>
                    <a:pt x="404" y="799"/>
                    <a:pt x="404" y="799"/>
                    <a:pt x="404" y="799"/>
                  </a:cubicBezTo>
                  <a:cubicBezTo>
                    <a:pt x="406" y="798"/>
                    <a:pt x="410" y="795"/>
                    <a:pt x="411" y="793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13"/>
            <p:cNvSpPr>
              <a:spLocks/>
            </p:cNvSpPr>
            <p:nvPr/>
          </p:nvSpPr>
          <p:spPr bwMode="auto">
            <a:xfrm>
              <a:off x="4400550" y="933451"/>
              <a:ext cx="973138" cy="736600"/>
            </a:xfrm>
            <a:custGeom>
              <a:avLst/>
              <a:gdLst>
                <a:gd name="T0" fmla="*/ 19 w 382"/>
                <a:gd name="T1" fmla="*/ 173 h 289"/>
                <a:gd name="T2" fmla="*/ 31 w 382"/>
                <a:gd name="T3" fmla="*/ 184 h 289"/>
                <a:gd name="T4" fmla="*/ 53 w 382"/>
                <a:gd name="T5" fmla="*/ 204 h 289"/>
                <a:gd name="T6" fmla="*/ 56 w 382"/>
                <a:gd name="T7" fmla="*/ 230 h 289"/>
                <a:gd name="T8" fmla="*/ 59 w 382"/>
                <a:gd name="T9" fmla="*/ 242 h 289"/>
                <a:gd name="T10" fmla="*/ 88 w 382"/>
                <a:gd name="T11" fmla="*/ 242 h 289"/>
                <a:gd name="T12" fmla="*/ 108 w 382"/>
                <a:gd name="T13" fmla="*/ 246 h 289"/>
                <a:gd name="T14" fmla="*/ 119 w 382"/>
                <a:gd name="T15" fmla="*/ 252 h 289"/>
                <a:gd name="T16" fmla="*/ 134 w 382"/>
                <a:gd name="T17" fmla="*/ 257 h 289"/>
                <a:gd name="T18" fmla="*/ 165 w 382"/>
                <a:gd name="T19" fmla="*/ 260 h 289"/>
                <a:gd name="T20" fmla="*/ 177 w 382"/>
                <a:gd name="T21" fmla="*/ 258 h 289"/>
                <a:gd name="T22" fmla="*/ 195 w 382"/>
                <a:gd name="T23" fmla="*/ 260 h 289"/>
                <a:gd name="T24" fmla="*/ 217 w 382"/>
                <a:gd name="T25" fmla="*/ 262 h 289"/>
                <a:gd name="T26" fmla="*/ 233 w 382"/>
                <a:gd name="T27" fmla="*/ 265 h 289"/>
                <a:gd name="T28" fmla="*/ 132 w 382"/>
                <a:gd name="T29" fmla="*/ 0 h 289"/>
                <a:gd name="T30" fmla="*/ 129 w 382"/>
                <a:gd name="T31" fmla="*/ 14 h 289"/>
                <a:gd name="T32" fmla="*/ 133 w 382"/>
                <a:gd name="T33" fmla="*/ 17 h 289"/>
                <a:gd name="T34" fmla="*/ 135 w 382"/>
                <a:gd name="T35" fmla="*/ 31 h 289"/>
                <a:gd name="T36" fmla="*/ 134 w 382"/>
                <a:gd name="T37" fmla="*/ 38 h 289"/>
                <a:gd name="T38" fmla="*/ 122 w 382"/>
                <a:gd name="T39" fmla="*/ 39 h 289"/>
                <a:gd name="T40" fmla="*/ 128 w 382"/>
                <a:gd name="T41" fmla="*/ 57 h 289"/>
                <a:gd name="T42" fmla="*/ 131 w 382"/>
                <a:gd name="T43" fmla="*/ 77 h 289"/>
                <a:gd name="T44" fmla="*/ 116 w 382"/>
                <a:gd name="T45" fmla="*/ 107 h 289"/>
                <a:gd name="T46" fmla="*/ 107 w 382"/>
                <a:gd name="T47" fmla="*/ 125 h 289"/>
                <a:gd name="T48" fmla="*/ 93 w 382"/>
                <a:gd name="T49" fmla="*/ 135 h 289"/>
                <a:gd name="T50" fmla="*/ 80 w 382"/>
                <a:gd name="T51" fmla="*/ 135 h 289"/>
                <a:gd name="T52" fmla="*/ 75 w 382"/>
                <a:gd name="T53" fmla="*/ 127 h 289"/>
                <a:gd name="T54" fmla="*/ 86 w 382"/>
                <a:gd name="T55" fmla="*/ 126 h 289"/>
                <a:gd name="T56" fmla="*/ 105 w 382"/>
                <a:gd name="T57" fmla="*/ 111 h 289"/>
                <a:gd name="T58" fmla="*/ 93 w 382"/>
                <a:gd name="T59" fmla="*/ 108 h 289"/>
                <a:gd name="T60" fmla="*/ 108 w 382"/>
                <a:gd name="T61" fmla="*/ 98 h 289"/>
                <a:gd name="T62" fmla="*/ 116 w 382"/>
                <a:gd name="T63" fmla="*/ 84 h 289"/>
                <a:gd name="T64" fmla="*/ 112 w 382"/>
                <a:gd name="T65" fmla="*/ 91 h 289"/>
                <a:gd name="T66" fmla="*/ 93 w 382"/>
                <a:gd name="T67" fmla="*/ 100 h 289"/>
                <a:gd name="T68" fmla="*/ 82 w 382"/>
                <a:gd name="T69" fmla="*/ 111 h 289"/>
                <a:gd name="T70" fmla="*/ 68 w 382"/>
                <a:gd name="T71" fmla="*/ 106 h 289"/>
                <a:gd name="T72" fmla="*/ 92 w 382"/>
                <a:gd name="T73" fmla="*/ 83 h 289"/>
                <a:gd name="T74" fmla="*/ 100 w 382"/>
                <a:gd name="T75" fmla="*/ 87 h 289"/>
                <a:gd name="T76" fmla="*/ 108 w 382"/>
                <a:gd name="T77" fmla="*/ 78 h 289"/>
                <a:gd name="T78" fmla="*/ 108 w 382"/>
                <a:gd name="T79" fmla="*/ 63 h 289"/>
                <a:gd name="T80" fmla="*/ 101 w 382"/>
                <a:gd name="T81" fmla="*/ 73 h 289"/>
                <a:gd name="T82" fmla="*/ 95 w 382"/>
                <a:gd name="T83" fmla="*/ 65 h 289"/>
                <a:gd name="T84" fmla="*/ 95 w 382"/>
                <a:gd name="T85" fmla="*/ 56 h 289"/>
                <a:gd name="T86" fmla="*/ 86 w 382"/>
                <a:gd name="T87" fmla="*/ 54 h 289"/>
                <a:gd name="T88" fmla="*/ 71 w 382"/>
                <a:gd name="T89" fmla="*/ 46 h 289"/>
                <a:gd name="T90" fmla="*/ 54 w 382"/>
                <a:gd name="T91" fmla="*/ 37 h 289"/>
                <a:gd name="T92" fmla="*/ 40 w 382"/>
                <a:gd name="T93" fmla="*/ 23 h 289"/>
                <a:gd name="T94" fmla="*/ 26 w 382"/>
                <a:gd name="T95" fmla="*/ 27 h 289"/>
                <a:gd name="T96" fmla="*/ 19 w 382"/>
                <a:gd name="T97" fmla="*/ 55 h 289"/>
                <a:gd name="T98" fmla="*/ 25 w 382"/>
                <a:gd name="T99" fmla="*/ 69 h 289"/>
                <a:gd name="T100" fmla="*/ 18 w 382"/>
                <a:gd name="T101" fmla="*/ 82 h 289"/>
                <a:gd name="T102" fmla="*/ 18 w 382"/>
                <a:gd name="T103" fmla="*/ 101 h 289"/>
                <a:gd name="T104" fmla="*/ 12 w 382"/>
                <a:gd name="T105" fmla="*/ 116 h 289"/>
                <a:gd name="T106" fmla="*/ 26 w 382"/>
                <a:gd name="T107" fmla="*/ 123 h 289"/>
                <a:gd name="T108" fmla="*/ 14 w 382"/>
                <a:gd name="T109" fmla="*/ 138 h 289"/>
                <a:gd name="T110" fmla="*/ 26 w 382"/>
                <a:gd name="T111" fmla="*/ 148 h 289"/>
                <a:gd name="T112" fmla="*/ 18 w 382"/>
                <a:gd name="T113" fmla="*/ 153 h 289"/>
                <a:gd name="T114" fmla="*/ 9 w 382"/>
                <a:gd name="T115" fmla="*/ 155 h 289"/>
                <a:gd name="T116" fmla="*/ 7 w 382"/>
                <a:gd name="T117" fmla="*/ 149 h 289"/>
                <a:gd name="T118" fmla="*/ 1 w 382"/>
                <a:gd name="T119" fmla="*/ 164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2" h="289">
                  <a:moveTo>
                    <a:pt x="8" y="174"/>
                  </a:moveTo>
                  <a:cubicBezTo>
                    <a:pt x="8" y="174"/>
                    <a:pt x="8" y="174"/>
                    <a:pt x="8" y="174"/>
                  </a:cubicBezTo>
                  <a:cubicBezTo>
                    <a:pt x="8" y="174"/>
                    <a:pt x="10" y="174"/>
                    <a:pt x="12" y="173"/>
                  </a:cubicBezTo>
                  <a:cubicBezTo>
                    <a:pt x="17" y="171"/>
                    <a:pt x="18" y="171"/>
                    <a:pt x="19" y="173"/>
                  </a:cubicBezTo>
                  <a:cubicBezTo>
                    <a:pt x="19" y="174"/>
                    <a:pt x="20" y="175"/>
                    <a:pt x="23" y="176"/>
                  </a:cubicBezTo>
                  <a:cubicBezTo>
                    <a:pt x="30" y="177"/>
                    <a:pt x="31" y="181"/>
                    <a:pt x="31" y="183"/>
                  </a:cubicBezTo>
                  <a:cubicBezTo>
                    <a:pt x="31" y="183"/>
                    <a:pt x="31" y="184"/>
                    <a:pt x="31" y="184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2" y="186"/>
                    <a:pt x="32" y="187"/>
                    <a:pt x="36" y="188"/>
                  </a:cubicBezTo>
                  <a:cubicBezTo>
                    <a:pt x="40" y="188"/>
                    <a:pt x="41" y="189"/>
                    <a:pt x="42" y="190"/>
                  </a:cubicBezTo>
                  <a:cubicBezTo>
                    <a:pt x="43" y="191"/>
                    <a:pt x="44" y="191"/>
                    <a:pt x="45" y="192"/>
                  </a:cubicBezTo>
                  <a:cubicBezTo>
                    <a:pt x="50" y="195"/>
                    <a:pt x="54" y="201"/>
                    <a:pt x="53" y="204"/>
                  </a:cubicBezTo>
                  <a:cubicBezTo>
                    <a:pt x="53" y="205"/>
                    <a:pt x="53" y="207"/>
                    <a:pt x="55" y="208"/>
                  </a:cubicBezTo>
                  <a:cubicBezTo>
                    <a:pt x="57" y="209"/>
                    <a:pt x="56" y="210"/>
                    <a:pt x="55" y="213"/>
                  </a:cubicBezTo>
                  <a:cubicBezTo>
                    <a:pt x="55" y="213"/>
                    <a:pt x="55" y="214"/>
                    <a:pt x="54" y="215"/>
                  </a:cubicBezTo>
                  <a:cubicBezTo>
                    <a:pt x="53" y="220"/>
                    <a:pt x="54" y="227"/>
                    <a:pt x="56" y="230"/>
                  </a:cubicBezTo>
                  <a:cubicBezTo>
                    <a:pt x="56" y="231"/>
                    <a:pt x="57" y="231"/>
                    <a:pt x="58" y="232"/>
                  </a:cubicBezTo>
                  <a:cubicBezTo>
                    <a:pt x="60" y="232"/>
                    <a:pt x="61" y="233"/>
                    <a:pt x="61" y="234"/>
                  </a:cubicBezTo>
                  <a:cubicBezTo>
                    <a:pt x="61" y="234"/>
                    <a:pt x="61" y="235"/>
                    <a:pt x="61" y="236"/>
                  </a:cubicBezTo>
                  <a:cubicBezTo>
                    <a:pt x="59" y="239"/>
                    <a:pt x="59" y="240"/>
                    <a:pt x="59" y="242"/>
                  </a:cubicBezTo>
                  <a:cubicBezTo>
                    <a:pt x="59" y="243"/>
                    <a:pt x="63" y="244"/>
                    <a:pt x="68" y="245"/>
                  </a:cubicBezTo>
                  <a:cubicBezTo>
                    <a:pt x="68" y="245"/>
                    <a:pt x="68" y="245"/>
                    <a:pt x="68" y="245"/>
                  </a:cubicBezTo>
                  <a:cubicBezTo>
                    <a:pt x="68" y="244"/>
                    <a:pt x="69" y="244"/>
                    <a:pt x="75" y="246"/>
                  </a:cubicBezTo>
                  <a:cubicBezTo>
                    <a:pt x="80" y="248"/>
                    <a:pt x="85" y="245"/>
                    <a:pt x="88" y="242"/>
                  </a:cubicBezTo>
                  <a:cubicBezTo>
                    <a:pt x="91" y="241"/>
                    <a:pt x="93" y="239"/>
                    <a:pt x="94" y="241"/>
                  </a:cubicBezTo>
                  <a:cubicBezTo>
                    <a:pt x="95" y="241"/>
                    <a:pt x="95" y="242"/>
                    <a:pt x="95" y="242"/>
                  </a:cubicBezTo>
                  <a:cubicBezTo>
                    <a:pt x="96" y="243"/>
                    <a:pt x="96" y="243"/>
                    <a:pt x="102" y="243"/>
                  </a:cubicBezTo>
                  <a:cubicBezTo>
                    <a:pt x="106" y="243"/>
                    <a:pt x="107" y="244"/>
                    <a:pt x="108" y="246"/>
                  </a:cubicBezTo>
                  <a:cubicBezTo>
                    <a:pt x="108" y="247"/>
                    <a:pt x="108" y="248"/>
                    <a:pt x="111" y="247"/>
                  </a:cubicBezTo>
                  <a:cubicBezTo>
                    <a:pt x="117" y="247"/>
                    <a:pt x="118" y="250"/>
                    <a:pt x="119" y="251"/>
                  </a:cubicBezTo>
                  <a:cubicBezTo>
                    <a:pt x="119" y="251"/>
                    <a:pt x="119" y="251"/>
                    <a:pt x="119" y="251"/>
                  </a:cubicBezTo>
                  <a:cubicBezTo>
                    <a:pt x="119" y="251"/>
                    <a:pt x="119" y="251"/>
                    <a:pt x="119" y="252"/>
                  </a:cubicBezTo>
                  <a:cubicBezTo>
                    <a:pt x="121" y="256"/>
                    <a:pt x="123" y="258"/>
                    <a:pt x="124" y="258"/>
                  </a:cubicBezTo>
                  <a:cubicBezTo>
                    <a:pt x="124" y="258"/>
                    <a:pt x="124" y="258"/>
                    <a:pt x="125" y="257"/>
                  </a:cubicBezTo>
                  <a:cubicBezTo>
                    <a:pt x="128" y="253"/>
                    <a:pt x="131" y="255"/>
                    <a:pt x="133" y="256"/>
                  </a:cubicBezTo>
                  <a:cubicBezTo>
                    <a:pt x="133" y="256"/>
                    <a:pt x="134" y="257"/>
                    <a:pt x="134" y="257"/>
                  </a:cubicBezTo>
                  <a:cubicBezTo>
                    <a:pt x="136" y="258"/>
                    <a:pt x="142" y="257"/>
                    <a:pt x="146" y="257"/>
                  </a:cubicBezTo>
                  <a:cubicBezTo>
                    <a:pt x="146" y="257"/>
                    <a:pt x="147" y="256"/>
                    <a:pt x="147" y="256"/>
                  </a:cubicBezTo>
                  <a:cubicBezTo>
                    <a:pt x="149" y="255"/>
                    <a:pt x="151" y="254"/>
                    <a:pt x="155" y="257"/>
                  </a:cubicBezTo>
                  <a:cubicBezTo>
                    <a:pt x="159" y="261"/>
                    <a:pt x="162" y="260"/>
                    <a:pt x="165" y="260"/>
                  </a:cubicBezTo>
                  <a:cubicBezTo>
                    <a:pt x="165" y="260"/>
                    <a:pt x="166" y="260"/>
                    <a:pt x="167" y="260"/>
                  </a:cubicBezTo>
                  <a:cubicBezTo>
                    <a:pt x="169" y="260"/>
                    <a:pt x="170" y="260"/>
                    <a:pt x="171" y="259"/>
                  </a:cubicBezTo>
                  <a:cubicBezTo>
                    <a:pt x="171" y="258"/>
                    <a:pt x="172" y="258"/>
                    <a:pt x="173" y="257"/>
                  </a:cubicBezTo>
                  <a:cubicBezTo>
                    <a:pt x="175" y="257"/>
                    <a:pt x="176" y="257"/>
                    <a:pt x="177" y="258"/>
                  </a:cubicBezTo>
                  <a:cubicBezTo>
                    <a:pt x="178" y="259"/>
                    <a:pt x="178" y="260"/>
                    <a:pt x="181" y="259"/>
                  </a:cubicBezTo>
                  <a:cubicBezTo>
                    <a:pt x="187" y="257"/>
                    <a:pt x="188" y="259"/>
                    <a:pt x="190" y="261"/>
                  </a:cubicBezTo>
                  <a:cubicBezTo>
                    <a:pt x="190" y="261"/>
                    <a:pt x="190" y="261"/>
                    <a:pt x="190" y="262"/>
                  </a:cubicBezTo>
                  <a:cubicBezTo>
                    <a:pt x="191" y="262"/>
                    <a:pt x="193" y="261"/>
                    <a:pt x="195" y="260"/>
                  </a:cubicBezTo>
                  <a:cubicBezTo>
                    <a:pt x="196" y="260"/>
                    <a:pt x="197" y="259"/>
                    <a:pt x="198" y="259"/>
                  </a:cubicBezTo>
                  <a:cubicBezTo>
                    <a:pt x="199" y="258"/>
                    <a:pt x="201" y="260"/>
                    <a:pt x="203" y="261"/>
                  </a:cubicBezTo>
                  <a:cubicBezTo>
                    <a:pt x="206" y="264"/>
                    <a:pt x="208" y="266"/>
                    <a:pt x="210" y="264"/>
                  </a:cubicBezTo>
                  <a:cubicBezTo>
                    <a:pt x="214" y="261"/>
                    <a:pt x="217" y="262"/>
                    <a:pt x="217" y="262"/>
                  </a:cubicBezTo>
                  <a:cubicBezTo>
                    <a:pt x="217" y="262"/>
                    <a:pt x="217" y="262"/>
                    <a:pt x="217" y="262"/>
                  </a:cubicBezTo>
                  <a:cubicBezTo>
                    <a:pt x="220" y="266"/>
                    <a:pt x="222" y="267"/>
                    <a:pt x="225" y="268"/>
                  </a:cubicBezTo>
                  <a:cubicBezTo>
                    <a:pt x="229" y="268"/>
                    <a:pt x="232" y="265"/>
                    <a:pt x="232" y="265"/>
                  </a:cubicBezTo>
                  <a:cubicBezTo>
                    <a:pt x="232" y="265"/>
                    <a:pt x="233" y="265"/>
                    <a:pt x="233" y="265"/>
                  </a:cubicBezTo>
                  <a:cubicBezTo>
                    <a:pt x="326" y="289"/>
                    <a:pt x="326" y="289"/>
                    <a:pt x="326" y="289"/>
                  </a:cubicBezTo>
                  <a:cubicBezTo>
                    <a:pt x="382" y="80"/>
                    <a:pt x="382" y="80"/>
                    <a:pt x="382" y="80"/>
                  </a:cubicBezTo>
                  <a:cubicBezTo>
                    <a:pt x="319" y="60"/>
                    <a:pt x="137" y="3"/>
                    <a:pt x="134" y="1"/>
                  </a:cubicBezTo>
                  <a:cubicBezTo>
                    <a:pt x="133" y="0"/>
                    <a:pt x="133" y="0"/>
                    <a:pt x="132" y="0"/>
                  </a:cubicBezTo>
                  <a:cubicBezTo>
                    <a:pt x="131" y="1"/>
                    <a:pt x="131" y="1"/>
                    <a:pt x="129" y="1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28" y="2"/>
                    <a:pt x="129" y="6"/>
                    <a:pt x="129" y="9"/>
                  </a:cubicBezTo>
                  <a:cubicBezTo>
                    <a:pt x="129" y="11"/>
                    <a:pt x="129" y="13"/>
                    <a:pt x="129" y="14"/>
                  </a:cubicBezTo>
                  <a:cubicBezTo>
                    <a:pt x="129" y="15"/>
                    <a:pt x="129" y="15"/>
                    <a:pt x="129" y="16"/>
                  </a:cubicBezTo>
                  <a:cubicBezTo>
                    <a:pt x="128" y="18"/>
                    <a:pt x="127" y="20"/>
                    <a:pt x="128" y="21"/>
                  </a:cubicBezTo>
                  <a:cubicBezTo>
                    <a:pt x="128" y="21"/>
                    <a:pt x="129" y="20"/>
                    <a:pt x="129" y="20"/>
                  </a:cubicBezTo>
                  <a:cubicBezTo>
                    <a:pt x="130" y="19"/>
                    <a:pt x="131" y="17"/>
                    <a:pt x="133" y="17"/>
                  </a:cubicBezTo>
                  <a:cubicBezTo>
                    <a:pt x="136" y="17"/>
                    <a:pt x="139" y="19"/>
                    <a:pt x="140" y="21"/>
                  </a:cubicBezTo>
                  <a:cubicBezTo>
                    <a:pt x="140" y="22"/>
                    <a:pt x="140" y="23"/>
                    <a:pt x="138" y="24"/>
                  </a:cubicBezTo>
                  <a:cubicBezTo>
                    <a:pt x="138" y="24"/>
                    <a:pt x="137" y="25"/>
                    <a:pt x="137" y="27"/>
                  </a:cubicBezTo>
                  <a:cubicBezTo>
                    <a:pt x="137" y="28"/>
                    <a:pt x="137" y="31"/>
                    <a:pt x="135" y="31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134" y="31"/>
                    <a:pt x="134" y="33"/>
                    <a:pt x="134" y="34"/>
                  </a:cubicBezTo>
                  <a:cubicBezTo>
                    <a:pt x="134" y="35"/>
                    <a:pt x="135" y="36"/>
                    <a:pt x="135" y="36"/>
                  </a:cubicBezTo>
                  <a:cubicBezTo>
                    <a:pt x="135" y="37"/>
                    <a:pt x="135" y="38"/>
                    <a:pt x="134" y="38"/>
                  </a:cubicBezTo>
                  <a:cubicBezTo>
                    <a:pt x="133" y="39"/>
                    <a:pt x="131" y="39"/>
                    <a:pt x="129" y="38"/>
                  </a:cubicBezTo>
                  <a:cubicBezTo>
                    <a:pt x="127" y="37"/>
                    <a:pt x="126" y="36"/>
                    <a:pt x="125" y="35"/>
                  </a:cubicBezTo>
                  <a:cubicBezTo>
                    <a:pt x="125" y="35"/>
                    <a:pt x="125" y="35"/>
                    <a:pt x="125" y="35"/>
                  </a:cubicBezTo>
                  <a:cubicBezTo>
                    <a:pt x="124" y="35"/>
                    <a:pt x="123" y="37"/>
                    <a:pt x="122" y="39"/>
                  </a:cubicBezTo>
                  <a:cubicBezTo>
                    <a:pt x="122" y="39"/>
                    <a:pt x="124" y="40"/>
                    <a:pt x="125" y="41"/>
                  </a:cubicBezTo>
                  <a:cubicBezTo>
                    <a:pt x="127" y="41"/>
                    <a:pt x="128" y="42"/>
                    <a:pt x="128" y="43"/>
                  </a:cubicBezTo>
                  <a:cubicBezTo>
                    <a:pt x="128" y="44"/>
                    <a:pt x="127" y="47"/>
                    <a:pt x="127" y="48"/>
                  </a:cubicBezTo>
                  <a:cubicBezTo>
                    <a:pt x="131" y="53"/>
                    <a:pt x="128" y="56"/>
                    <a:pt x="128" y="57"/>
                  </a:cubicBezTo>
                  <a:cubicBezTo>
                    <a:pt x="125" y="60"/>
                    <a:pt x="124" y="62"/>
                    <a:pt x="124" y="64"/>
                  </a:cubicBezTo>
                  <a:cubicBezTo>
                    <a:pt x="125" y="66"/>
                    <a:pt x="126" y="67"/>
                    <a:pt x="128" y="68"/>
                  </a:cubicBezTo>
                  <a:cubicBezTo>
                    <a:pt x="128" y="69"/>
                    <a:pt x="129" y="69"/>
                    <a:pt x="129" y="70"/>
                  </a:cubicBezTo>
                  <a:cubicBezTo>
                    <a:pt x="130" y="71"/>
                    <a:pt x="130" y="74"/>
                    <a:pt x="131" y="77"/>
                  </a:cubicBezTo>
                  <a:cubicBezTo>
                    <a:pt x="131" y="80"/>
                    <a:pt x="131" y="82"/>
                    <a:pt x="131" y="83"/>
                  </a:cubicBezTo>
                  <a:cubicBezTo>
                    <a:pt x="132" y="85"/>
                    <a:pt x="131" y="89"/>
                    <a:pt x="127" y="94"/>
                  </a:cubicBezTo>
                  <a:cubicBezTo>
                    <a:pt x="126" y="94"/>
                    <a:pt x="126" y="94"/>
                    <a:pt x="125" y="95"/>
                  </a:cubicBezTo>
                  <a:cubicBezTo>
                    <a:pt x="123" y="97"/>
                    <a:pt x="118" y="101"/>
                    <a:pt x="116" y="107"/>
                  </a:cubicBezTo>
                  <a:cubicBezTo>
                    <a:pt x="114" y="112"/>
                    <a:pt x="115" y="114"/>
                    <a:pt x="116" y="116"/>
                  </a:cubicBezTo>
                  <a:cubicBezTo>
                    <a:pt x="116" y="117"/>
                    <a:pt x="116" y="118"/>
                    <a:pt x="116" y="119"/>
                  </a:cubicBezTo>
                  <a:cubicBezTo>
                    <a:pt x="115" y="121"/>
                    <a:pt x="113" y="122"/>
                    <a:pt x="109" y="124"/>
                  </a:cubicBezTo>
                  <a:cubicBezTo>
                    <a:pt x="109" y="124"/>
                    <a:pt x="108" y="125"/>
                    <a:pt x="107" y="125"/>
                  </a:cubicBezTo>
                  <a:cubicBezTo>
                    <a:pt x="104" y="127"/>
                    <a:pt x="103" y="127"/>
                    <a:pt x="102" y="127"/>
                  </a:cubicBezTo>
                  <a:cubicBezTo>
                    <a:pt x="101" y="127"/>
                    <a:pt x="101" y="127"/>
                    <a:pt x="101" y="128"/>
                  </a:cubicBezTo>
                  <a:cubicBezTo>
                    <a:pt x="99" y="129"/>
                    <a:pt x="98" y="131"/>
                    <a:pt x="96" y="133"/>
                  </a:cubicBezTo>
                  <a:cubicBezTo>
                    <a:pt x="95" y="135"/>
                    <a:pt x="94" y="135"/>
                    <a:pt x="93" y="135"/>
                  </a:cubicBezTo>
                  <a:cubicBezTo>
                    <a:pt x="92" y="135"/>
                    <a:pt x="91" y="136"/>
                    <a:pt x="91" y="136"/>
                  </a:cubicBezTo>
                  <a:cubicBezTo>
                    <a:pt x="90" y="138"/>
                    <a:pt x="87" y="137"/>
                    <a:pt x="85" y="135"/>
                  </a:cubicBezTo>
                  <a:cubicBezTo>
                    <a:pt x="84" y="135"/>
                    <a:pt x="84" y="135"/>
                    <a:pt x="84" y="135"/>
                  </a:cubicBezTo>
                  <a:cubicBezTo>
                    <a:pt x="82" y="134"/>
                    <a:pt x="82" y="134"/>
                    <a:pt x="80" y="135"/>
                  </a:cubicBezTo>
                  <a:cubicBezTo>
                    <a:pt x="80" y="135"/>
                    <a:pt x="79" y="135"/>
                    <a:pt x="78" y="135"/>
                  </a:cubicBezTo>
                  <a:cubicBezTo>
                    <a:pt x="77" y="135"/>
                    <a:pt x="76" y="134"/>
                    <a:pt x="75" y="133"/>
                  </a:cubicBezTo>
                  <a:cubicBezTo>
                    <a:pt x="74" y="132"/>
                    <a:pt x="73" y="131"/>
                    <a:pt x="73" y="129"/>
                  </a:cubicBezTo>
                  <a:cubicBezTo>
                    <a:pt x="73" y="128"/>
                    <a:pt x="74" y="127"/>
                    <a:pt x="75" y="127"/>
                  </a:cubicBezTo>
                  <a:cubicBezTo>
                    <a:pt x="75" y="127"/>
                    <a:pt x="77" y="127"/>
                    <a:pt x="80" y="123"/>
                  </a:cubicBezTo>
                  <a:cubicBezTo>
                    <a:pt x="82" y="121"/>
                    <a:pt x="83" y="120"/>
                    <a:pt x="84" y="120"/>
                  </a:cubicBezTo>
                  <a:cubicBezTo>
                    <a:pt x="85" y="121"/>
                    <a:pt x="86" y="122"/>
                    <a:pt x="86" y="124"/>
                  </a:cubicBezTo>
                  <a:cubicBezTo>
                    <a:pt x="86" y="125"/>
                    <a:pt x="86" y="126"/>
                    <a:pt x="86" y="126"/>
                  </a:cubicBezTo>
                  <a:cubicBezTo>
                    <a:pt x="88" y="126"/>
                    <a:pt x="93" y="122"/>
                    <a:pt x="95" y="120"/>
                  </a:cubicBezTo>
                  <a:cubicBezTo>
                    <a:pt x="96" y="118"/>
                    <a:pt x="99" y="118"/>
                    <a:pt x="101" y="118"/>
                  </a:cubicBezTo>
                  <a:cubicBezTo>
                    <a:pt x="101" y="118"/>
                    <a:pt x="102" y="118"/>
                    <a:pt x="102" y="118"/>
                  </a:cubicBezTo>
                  <a:cubicBezTo>
                    <a:pt x="103" y="117"/>
                    <a:pt x="105" y="114"/>
                    <a:pt x="105" y="111"/>
                  </a:cubicBezTo>
                  <a:cubicBezTo>
                    <a:pt x="104" y="111"/>
                    <a:pt x="104" y="111"/>
                    <a:pt x="104" y="111"/>
                  </a:cubicBezTo>
                  <a:cubicBezTo>
                    <a:pt x="102" y="111"/>
                    <a:pt x="101" y="111"/>
                    <a:pt x="100" y="111"/>
                  </a:cubicBezTo>
                  <a:cubicBezTo>
                    <a:pt x="96" y="111"/>
                    <a:pt x="94" y="111"/>
                    <a:pt x="93" y="110"/>
                  </a:cubicBezTo>
                  <a:cubicBezTo>
                    <a:pt x="93" y="109"/>
                    <a:pt x="93" y="109"/>
                    <a:pt x="93" y="108"/>
                  </a:cubicBezTo>
                  <a:cubicBezTo>
                    <a:pt x="93" y="108"/>
                    <a:pt x="93" y="108"/>
                    <a:pt x="93" y="108"/>
                  </a:cubicBezTo>
                  <a:cubicBezTo>
                    <a:pt x="94" y="106"/>
                    <a:pt x="95" y="104"/>
                    <a:pt x="101" y="102"/>
                  </a:cubicBezTo>
                  <a:cubicBezTo>
                    <a:pt x="105" y="100"/>
                    <a:pt x="105" y="100"/>
                    <a:pt x="106" y="99"/>
                  </a:cubicBezTo>
                  <a:cubicBezTo>
                    <a:pt x="106" y="99"/>
                    <a:pt x="107" y="99"/>
                    <a:pt x="108" y="98"/>
                  </a:cubicBezTo>
                  <a:cubicBezTo>
                    <a:pt x="108" y="98"/>
                    <a:pt x="108" y="98"/>
                    <a:pt x="108" y="98"/>
                  </a:cubicBezTo>
                  <a:cubicBezTo>
                    <a:pt x="111" y="96"/>
                    <a:pt x="114" y="95"/>
                    <a:pt x="116" y="92"/>
                  </a:cubicBezTo>
                  <a:cubicBezTo>
                    <a:pt x="117" y="91"/>
                    <a:pt x="117" y="90"/>
                    <a:pt x="117" y="88"/>
                  </a:cubicBezTo>
                  <a:cubicBezTo>
                    <a:pt x="117" y="87"/>
                    <a:pt x="116" y="86"/>
                    <a:pt x="116" y="84"/>
                  </a:cubicBezTo>
                  <a:cubicBezTo>
                    <a:pt x="116" y="83"/>
                    <a:pt x="116" y="83"/>
                    <a:pt x="116" y="83"/>
                  </a:cubicBezTo>
                  <a:cubicBezTo>
                    <a:pt x="116" y="83"/>
                    <a:pt x="116" y="84"/>
                    <a:pt x="116" y="84"/>
                  </a:cubicBezTo>
                  <a:cubicBezTo>
                    <a:pt x="115" y="86"/>
                    <a:pt x="114" y="87"/>
                    <a:pt x="114" y="88"/>
                  </a:cubicBezTo>
                  <a:cubicBezTo>
                    <a:pt x="113" y="89"/>
                    <a:pt x="112" y="90"/>
                    <a:pt x="112" y="91"/>
                  </a:cubicBezTo>
                  <a:cubicBezTo>
                    <a:pt x="110" y="94"/>
                    <a:pt x="109" y="95"/>
                    <a:pt x="107" y="95"/>
                  </a:cubicBezTo>
                  <a:cubicBezTo>
                    <a:pt x="107" y="96"/>
                    <a:pt x="106" y="96"/>
                    <a:pt x="105" y="96"/>
                  </a:cubicBezTo>
                  <a:cubicBezTo>
                    <a:pt x="103" y="98"/>
                    <a:pt x="100" y="99"/>
                    <a:pt x="97" y="99"/>
                  </a:cubicBezTo>
                  <a:cubicBezTo>
                    <a:pt x="95" y="99"/>
                    <a:pt x="94" y="99"/>
                    <a:pt x="93" y="100"/>
                  </a:cubicBezTo>
                  <a:cubicBezTo>
                    <a:pt x="92" y="100"/>
                    <a:pt x="92" y="100"/>
                    <a:pt x="91" y="101"/>
                  </a:cubicBezTo>
                  <a:cubicBezTo>
                    <a:pt x="90" y="101"/>
                    <a:pt x="88" y="103"/>
                    <a:pt x="86" y="104"/>
                  </a:cubicBezTo>
                  <a:cubicBezTo>
                    <a:pt x="83" y="106"/>
                    <a:pt x="82" y="107"/>
                    <a:pt x="81" y="108"/>
                  </a:cubicBezTo>
                  <a:cubicBezTo>
                    <a:pt x="81" y="108"/>
                    <a:pt x="82" y="110"/>
                    <a:pt x="82" y="111"/>
                  </a:cubicBezTo>
                  <a:cubicBezTo>
                    <a:pt x="83" y="113"/>
                    <a:pt x="83" y="114"/>
                    <a:pt x="83" y="114"/>
                  </a:cubicBezTo>
                  <a:cubicBezTo>
                    <a:pt x="82" y="116"/>
                    <a:pt x="77" y="117"/>
                    <a:pt x="75" y="116"/>
                  </a:cubicBezTo>
                  <a:cubicBezTo>
                    <a:pt x="72" y="116"/>
                    <a:pt x="71" y="114"/>
                    <a:pt x="69" y="110"/>
                  </a:cubicBezTo>
                  <a:cubicBezTo>
                    <a:pt x="68" y="109"/>
                    <a:pt x="68" y="108"/>
                    <a:pt x="68" y="106"/>
                  </a:cubicBezTo>
                  <a:cubicBezTo>
                    <a:pt x="69" y="104"/>
                    <a:pt x="71" y="103"/>
                    <a:pt x="73" y="102"/>
                  </a:cubicBezTo>
                  <a:cubicBezTo>
                    <a:pt x="74" y="102"/>
                    <a:pt x="75" y="101"/>
                    <a:pt x="76" y="100"/>
                  </a:cubicBezTo>
                  <a:cubicBezTo>
                    <a:pt x="78" y="98"/>
                    <a:pt x="81" y="96"/>
                    <a:pt x="85" y="95"/>
                  </a:cubicBezTo>
                  <a:cubicBezTo>
                    <a:pt x="88" y="93"/>
                    <a:pt x="90" y="87"/>
                    <a:pt x="92" y="83"/>
                  </a:cubicBezTo>
                  <a:cubicBezTo>
                    <a:pt x="93" y="81"/>
                    <a:pt x="93" y="79"/>
                    <a:pt x="94" y="79"/>
                  </a:cubicBezTo>
                  <a:cubicBezTo>
                    <a:pt x="94" y="79"/>
                    <a:pt x="95" y="79"/>
                    <a:pt x="95" y="79"/>
                  </a:cubicBezTo>
                  <a:cubicBezTo>
                    <a:pt x="96" y="80"/>
                    <a:pt x="97" y="81"/>
                    <a:pt x="97" y="82"/>
                  </a:cubicBezTo>
                  <a:cubicBezTo>
                    <a:pt x="98" y="84"/>
                    <a:pt x="99" y="86"/>
                    <a:pt x="100" y="87"/>
                  </a:cubicBezTo>
                  <a:cubicBezTo>
                    <a:pt x="101" y="87"/>
                    <a:pt x="101" y="87"/>
                    <a:pt x="101" y="87"/>
                  </a:cubicBezTo>
                  <a:cubicBezTo>
                    <a:pt x="101" y="87"/>
                    <a:pt x="102" y="87"/>
                    <a:pt x="102" y="86"/>
                  </a:cubicBezTo>
                  <a:cubicBezTo>
                    <a:pt x="103" y="85"/>
                    <a:pt x="104" y="84"/>
                    <a:pt x="106" y="82"/>
                  </a:cubicBezTo>
                  <a:cubicBezTo>
                    <a:pt x="109" y="80"/>
                    <a:pt x="108" y="80"/>
                    <a:pt x="108" y="78"/>
                  </a:cubicBezTo>
                  <a:cubicBezTo>
                    <a:pt x="108" y="77"/>
                    <a:pt x="107" y="77"/>
                    <a:pt x="107" y="75"/>
                  </a:cubicBezTo>
                  <a:cubicBezTo>
                    <a:pt x="108" y="74"/>
                    <a:pt x="108" y="73"/>
                    <a:pt x="108" y="73"/>
                  </a:cubicBezTo>
                  <a:cubicBezTo>
                    <a:pt x="108" y="71"/>
                    <a:pt x="109" y="69"/>
                    <a:pt x="108" y="66"/>
                  </a:cubicBezTo>
                  <a:cubicBezTo>
                    <a:pt x="108" y="64"/>
                    <a:pt x="108" y="63"/>
                    <a:pt x="108" y="63"/>
                  </a:cubicBezTo>
                  <a:cubicBezTo>
                    <a:pt x="108" y="63"/>
                    <a:pt x="108" y="63"/>
                    <a:pt x="107" y="63"/>
                  </a:cubicBezTo>
                  <a:cubicBezTo>
                    <a:pt x="107" y="64"/>
                    <a:pt x="107" y="65"/>
                    <a:pt x="106" y="66"/>
                  </a:cubicBezTo>
                  <a:cubicBezTo>
                    <a:pt x="106" y="67"/>
                    <a:pt x="105" y="69"/>
                    <a:pt x="104" y="71"/>
                  </a:cubicBezTo>
                  <a:cubicBezTo>
                    <a:pt x="103" y="72"/>
                    <a:pt x="102" y="73"/>
                    <a:pt x="101" y="73"/>
                  </a:cubicBezTo>
                  <a:cubicBezTo>
                    <a:pt x="100" y="72"/>
                    <a:pt x="99" y="70"/>
                    <a:pt x="100" y="69"/>
                  </a:cubicBezTo>
                  <a:cubicBezTo>
                    <a:pt x="100" y="67"/>
                    <a:pt x="100" y="65"/>
                    <a:pt x="100" y="64"/>
                  </a:cubicBezTo>
                  <a:cubicBezTo>
                    <a:pt x="99" y="65"/>
                    <a:pt x="98" y="66"/>
                    <a:pt x="97" y="66"/>
                  </a:cubicBezTo>
                  <a:cubicBezTo>
                    <a:pt x="96" y="66"/>
                    <a:pt x="95" y="66"/>
                    <a:pt x="95" y="65"/>
                  </a:cubicBezTo>
                  <a:cubicBezTo>
                    <a:pt x="93" y="64"/>
                    <a:pt x="94" y="62"/>
                    <a:pt x="94" y="61"/>
                  </a:cubicBezTo>
                  <a:cubicBezTo>
                    <a:pt x="94" y="60"/>
                    <a:pt x="95" y="59"/>
                    <a:pt x="95" y="58"/>
                  </a:cubicBezTo>
                  <a:cubicBezTo>
                    <a:pt x="95" y="57"/>
                    <a:pt x="95" y="57"/>
                    <a:pt x="95" y="56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5" y="56"/>
                    <a:pt x="94" y="56"/>
                    <a:pt x="93" y="55"/>
                  </a:cubicBezTo>
                  <a:cubicBezTo>
                    <a:pt x="91" y="55"/>
                    <a:pt x="91" y="55"/>
                    <a:pt x="91" y="55"/>
                  </a:cubicBezTo>
                  <a:cubicBezTo>
                    <a:pt x="89" y="54"/>
                    <a:pt x="89" y="54"/>
                    <a:pt x="86" y="54"/>
                  </a:cubicBezTo>
                  <a:cubicBezTo>
                    <a:pt x="83" y="54"/>
                    <a:pt x="82" y="53"/>
                    <a:pt x="80" y="52"/>
                  </a:cubicBezTo>
                  <a:cubicBezTo>
                    <a:pt x="80" y="51"/>
                    <a:pt x="80" y="51"/>
                    <a:pt x="79" y="51"/>
                  </a:cubicBezTo>
                  <a:cubicBezTo>
                    <a:pt x="79" y="50"/>
                    <a:pt x="78" y="50"/>
                    <a:pt x="77" y="49"/>
                  </a:cubicBezTo>
                  <a:cubicBezTo>
                    <a:pt x="75" y="48"/>
                    <a:pt x="73" y="47"/>
                    <a:pt x="71" y="46"/>
                  </a:cubicBezTo>
                  <a:cubicBezTo>
                    <a:pt x="70" y="46"/>
                    <a:pt x="70" y="46"/>
                    <a:pt x="69" y="46"/>
                  </a:cubicBezTo>
                  <a:cubicBezTo>
                    <a:pt x="67" y="45"/>
                    <a:pt x="65" y="44"/>
                    <a:pt x="63" y="44"/>
                  </a:cubicBezTo>
                  <a:cubicBezTo>
                    <a:pt x="60" y="44"/>
                    <a:pt x="59" y="43"/>
                    <a:pt x="57" y="41"/>
                  </a:cubicBezTo>
                  <a:cubicBezTo>
                    <a:pt x="57" y="40"/>
                    <a:pt x="56" y="39"/>
                    <a:pt x="54" y="37"/>
                  </a:cubicBezTo>
                  <a:cubicBezTo>
                    <a:pt x="52" y="35"/>
                    <a:pt x="52" y="35"/>
                    <a:pt x="50" y="34"/>
                  </a:cubicBezTo>
                  <a:cubicBezTo>
                    <a:pt x="50" y="34"/>
                    <a:pt x="49" y="34"/>
                    <a:pt x="48" y="33"/>
                  </a:cubicBezTo>
                  <a:cubicBezTo>
                    <a:pt x="45" y="32"/>
                    <a:pt x="43" y="30"/>
                    <a:pt x="43" y="27"/>
                  </a:cubicBezTo>
                  <a:cubicBezTo>
                    <a:pt x="43" y="26"/>
                    <a:pt x="42" y="25"/>
                    <a:pt x="40" y="23"/>
                  </a:cubicBezTo>
                  <a:cubicBezTo>
                    <a:pt x="39" y="22"/>
                    <a:pt x="39" y="22"/>
                    <a:pt x="38" y="21"/>
                  </a:cubicBezTo>
                  <a:cubicBezTo>
                    <a:pt x="37" y="20"/>
                    <a:pt x="37" y="19"/>
                    <a:pt x="36" y="19"/>
                  </a:cubicBezTo>
                  <a:cubicBezTo>
                    <a:pt x="35" y="17"/>
                    <a:pt x="35" y="17"/>
                    <a:pt x="33" y="17"/>
                  </a:cubicBezTo>
                  <a:cubicBezTo>
                    <a:pt x="32" y="17"/>
                    <a:pt x="28" y="22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19" y="35"/>
                    <a:pt x="20" y="38"/>
                    <a:pt x="21" y="41"/>
                  </a:cubicBezTo>
                  <a:cubicBezTo>
                    <a:pt x="22" y="42"/>
                    <a:pt x="22" y="44"/>
                    <a:pt x="20" y="45"/>
                  </a:cubicBezTo>
                  <a:cubicBezTo>
                    <a:pt x="18" y="48"/>
                    <a:pt x="18" y="52"/>
                    <a:pt x="19" y="55"/>
                  </a:cubicBezTo>
                  <a:cubicBezTo>
                    <a:pt x="19" y="56"/>
                    <a:pt x="19" y="57"/>
                    <a:pt x="18" y="58"/>
                  </a:cubicBezTo>
                  <a:cubicBezTo>
                    <a:pt x="18" y="58"/>
                    <a:pt x="17" y="62"/>
                    <a:pt x="17" y="63"/>
                  </a:cubicBezTo>
                  <a:cubicBezTo>
                    <a:pt x="18" y="62"/>
                    <a:pt x="20" y="63"/>
                    <a:pt x="22" y="64"/>
                  </a:cubicBezTo>
                  <a:cubicBezTo>
                    <a:pt x="24" y="65"/>
                    <a:pt x="26" y="68"/>
                    <a:pt x="25" y="69"/>
                  </a:cubicBezTo>
                  <a:cubicBezTo>
                    <a:pt x="25" y="70"/>
                    <a:pt x="25" y="71"/>
                    <a:pt x="24" y="71"/>
                  </a:cubicBezTo>
                  <a:cubicBezTo>
                    <a:pt x="22" y="72"/>
                    <a:pt x="22" y="74"/>
                    <a:pt x="21" y="76"/>
                  </a:cubicBezTo>
                  <a:cubicBezTo>
                    <a:pt x="21" y="77"/>
                    <a:pt x="20" y="79"/>
                    <a:pt x="20" y="80"/>
                  </a:cubicBezTo>
                  <a:cubicBezTo>
                    <a:pt x="19" y="81"/>
                    <a:pt x="19" y="81"/>
                    <a:pt x="18" y="82"/>
                  </a:cubicBezTo>
                  <a:cubicBezTo>
                    <a:pt x="16" y="86"/>
                    <a:pt x="14" y="90"/>
                    <a:pt x="16" y="92"/>
                  </a:cubicBezTo>
                  <a:cubicBezTo>
                    <a:pt x="20" y="94"/>
                    <a:pt x="19" y="97"/>
                    <a:pt x="19" y="97"/>
                  </a:cubicBezTo>
                  <a:cubicBezTo>
                    <a:pt x="19" y="97"/>
                    <a:pt x="19" y="97"/>
                    <a:pt x="19" y="98"/>
                  </a:cubicBezTo>
                  <a:cubicBezTo>
                    <a:pt x="17" y="99"/>
                    <a:pt x="17" y="100"/>
                    <a:pt x="18" y="101"/>
                  </a:cubicBezTo>
                  <a:cubicBezTo>
                    <a:pt x="18" y="102"/>
                    <a:pt x="19" y="103"/>
                    <a:pt x="18" y="104"/>
                  </a:cubicBezTo>
                  <a:cubicBezTo>
                    <a:pt x="17" y="106"/>
                    <a:pt x="17" y="106"/>
                    <a:pt x="17" y="106"/>
                  </a:cubicBezTo>
                  <a:cubicBezTo>
                    <a:pt x="17" y="106"/>
                    <a:pt x="17" y="107"/>
                    <a:pt x="14" y="111"/>
                  </a:cubicBezTo>
                  <a:cubicBezTo>
                    <a:pt x="12" y="113"/>
                    <a:pt x="12" y="115"/>
                    <a:pt x="12" y="116"/>
                  </a:cubicBezTo>
                  <a:cubicBezTo>
                    <a:pt x="13" y="117"/>
                    <a:pt x="14" y="117"/>
                    <a:pt x="14" y="117"/>
                  </a:cubicBezTo>
                  <a:cubicBezTo>
                    <a:pt x="16" y="115"/>
                    <a:pt x="17" y="114"/>
                    <a:pt x="19" y="115"/>
                  </a:cubicBezTo>
                  <a:cubicBezTo>
                    <a:pt x="21" y="115"/>
                    <a:pt x="22" y="117"/>
                    <a:pt x="23" y="119"/>
                  </a:cubicBezTo>
                  <a:cubicBezTo>
                    <a:pt x="24" y="121"/>
                    <a:pt x="25" y="122"/>
                    <a:pt x="26" y="123"/>
                  </a:cubicBezTo>
                  <a:cubicBezTo>
                    <a:pt x="27" y="124"/>
                    <a:pt x="28" y="125"/>
                    <a:pt x="27" y="126"/>
                  </a:cubicBezTo>
                  <a:cubicBezTo>
                    <a:pt x="27" y="127"/>
                    <a:pt x="26" y="126"/>
                    <a:pt x="26" y="126"/>
                  </a:cubicBezTo>
                  <a:cubicBezTo>
                    <a:pt x="24" y="126"/>
                    <a:pt x="20" y="128"/>
                    <a:pt x="15" y="133"/>
                  </a:cubicBezTo>
                  <a:cubicBezTo>
                    <a:pt x="13" y="135"/>
                    <a:pt x="13" y="136"/>
                    <a:pt x="14" y="138"/>
                  </a:cubicBezTo>
                  <a:cubicBezTo>
                    <a:pt x="15" y="139"/>
                    <a:pt x="17" y="139"/>
                    <a:pt x="17" y="139"/>
                  </a:cubicBezTo>
                  <a:cubicBezTo>
                    <a:pt x="20" y="138"/>
                    <a:pt x="22" y="139"/>
                    <a:pt x="25" y="140"/>
                  </a:cubicBezTo>
                  <a:cubicBezTo>
                    <a:pt x="27" y="141"/>
                    <a:pt x="27" y="143"/>
                    <a:pt x="27" y="145"/>
                  </a:cubicBezTo>
                  <a:cubicBezTo>
                    <a:pt x="28" y="147"/>
                    <a:pt x="27" y="148"/>
                    <a:pt x="26" y="148"/>
                  </a:cubicBezTo>
                  <a:cubicBezTo>
                    <a:pt x="26" y="149"/>
                    <a:pt x="25" y="149"/>
                    <a:pt x="24" y="148"/>
                  </a:cubicBezTo>
                  <a:cubicBezTo>
                    <a:pt x="23" y="148"/>
                    <a:pt x="22" y="147"/>
                    <a:pt x="21" y="147"/>
                  </a:cubicBezTo>
                  <a:cubicBezTo>
                    <a:pt x="20" y="147"/>
                    <a:pt x="20" y="148"/>
                    <a:pt x="19" y="148"/>
                  </a:cubicBezTo>
                  <a:cubicBezTo>
                    <a:pt x="19" y="150"/>
                    <a:pt x="18" y="151"/>
                    <a:pt x="18" y="153"/>
                  </a:cubicBezTo>
                  <a:cubicBezTo>
                    <a:pt x="17" y="154"/>
                    <a:pt x="17" y="156"/>
                    <a:pt x="16" y="158"/>
                  </a:cubicBezTo>
                  <a:cubicBezTo>
                    <a:pt x="15" y="160"/>
                    <a:pt x="12" y="162"/>
                    <a:pt x="10" y="162"/>
                  </a:cubicBezTo>
                  <a:cubicBezTo>
                    <a:pt x="9" y="161"/>
                    <a:pt x="9" y="161"/>
                    <a:pt x="9" y="160"/>
                  </a:cubicBezTo>
                  <a:cubicBezTo>
                    <a:pt x="9" y="158"/>
                    <a:pt x="9" y="157"/>
                    <a:pt x="9" y="155"/>
                  </a:cubicBezTo>
                  <a:cubicBezTo>
                    <a:pt x="9" y="153"/>
                    <a:pt x="9" y="151"/>
                    <a:pt x="9" y="149"/>
                  </a:cubicBezTo>
                  <a:cubicBezTo>
                    <a:pt x="9" y="148"/>
                    <a:pt x="9" y="147"/>
                    <a:pt x="9" y="147"/>
                  </a:cubicBezTo>
                  <a:cubicBezTo>
                    <a:pt x="9" y="147"/>
                    <a:pt x="8" y="147"/>
                    <a:pt x="8" y="148"/>
                  </a:cubicBezTo>
                  <a:cubicBezTo>
                    <a:pt x="7" y="149"/>
                    <a:pt x="7" y="149"/>
                    <a:pt x="7" y="149"/>
                  </a:cubicBezTo>
                  <a:cubicBezTo>
                    <a:pt x="6" y="150"/>
                    <a:pt x="6" y="151"/>
                    <a:pt x="6" y="153"/>
                  </a:cubicBezTo>
                  <a:cubicBezTo>
                    <a:pt x="6" y="155"/>
                    <a:pt x="6" y="157"/>
                    <a:pt x="5" y="158"/>
                  </a:cubicBezTo>
                  <a:cubicBezTo>
                    <a:pt x="4" y="160"/>
                    <a:pt x="3" y="161"/>
                    <a:pt x="2" y="162"/>
                  </a:cubicBezTo>
                  <a:cubicBezTo>
                    <a:pt x="1" y="163"/>
                    <a:pt x="0" y="164"/>
                    <a:pt x="1" y="164"/>
                  </a:cubicBezTo>
                  <a:cubicBezTo>
                    <a:pt x="1" y="164"/>
                    <a:pt x="1" y="165"/>
                    <a:pt x="3" y="165"/>
                  </a:cubicBezTo>
                  <a:cubicBezTo>
                    <a:pt x="5" y="166"/>
                    <a:pt x="6" y="167"/>
                    <a:pt x="7" y="168"/>
                  </a:cubicBezTo>
                  <a:cubicBezTo>
                    <a:pt x="9" y="171"/>
                    <a:pt x="8" y="174"/>
                    <a:pt x="8" y="174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14"/>
            <p:cNvSpPr>
              <a:spLocks/>
            </p:cNvSpPr>
            <p:nvPr/>
          </p:nvSpPr>
          <p:spPr bwMode="auto">
            <a:xfrm>
              <a:off x="4400550" y="933451"/>
              <a:ext cx="973138" cy="736600"/>
            </a:xfrm>
            <a:custGeom>
              <a:avLst/>
              <a:gdLst>
                <a:gd name="T0" fmla="*/ 19 w 382"/>
                <a:gd name="T1" fmla="*/ 173 h 289"/>
                <a:gd name="T2" fmla="*/ 31 w 382"/>
                <a:gd name="T3" fmla="*/ 184 h 289"/>
                <a:gd name="T4" fmla="*/ 53 w 382"/>
                <a:gd name="T5" fmla="*/ 204 h 289"/>
                <a:gd name="T6" fmla="*/ 56 w 382"/>
                <a:gd name="T7" fmla="*/ 230 h 289"/>
                <a:gd name="T8" fmla="*/ 59 w 382"/>
                <a:gd name="T9" fmla="*/ 242 h 289"/>
                <a:gd name="T10" fmla="*/ 88 w 382"/>
                <a:gd name="T11" fmla="*/ 242 h 289"/>
                <a:gd name="T12" fmla="*/ 108 w 382"/>
                <a:gd name="T13" fmla="*/ 246 h 289"/>
                <a:gd name="T14" fmla="*/ 119 w 382"/>
                <a:gd name="T15" fmla="*/ 252 h 289"/>
                <a:gd name="T16" fmla="*/ 134 w 382"/>
                <a:gd name="T17" fmla="*/ 257 h 289"/>
                <a:gd name="T18" fmla="*/ 165 w 382"/>
                <a:gd name="T19" fmla="*/ 260 h 289"/>
                <a:gd name="T20" fmla="*/ 177 w 382"/>
                <a:gd name="T21" fmla="*/ 258 h 289"/>
                <a:gd name="T22" fmla="*/ 195 w 382"/>
                <a:gd name="T23" fmla="*/ 260 h 289"/>
                <a:gd name="T24" fmla="*/ 217 w 382"/>
                <a:gd name="T25" fmla="*/ 262 h 289"/>
                <a:gd name="T26" fmla="*/ 233 w 382"/>
                <a:gd name="T27" fmla="*/ 265 h 289"/>
                <a:gd name="T28" fmla="*/ 132 w 382"/>
                <a:gd name="T29" fmla="*/ 0 h 289"/>
                <a:gd name="T30" fmla="*/ 129 w 382"/>
                <a:gd name="T31" fmla="*/ 14 h 289"/>
                <a:gd name="T32" fmla="*/ 133 w 382"/>
                <a:gd name="T33" fmla="*/ 17 h 289"/>
                <a:gd name="T34" fmla="*/ 135 w 382"/>
                <a:gd name="T35" fmla="*/ 31 h 289"/>
                <a:gd name="T36" fmla="*/ 134 w 382"/>
                <a:gd name="T37" fmla="*/ 38 h 289"/>
                <a:gd name="T38" fmla="*/ 122 w 382"/>
                <a:gd name="T39" fmla="*/ 39 h 289"/>
                <a:gd name="T40" fmla="*/ 128 w 382"/>
                <a:gd name="T41" fmla="*/ 57 h 289"/>
                <a:gd name="T42" fmla="*/ 131 w 382"/>
                <a:gd name="T43" fmla="*/ 77 h 289"/>
                <a:gd name="T44" fmla="*/ 116 w 382"/>
                <a:gd name="T45" fmla="*/ 107 h 289"/>
                <a:gd name="T46" fmla="*/ 107 w 382"/>
                <a:gd name="T47" fmla="*/ 125 h 289"/>
                <a:gd name="T48" fmla="*/ 93 w 382"/>
                <a:gd name="T49" fmla="*/ 135 h 289"/>
                <a:gd name="T50" fmla="*/ 80 w 382"/>
                <a:gd name="T51" fmla="*/ 135 h 289"/>
                <a:gd name="T52" fmla="*/ 75 w 382"/>
                <a:gd name="T53" fmla="*/ 127 h 289"/>
                <a:gd name="T54" fmla="*/ 86 w 382"/>
                <a:gd name="T55" fmla="*/ 126 h 289"/>
                <a:gd name="T56" fmla="*/ 105 w 382"/>
                <a:gd name="T57" fmla="*/ 111 h 289"/>
                <a:gd name="T58" fmla="*/ 93 w 382"/>
                <a:gd name="T59" fmla="*/ 108 h 289"/>
                <a:gd name="T60" fmla="*/ 108 w 382"/>
                <a:gd name="T61" fmla="*/ 98 h 289"/>
                <a:gd name="T62" fmla="*/ 116 w 382"/>
                <a:gd name="T63" fmla="*/ 84 h 289"/>
                <a:gd name="T64" fmla="*/ 112 w 382"/>
                <a:gd name="T65" fmla="*/ 91 h 289"/>
                <a:gd name="T66" fmla="*/ 93 w 382"/>
                <a:gd name="T67" fmla="*/ 100 h 289"/>
                <a:gd name="T68" fmla="*/ 82 w 382"/>
                <a:gd name="T69" fmla="*/ 111 h 289"/>
                <a:gd name="T70" fmla="*/ 68 w 382"/>
                <a:gd name="T71" fmla="*/ 106 h 289"/>
                <a:gd name="T72" fmla="*/ 92 w 382"/>
                <a:gd name="T73" fmla="*/ 83 h 289"/>
                <a:gd name="T74" fmla="*/ 100 w 382"/>
                <a:gd name="T75" fmla="*/ 87 h 289"/>
                <a:gd name="T76" fmla="*/ 108 w 382"/>
                <a:gd name="T77" fmla="*/ 78 h 289"/>
                <a:gd name="T78" fmla="*/ 108 w 382"/>
                <a:gd name="T79" fmla="*/ 63 h 289"/>
                <a:gd name="T80" fmla="*/ 101 w 382"/>
                <a:gd name="T81" fmla="*/ 73 h 289"/>
                <a:gd name="T82" fmla="*/ 95 w 382"/>
                <a:gd name="T83" fmla="*/ 65 h 289"/>
                <a:gd name="T84" fmla="*/ 95 w 382"/>
                <a:gd name="T85" fmla="*/ 56 h 289"/>
                <a:gd name="T86" fmla="*/ 86 w 382"/>
                <a:gd name="T87" fmla="*/ 54 h 289"/>
                <a:gd name="T88" fmla="*/ 71 w 382"/>
                <a:gd name="T89" fmla="*/ 46 h 289"/>
                <a:gd name="T90" fmla="*/ 54 w 382"/>
                <a:gd name="T91" fmla="*/ 37 h 289"/>
                <a:gd name="T92" fmla="*/ 40 w 382"/>
                <a:gd name="T93" fmla="*/ 23 h 289"/>
                <a:gd name="T94" fmla="*/ 26 w 382"/>
                <a:gd name="T95" fmla="*/ 27 h 289"/>
                <a:gd name="T96" fmla="*/ 19 w 382"/>
                <a:gd name="T97" fmla="*/ 55 h 289"/>
                <a:gd name="T98" fmla="*/ 25 w 382"/>
                <a:gd name="T99" fmla="*/ 69 h 289"/>
                <a:gd name="T100" fmla="*/ 18 w 382"/>
                <a:gd name="T101" fmla="*/ 82 h 289"/>
                <a:gd name="T102" fmla="*/ 18 w 382"/>
                <a:gd name="T103" fmla="*/ 101 h 289"/>
                <a:gd name="T104" fmla="*/ 12 w 382"/>
                <a:gd name="T105" fmla="*/ 116 h 289"/>
                <a:gd name="T106" fmla="*/ 26 w 382"/>
                <a:gd name="T107" fmla="*/ 123 h 289"/>
                <a:gd name="T108" fmla="*/ 14 w 382"/>
                <a:gd name="T109" fmla="*/ 138 h 289"/>
                <a:gd name="T110" fmla="*/ 26 w 382"/>
                <a:gd name="T111" fmla="*/ 148 h 289"/>
                <a:gd name="T112" fmla="*/ 18 w 382"/>
                <a:gd name="T113" fmla="*/ 153 h 289"/>
                <a:gd name="T114" fmla="*/ 9 w 382"/>
                <a:gd name="T115" fmla="*/ 155 h 289"/>
                <a:gd name="T116" fmla="*/ 7 w 382"/>
                <a:gd name="T117" fmla="*/ 149 h 289"/>
                <a:gd name="T118" fmla="*/ 1 w 382"/>
                <a:gd name="T119" fmla="*/ 164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2" h="289">
                  <a:moveTo>
                    <a:pt x="8" y="174"/>
                  </a:moveTo>
                  <a:cubicBezTo>
                    <a:pt x="8" y="174"/>
                    <a:pt x="8" y="174"/>
                    <a:pt x="8" y="174"/>
                  </a:cubicBezTo>
                  <a:cubicBezTo>
                    <a:pt x="8" y="174"/>
                    <a:pt x="10" y="174"/>
                    <a:pt x="12" y="173"/>
                  </a:cubicBezTo>
                  <a:cubicBezTo>
                    <a:pt x="17" y="171"/>
                    <a:pt x="18" y="171"/>
                    <a:pt x="19" y="173"/>
                  </a:cubicBezTo>
                  <a:cubicBezTo>
                    <a:pt x="19" y="174"/>
                    <a:pt x="20" y="175"/>
                    <a:pt x="23" y="176"/>
                  </a:cubicBezTo>
                  <a:cubicBezTo>
                    <a:pt x="30" y="177"/>
                    <a:pt x="31" y="181"/>
                    <a:pt x="31" y="183"/>
                  </a:cubicBezTo>
                  <a:cubicBezTo>
                    <a:pt x="31" y="183"/>
                    <a:pt x="31" y="184"/>
                    <a:pt x="31" y="184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32" y="186"/>
                    <a:pt x="32" y="187"/>
                    <a:pt x="36" y="188"/>
                  </a:cubicBezTo>
                  <a:cubicBezTo>
                    <a:pt x="40" y="188"/>
                    <a:pt x="41" y="189"/>
                    <a:pt x="42" y="190"/>
                  </a:cubicBezTo>
                  <a:cubicBezTo>
                    <a:pt x="43" y="191"/>
                    <a:pt x="44" y="191"/>
                    <a:pt x="45" y="192"/>
                  </a:cubicBezTo>
                  <a:cubicBezTo>
                    <a:pt x="50" y="195"/>
                    <a:pt x="54" y="201"/>
                    <a:pt x="53" y="204"/>
                  </a:cubicBezTo>
                  <a:cubicBezTo>
                    <a:pt x="53" y="205"/>
                    <a:pt x="53" y="207"/>
                    <a:pt x="55" y="208"/>
                  </a:cubicBezTo>
                  <a:cubicBezTo>
                    <a:pt x="57" y="209"/>
                    <a:pt x="56" y="210"/>
                    <a:pt x="55" y="213"/>
                  </a:cubicBezTo>
                  <a:cubicBezTo>
                    <a:pt x="55" y="213"/>
                    <a:pt x="55" y="214"/>
                    <a:pt x="54" y="215"/>
                  </a:cubicBezTo>
                  <a:cubicBezTo>
                    <a:pt x="53" y="220"/>
                    <a:pt x="54" y="227"/>
                    <a:pt x="56" y="230"/>
                  </a:cubicBezTo>
                  <a:cubicBezTo>
                    <a:pt x="56" y="231"/>
                    <a:pt x="57" y="231"/>
                    <a:pt x="58" y="232"/>
                  </a:cubicBezTo>
                  <a:cubicBezTo>
                    <a:pt x="60" y="232"/>
                    <a:pt x="61" y="233"/>
                    <a:pt x="61" y="234"/>
                  </a:cubicBezTo>
                  <a:cubicBezTo>
                    <a:pt x="61" y="234"/>
                    <a:pt x="61" y="235"/>
                    <a:pt x="61" y="236"/>
                  </a:cubicBezTo>
                  <a:cubicBezTo>
                    <a:pt x="59" y="239"/>
                    <a:pt x="59" y="240"/>
                    <a:pt x="59" y="242"/>
                  </a:cubicBezTo>
                  <a:cubicBezTo>
                    <a:pt x="59" y="243"/>
                    <a:pt x="63" y="244"/>
                    <a:pt x="68" y="245"/>
                  </a:cubicBezTo>
                  <a:cubicBezTo>
                    <a:pt x="68" y="245"/>
                    <a:pt x="68" y="245"/>
                    <a:pt x="68" y="245"/>
                  </a:cubicBezTo>
                  <a:cubicBezTo>
                    <a:pt x="68" y="244"/>
                    <a:pt x="69" y="244"/>
                    <a:pt x="75" y="246"/>
                  </a:cubicBezTo>
                  <a:cubicBezTo>
                    <a:pt x="80" y="248"/>
                    <a:pt x="85" y="245"/>
                    <a:pt x="88" y="242"/>
                  </a:cubicBezTo>
                  <a:cubicBezTo>
                    <a:pt x="91" y="241"/>
                    <a:pt x="93" y="239"/>
                    <a:pt x="94" y="241"/>
                  </a:cubicBezTo>
                  <a:cubicBezTo>
                    <a:pt x="95" y="241"/>
                    <a:pt x="95" y="242"/>
                    <a:pt x="95" y="242"/>
                  </a:cubicBezTo>
                  <a:cubicBezTo>
                    <a:pt x="96" y="243"/>
                    <a:pt x="96" y="243"/>
                    <a:pt x="102" y="243"/>
                  </a:cubicBezTo>
                  <a:cubicBezTo>
                    <a:pt x="106" y="243"/>
                    <a:pt x="107" y="244"/>
                    <a:pt x="108" y="246"/>
                  </a:cubicBezTo>
                  <a:cubicBezTo>
                    <a:pt x="108" y="247"/>
                    <a:pt x="108" y="248"/>
                    <a:pt x="111" y="247"/>
                  </a:cubicBezTo>
                  <a:cubicBezTo>
                    <a:pt x="117" y="247"/>
                    <a:pt x="118" y="250"/>
                    <a:pt x="119" y="251"/>
                  </a:cubicBezTo>
                  <a:cubicBezTo>
                    <a:pt x="119" y="251"/>
                    <a:pt x="119" y="251"/>
                    <a:pt x="119" y="251"/>
                  </a:cubicBezTo>
                  <a:cubicBezTo>
                    <a:pt x="119" y="251"/>
                    <a:pt x="119" y="251"/>
                    <a:pt x="119" y="252"/>
                  </a:cubicBezTo>
                  <a:cubicBezTo>
                    <a:pt x="121" y="256"/>
                    <a:pt x="123" y="258"/>
                    <a:pt x="124" y="258"/>
                  </a:cubicBezTo>
                  <a:cubicBezTo>
                    <a:pt x="124" y="258"/>
                    <a:pt x="124" y="258"/>
                    <a:pt x="125" y="257"/>
                  </a:cubicBezTo>
                  <a:cubicBezTo>
                    <a:pt x="128" y="253"/>
                    <a:pt x="131" y="255"/>
                    <a:pt x="133" y="256"/>
                  </a:cubicBezTo>
                  <a:cubicBezTo>
                    <a:pt x="133" y="256"/>
                    <a:pt x="134" y="257"/>
                    <a:pt x="134" y="257"/>
                  </a:cubicBezTo>
                  <a:cubicBezTo>
                    <a:pt x="136" y="258"/>
                    <a:pt x="142" y="257"/>
                    <a:pt x="146" y="257"/>
                  </a:cubicBezTo>
                  <a:cubicBezTo>
                    <a:pt x="146" y="257"/>
                    <a:pt x="147" y="256"/>
                    <a:pt x="147" y="256"/>
                  </a:cubicBezTo>
                  <a:cubicBezTo>
                    <a:pt x="149" y="255"/>
                    <a:pt x="151" y="254"/>
                    <a:pt x="155" y="257"/>
                  </a:cubicBezTo>
                  <a:cubicBezTo>
                    <a:pt x="159" y="261"/>
                    <a:pt x="162" y="260"/>
                    <a:pt x="165" y="260"/>
                  </a:cubicBezTo>
                  <a:cubicBezTo>
                    <a:pt x="165" y="260"/>
                    <a:pt x="166" y="260"/>
                    <a:pt x="167" y="260"/>
                  </a:cubicBezTo>
                  <a:cubicBezTo>
                    <a:pt x="169" y="260"/>
                    <a:pt x="170" y="260"/>
                    <a:pt x="171" y="259"/>
                  </a:cubicBezTo>
                  <a:cubicBezTo>
                    <a:pt x="171" y="258"/>
                    <a:pt x="172" y="258"/>
                    <a:pt x="173" y="257"/>
                  </a:cubicBezTo>
                  <a:cubicBezTo>
                    <a:pt x="175" y="257"/>
                    <a:pt x="176" y="257"/>
                    <a:pt x="177" y="258"/>
                  </a:cubicBezTo>
                  <a:cubicBezTo>
                    <a:pt x="178" y="259"/>
                    <a:pt x="178" y="260"/>
                    <a:pt x="181" y="259"/>
                  </a:cubicBezTo>
                  <a:cubicBezTo>
                    <a:pt x="187" y="257"/>
                    <a:pt x="188" y="259"/>
                    <a:pt x="190" y="261"/>
                  </a:cubicBezTo>
                  <a:cubicBezTo>
                    <a:pt x="190" y="261"/>
                    <a:pt x="190" y="261"/>
                    <a:pt x="190" y="262"/>
                  </a:cubicBezTo>
                  <a:cubicBezTo>
                    <a:pt x="191" y="262"/>
                    <a:pt x="193" y="261"/>
                    <a:pt x="195" y="260"/>
                  </a:cubicBezTo>
                  <a:cubicBezTo>
                    <a:pt x="196" y="260"/>
                    <a:pt x="197" y="259"/>
                    <a:pt x="198" y="259"/>
                  </a:cubicBezTo>
                  <a:cubicBezTo>
                    <a:pt x="199" y="258"/>
                    <a:pt x="201" y="260"/>
                    <a:pt x="203" y="261"/>
                  </a:cubicBezTo>
                  <a:cubicBezTo>
                    <a:pt x="206" y="264"/>
                    <a:pt x="208" y="266"/>
                    <a:pt x="210" y="264"/>
                  </a:cubicBezTo>
                  <a:cubicBezTo>
                    <a:pt x="214" y="261"/>
                    <a:pt x="217" y="262"/>
                    <a:pt x="217" y="262"/>
                  </a:cubicBezTo>
                  <a:cubicBezTo>
                    <a:pt x="217" y="262"/>
                    <a:pt x="217" y="262"/>
                    <a:pt x="217" y="262"/>
                  </a:cubicBezTo>
                  <a:cubicBezTo>
                    <a:pt x="220" y="266"/>
                    <a:pt x="222" y="267"/>
                    <a:pt x="225" y="268"/>
                  </a:cubicBezTo>
                  <a:cubicBezTo>
                    <a:pt x="229" y="268"/>
                    <a:pt x="232" y="265"/>
                    <a:pt x="232" y="265"/>
                  </a:cubicBezTo>
                  <a:cubicBezTo>
                    <a:pt x="232" y="265"/>
                    <a:pt x="233" y="265"/>
                    <a:pt x="233" y="265"/>
                  </a:cubicBezTo>
                  <a:cubicBezTo>
                    <a:pt x="326" y="289"/>
                    <a:pt x="326" y="289"/>
                    <a:pt x="326" y="289"/>
                  </a:cubicBezTo>
                  <a:cubicBezTo>
                    <a:pt x="382" y="80"/>
                    <a:pt x="382" y="80"/>
                    <a:pt x="382" y="80"/>
                  </a:cubicBezTo>
                  <a:cubicBezTo>
                    <a:pt x="319" y="60"/>
                    <a:pt x="137" y="3"/>
                    <a:pt x="134" y="1"/>
                  </a:cubicBezTo>
                  <a:cubicBezTo>
                    <a:pt x="133" y="0"/>
                    <a:pt x="133" y="0"/>
                    <a:pt x="132" y="0"/>
                  </a:cubicBezTo>
                  <a:cubicBezTo>
                    <a:pt x="131" y="1"/>
                    <a:pt x="131" y="1"/>
                    <a:pt x="129" y="1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28" y="2"/>
                    <a:pt x="129" y="6"/>
                    <a:pt x="129" y="9"/>
                  </a:cubicBezTo>
                  <a:cubicBezTo>
                    <a:pt x="129" y="11"/>
                    <a:pt x="129" y="13"/>
                    <a:pt x="129" y="14"/>
                  </a:cubicBezTo>
                  <a:cubicBezTo>
                    <a:pt x="129" y="15"/>
                    <a:pt x="129" y="15"/>
                    <a:pt x="129" y="16"/>
                  </a:cubicBezTo>
                  <a:cubicBezTo>
                    <a:pt x="128" y="18"/>
                    <a:pt x="127" y="20"/>
                    <a:pt x="128" y="21"/>
                  </a:cubicBezTo>
                  <a:cubicBezTo>
                    <a:pt x="128" y="21"/>
                    <a:pt x="129" y="20"/>
                    <a:pt x="129" y="20"/>
                  </a:cubicBezTo>
                  <a:cubicBezTo>
                    <a:pt x="130" y="19"/>
                    <a:pt x="131" y="17"/>
                    <a:pt x="133" y="17"/>
                  </a:cubicBezTo>
                  <a:cubicBezTo>
                    <a:pt x="136" y="17"/>
                    <a:pt x="139" y="19"/>
                    <a:pt x="140" y="21"/>
                  </a:cubicBezTo>
                  <a:cubicBezTo>
                    <a:pt x="140" y="22"/>
                    <a:pt x="140" y="23"/>
                    <a:pt x="138" y="24"/>
                  </a:cubicBezTo>
                  <a:cubicBezTo>
                    <a:pt x="138" y="24"/>
                    <a:pt x="137" y="25"/>
                    <a:pt x="137" y="27"/>
                  </a:cubicBezTo>
                  <a:cubicBezTo>
                    <a:pt x="137" y="28"/>
                    <a:pt x="137" y="31"/>
                    <a:pt x="135" y="31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134" y="31"/>
                    <a:pt x="134" y="33"/>
                    <a:pt x="134" y="34"/>
                  </a:cubicBezTo>
                  <a:cubicBezTo>
                    <a:pt x="134" y="35"/>
                    <a:pt x="135" y="36"/>
                    <a:pt x="135" y="36"/>
                  </a:cubicBezTo>
                  <a:cubicBezTo>
                    <a:pt x="135" y="37"/>
                    <a:pt x="135" y="38"/>
                    <a:pt x="134" y="38"/>
                  </a:cubicBezTo>
                  <a:cubicBezTo>
                    <a:pt x="133" y="39"/>
                    <a:pt x="131" y="39"/>
                    <a:pt x="129" y="38"/>
                  </a:cubicBezTo>
                  <a:cubicBezTo>
                    <a:pt x="127" y="37"/>
                    <a:pt x="126" y="36"/>
                    <a:pt x="125" y="35"/>
                  </a:cubicBezTo>
                  <a:cubicBezTo>
                    <a:pt x="125" y="35"/>
                    <a:pt x="125" y="35"/>
                    <a:pt x="125" y="35"/>
                  </a:cubicBezTo>
                  <a:cubicBezTo>
                    <a:pt x="124" y="35"/>
                    <a:pt x="123" y="37"/>
                    <a:pt x="122" y="39"/>
                  </a:cubicBezTo>
                  <a:cubicBezTo>
                    <a:pt x="122" y="39"/>
                    <a:pt x="124" y="40"/>
                    <a:pt x="125" y="41"/>
                  </a:cubicBezTo>
                  <a:cubicBezTo>
                    <a:pt x="127" y="41"/>
                    <a:pt x="128" y="42"/>
                    <a:pt x="128" y="43"/>
                  </a:cubicBezTo>
                  <a:cubicBezTo>
                    <a:pt x="128" y="44"/>
                    <a:pt x="127" y="47"/>
                    <a:pt x="127" y="48"/>
                  </a:cubicBezTo>
                  <a:cubicBezTo>
                    <a:pt x="131" y="53"/>
                    <a:pt x="128" y="56"/>
                    <a:pt x="128" y="57"/>
                  </a:cubicBezTo>
                  <a:cubicBezTo>
                    <a:pt x="125" y="60"/>
                    <a:pt x="124" y="62"/>
                    <a:pt x="124" y="64"/>
                  </a:cubicBezTo>
                  <a:cubicBezTo>
                    <a:pt x="125" y="66"/>
                    <a:pt x="126" y="67"/>
                    <a:pt x="128" y="68"/>
                  </a:cubicBezTo>
                  <a:cubicBezTo>
                    <a:pt x="128" y="69"/>
                    <a:pt x="129" y="69"/>
                    <a:pt x="129" y="70"/>
                  </a:cubicBezTo>
                  <a:cubicBezTo>
                    <a:pt x="130" y="71"/>
                    <a:pt x="130" y="74"/>
                    <a:pt x="131" y="77"/>
                  </a:cubicBezTo>
                  <a:cubicBezTo>
                    <a:pt x="131" y="80"/>
                    <a:pt x="131" y="82"/>
                    <a:pt x="131" y="83"/>
                  </a:cubicBezTo>
                  <a:cubicBezTo>
                    <a:pt x="132" y="85"/>
                    <a:pt x="131" y="89"/>
                    <a:pt x="127" y="94"/>
                  </a:cubicBezTo>
                  <a:cubicBezTo>
                    <a:pt x="126" y="94"/>
                    <a:pt x="126" y="94"/>
                    <a:pt x="125" y="95"/>
                  </a:cubicBezTo>
                  <a:cubicBezTo>
                    <a:pt x="123" y="97"/>
                    <a:pt x="118" y="101"/>
                    <a:pt x="116" y="107"/>
                  </a:cubicBezTo>
                  <a:cubicBezTo>
                    <a:pt x="114" y="112"/>
                    <a:pt x="115" y="114"/>
                    <a:pt x="116" y="116"/>
                  </a:cubicBezTo>
                  <a:cubicBezTo>
                    <a:pt x="116" y="117"/>
                    <a:pt x="116" y="118"/>
                    <a:pt x="116" y="119"/>
                  </a:cubicBezTo>
                  <a:cubicBezTo>
                    <a:pt x="115" y="121"/>
                    <a:pt x="113" y="122"/>
                    <a:pt x="109" y="124"/>
                  </a:cubicBezTo>
                  <a:cubicBezTo>
                    <a:pt x="109" y="124"/>
                    <a:pt x="108" y="125"/>
                    <a:pt x="107" y="125"/>
                  </a:cubicBezTo>
                  <a:cubicBezTo>
                    <a:pt x="104" y="127"/>
                    <a:pt x="103" y="127"/>
                    <a:pt x="102" y="127"/>
                  </a:cubicBezTo>
                  <a:cubicBezTo>
                    <a:pt x="101" y="127"/>
                    <a:pt x="101" y="127"/>
                    <a:pt x="101" y="128"/>
                  </a:cubicBezTo>
                  <a:cubicBezTo>
                    <a:pt x="99" y="129"/>
                    <a:pt x="98" y="131"/>
                    <a:pt x="96" y="133"/>
                  </a:cubicBezTo>
                  <a:cubicBezTo>
                    <a:pt x="95" y="135"/>
                    <a:pt x="94" y="135"/>
                    <a:pt x="93" y="135"/>
                  </a:cubicBezTo>
                  <a:cubicBezTo>
                    <a:pt x="92" y="135"/>
                    <a:pt x="91" y="136"/>
                    <a:pt x="91" y="136"/>
                  </a:cubicBezTo>
                  <a:cubicBezTo>
                    <a:pt x="90" y="138"/>
                    <a:pt x="87" y="137"/>
                    <a:pt x="85" y="135"/>
                  </a:cubicBezTo>
                  <a:cubicBezTo>
                    <a:pt x="84" y="135"/>
                    <a:pt x="84" y="135"/>
                    <a:pt x="84" y="135"/>
                  </a:cubicBezTo>
                  <a:cubicBezTo>
                    <a:pt x="82" y="134"/>
                    <a:pt x="82" y="134"/>
                    <a:pt x="80" y="135"/>
                  </a:cubicBezTo>
                  <a:cubicBezTo>
                    <a:pt x="80" y="135"/>
                    <a:pt x="79" y="135"/>
                    <a:pt x="78" y="135"/>
                  </a:cubicBezTo>
                  <a:cubicBezTo>
                    <a:pt x="77" y="135"/>
                    <a:pt x="76" y="134"/>
                    <a:pt x="75" y="133"/>
                  </a:cubicBezTo>
                  <a:cubicBezTo>
                    <a:pt x="74" y="132"/>
                    <a:pt x="73" y="131"/>
                    <a:pt x="73" y="129"/>
                  </a:cubicBezTo>
                  <a:cubicBezTo>
                    <a:pt x="73" y="128"/>
                    <a:pt x="74" y="127"/>
                    <a:pt x="75" y="127"/>
                  </a:cubicBezTo>
                  <a:cubicBezTo>
                    <a:pt x="75" y="127"/>
                    <a:pt x="77" y="127"/>
                    <a:pt x="80" y="123"/>
                  </a:cubicBezTo>
                  <a:cubicBezTo>
                    <a:pt x="82" y="121"/>
                    <a:pt x="83" y="120"/>
                    <a:pt x="84" y="120"/>
                  </a:cubicBezTo>
                  <a:cubicBezTo>
                    <a:pt x="85" y="121"/>
                    <a:pt x="86" y="122"/>
                    <a:pt x="86" y="124"/>
                  </a:cubicBezTo>
                  <a:cubicBezTo>
                    <a:pt x="86" y="125"/>
                    <a:pt x="86" y="126"/>
                    <a:pt x="86" y="126"/>
                  </a:cubicBezTo>
                  <a:cubicBezTo>
                    <a:pt x="88" y="126"/>
                    <a:pt x="93" y="122"/>
                    <a:pt x="95" y="120"/>
                  </a:cubicBezTo>
                  <a:cubicBezTo>
                    <a:pt x="96" y="118"/>
                    <a:pt x="99" y="118"/>
                    <a:pt x="101" y="118"/>
                  </a:cubicBezTo>
                  <a:cubicBezTo>
                    <a:pt x="101" y="118"/>
                    <a:pt x="102" y="118"/>
                    <a:pt x="102" y="118"/>
                  </a:cubicBezTo>
                  <a:cubicBezTo>
                    <a:pt x="103" y="117"/>
                    <a:pt x="105" y="114"/>
                    <a:pt x="105" y="111"/>
                  </a:cubicBezTo>
                  <a:cubicBezTo>
                    <a:pt x="104" y="111"/>
                    <a:pt x="104" y="111"/>
                    <a:pt x="104" y="111"/>
                  </a:cubicBezTo>
                  <a:cubicBezTo>
                    <a:pt x="102" y="111"/>
                    <a:pt x="101" y="111"/>
                    <a:pt x="100" y="111"/>
                  </a:cubicBezTo>
                  <a:cubicBezTo>
                    <a:pt x="96" y="111"/>
                    <a:pt x="94" y="111"/>
                    <a:pt x="93" y="110"/>
                  </a:cubicBezTo>
                  <a:cubicBezTo>
                    <a:pt x="93" y="109"/>
                    <a:pt x="93" y="109"/>
                    <a:pt x="93" y="108"/>
                  </a:cubicBezTo>
                  <a:cubicBezTo>
                    <a:pt x="93" y="108"/>
                    <a:pt x="93" y="108"/>
                    <a:pt x="93" y="108"/>
                  </a:cubicBezTo>
                  <a:cubicBezTo>
                    <a:pt x="94" y="106"/>
                    <a:pt x="95" y="104"/>
                    <a:pt x="101" y="102"/>
                  </a:cubicBezTo>
                  <a:cubicBezTo>
                    <a:pt x="105" y="100"/>
                    <a:pt x="105" y="100"/>
                    <a:pt x="106" y="99"/>
                  </a:cubicBezTo>
                  <a:cubicBezTo>
                    <a:pt x="106" y="99"/>
                    <a:pt x="107" y="99"/>
                    <a:pt x="108" y="98"/>
                  </a:cubicBezTo>
                  <a:cubicBezTo>
                    <a:pt x="108" y="98"/>
                    <a:pt x="108" y="98"/>
                    <a:pt x="108" y="98"/>
                  </a:cubicBezTo>
                  <a:cubicBezTo>
                    <a:pt x="111" y="96"/>
                    <a:pt x="114" y="95"/>
                    <a:pt x="116" y="92"/>
                  </a:cubicBezTo>
                  <a:cubicBezTo>
                    <a:pt x="117" y="91"/>
                    <a:pt x="117" y="90"/>
                    <a:pt x="117" y="88"/>
                  </a:cubicBezTo>
                  <a:cubicBezTo>
                    <a:pt x="117" y="87"/>
                    <a:pt x="116" y="86"/>
                    <a:pt x="116" y="84"/>
                  </a:cubicBezTo>
                  <a:cubicBezTo>
                    <a:pt x="116" y="83"/>
                    <a:pt x="116" y="83"/>
                    <a:pt x="116" y="83"/>
                  </a:cubicBezTo>
                  <a:cubicBezTo>
                    <a:pt x="116" y="83"/>
                    <a:pt x="116" y="84"/>
                    <a:pt x="116" y="84"/>
                  </a:cubicBezTo>
                  <a:cubicBezTo>
                    <a:pt x="115" y="86"/>
                    <a:pt x="114" y="87"/>
                    <a:pt x="114" y="88"/>
                  </a:cubicBezTo>
                  <a:cubicBezTo>
                    <a:pt x="113" y="89"/>
                    <a:pt x="112" y="90"/>
                    <a:pt x="112" y="91"/>
                  </a:cubicBezTo>
                  <a:cubicBezTo>
                    <a:pt x="110" y="94"/>
                    <a:pt x="109" y="95"/>
                    <a:pt x="107" y="95"/>
                  </a:cubicBezTo>
                  <a:cubicBezTo>
                    <a:pt x="107" y="96"/>
                    <a:pt x="106" y="96"/>
                    <a:pt x="105" y="96"/>
                  </a:cubicBezTo>
                  <a:cubicBezTo>
                    <a:pt x="103" y="98"/>
                    <a:pt x="100" y="99"/>
                    <a:pt x="97" y="99"/>
                  </a:cubicBezTo>
                  <a:cubicBezTo>
                    <a:pt x="95" y="99"/>
                    <a:pt x="94" y="99"/>
                    <a:pt x="93" y="100"/>
                  </a:cubicBezTo>
                  <a:cubicBezTo>
                    <a:pt x="92" y="100"/>
                    <a:pt x="92" y="100"/>
                    <a:pt x="91" y="101"/>
                  </a:cubicBezTo>
                  <a:cubicBezTo>
                    <a:pt x="90" y="101"/>
                    <a:pt x="88" y="103"/>
                    <a:pt x="86" y="104"/>
                  </a:cubicBezTo>
                  <a:cubicBezTo>
                    <a:pt x="83" y="106"/>
                    <a:pt x="82" y="107"/>
                    <a:pt x="81" y="108"/>
                  </a:cubicBezTo>
                  <a:cubicBezTo>
                    <a:pt x="81" y="108"/>
                    <a:pt x="82" y="110"/>
                    <a:pt x="82" y="111"/>
                  </a:cubicBezTo>
                  <a:cubicBezTo>
                    <a:pt x="83" y="113"/>
                    <a:pt x="83" y="114"/>
                    <a:pt x="83" y="114"/>
                  </a:cubicBezTo>
                  <a:cubicBezTo>
                    <a:pt x="82" y="116"/>
                    <a:pt x="77" y="117"/>
                    <a:pt x="75" y="116"/>
                  </a:cubicBezTo>
                  <a:cubicBezTo>
                    <a:pt x="72" y="116"/>
                    <a:pt x="71" y="114"/>
                    <a:pt x="69" y="110"/>
                  </a:cubicBezTo>
                  <a:cubicBezTo>
                    <a:pt x="68" y="109"/>
                    <a:pt x="68" y="108"/>
                    <a:pt x="68" y="106"/>
                  </a:cubicBezTo>
                  <a:cubicBezTo>
                    <a:pt x="69" y="104"/>
                    <a:pt x="71" y="103"/>
                    <a:pt x="73" y="102"/>
                  </a:cubicBezTo>
                  <a:cubicBezTo>
                    <a:pt x="74" y="102"/>
                    <a:pt x="75" y="101"/>
                    <a:pt x="76" y="100"/>
                  </a:cubicBezTo>
                  <a:cubicBezTo>
                    <a:pt x="78" y="98"/>
                    <a:pt x="81" y="96"/>
                    <a:pt x="85" y="95"/>
                  </a:cubicBezTo>
                  <a:cubicBezTo>
                    <a:pt x="88" y="93"/>
                    <a:pt x="90" y="87"/>
                    <a:pt x="92" y="83"/>
                  </a:cubicBezTo>
                  <a:cubicBezTo>
                    <a:pt x="93" y="81"/>
                    <a:pt x="93" y="79"/>
                    <a:pt x="94" y="79"/>
                  </a:cubicBezTo>
                  <a:cubicBezTo>
                    <a:pt x="94" y="79"/>
                    <a:pt x="95" y="79"/>
                    <a:pt x="95" y="79"/>
                  </a:cubicBezTo>
                  <a:cubicBezTo>
                    <a:pt x="96" y="80"/>
                    <a:pt x="97" y="81"/>
                    <a:pt x="97" y="82"/>
                  </a:cubicBezTo>
                  <a:cubicBezTo>
                    <a:pt x="98" y="84"/>
                    <a:pt x="99" y="86"/>
                    <a:pt x="100" y="87"/>
                  </a:cubicBezTo>
                  <a:cubicBezTo>
                    <a:pt x="101" y="87"/>
                    <a:pt x="101" y="87"/>
                    <a:pt x="101" y="87"/>
                  </a:cubicBezTo>
                  <a:cubicBezTo>
                    <a:pt x="101" y="87"/>
                    <a:pt x="102" y="87"/>
                    <a:pt x="102" y="86"/>
                  </a:cubicBezTo>
                  <a:cubicBezTo>
                    <a:pt x="103" y="85"/>
                    <a:pt x="104" y="84"/>
                    <a:pt x="106" y="82"/>
                  </a:cubicBezTo>
                  <a:cubicBezTo>
                    <a:pt x="109" y="80"/>
                    <a:pt x="108" y="80"/>
                    <a:pt x="108" y="78"/>
                  </a:cubicBezTo>
                  <a:cubicBezTo>
                    <a:pt x="108" y="77"/>
                    <a:pt x="107" y="77"/>
                    <a:pt x="107" y="75"/>
                  </a:cubicBezTo>
                  <a:cubicBezTo>
                    <a:pt x="108" y="74"/>
                    <a:pt x="108" y="73"/>
                    <a:pt x="108" y="73"/>
                  </a:cubicBezTo>
                  <a:cubicBezTo>
                    <a:pt x="108" y="71"/>
                    <a:pt x="109" y="69"/>
                    <a:pt x="108" y="66"/>
                  </a:cubicBezTo>
                  <a:cubicBezTo>
                    <a:pt x="108" y="64"/>
                    <a:pt x="108" y="63"/>
                    <a:pt x="108" y="63"/>
                  </a:cubicBezTo>
                  <a:cubicBezTo>
                    <a:pt x="108" y="63"/>
                    <a:pt x="108" y="63"/>
                    <a:pt x="107" y="63"/>
                  </a:cubicBezTo>
                  <a:cubicBezTo>
                    <a:pt x="107" y="64"/>
                    <a:pt x="107" y="65"/>
                    <a:pt x="106" y="66"/>
                  </a:cubicBezTo>
                  <a:cubicBezTo>
                    <a:pt x="106" y="67"/>
                    <a:pt x="105" y="69"/>
                    <a:pt x="104" y="71"/>
                  </a:cubicBezTo>
                  <a:cubicBezTo>
                    <a:pt x="103" y="72"/>
                    <a:pt x="102" y="73"/>
                    <a:pt x="101" y="73"/>
                  </a:cubicBezTo>
                  <a:cubicBezTo>
                    <a:pt x="100" y="72"/>
                    <a:pt x="99" y="70"/>
                    <a:pt x="100" y="69"/>
                  </a:cubicBezTo>
                  <a:cubicBezTo>
                    <a:pt x="100" y="67"/>
                    <a:pt x="100" y="65"/>
                    <a:pt x="100" y="64"/>
                  </a:cubicBezTo>
                  <a:cubicBezTo>
                    <a:pt x="99" y="65"/>
                    <a:pt x="98" y="66"/>
                    <a:pt x="97" y="66"/>
                  </a:cubicBezTo>
                  <a:cubicBezTo>
                    <a:pt x="96" y="66"/>
                    <a:pt x="95" y="66"/>
                    <a:pt x="95" y="65"/>
                  </a:cubicBezTo>
                  <a:cubicBezTo>
                    <a:pt x="93" y="64"/>
                    <a:pt x="94" y="62"/>
                    <a:pt x="94" y="61"/>
                  </a:cubicBezTo>
                  <a:cubicBezTo>
                    <a:pt x="94" y="60"/>
                    <a:pt x="95" y="59"/>
                    <a:pt x="95" y="58"/>
                  </a:cubicBezTo>
                  <a:cubicBezTo>
                    <a:pt x="95" y="57"/>
                    <a:pt x="95" y="57"/>
                    <a:pt x="95" y="56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5" y="56"/>
                    <a:pt x="94" y="56"/>
                    <a:pt x="93" y="55"/>
                  </a:cubicBezTo>
                  <a:cubicBezTo>
                    <a:pt x="91" y="55"/>
                    <a:pt x="91" y="55"/>
                    <a:pt x="91" y="55"/>
                  </a:cubicBezTo>
                  <a:cubicBezTo>
                    <a:pt x="89" y="54"/>
                    <a:pt x="89" y="54"/>
                    <a:pt x="86" y="54"/>
                  </a:cubicBezTo>
                  <a:cubicBezTo>
                    <a:pt x="83" y="54"/>
                    <a:pt x="82" y="53"/>
                    <a:pt x="80" y="52"/>
                  </a:cubicBezTo>
                  <a:cubicBezTo>
                    <a:pt x="80" y="51"/>
                    <a:pt x="80" y="51"/>
                    <a:pt x="79" y="51"/>
                  </a:cubicBezTo>
                  <a:cubicBezTo>
                    <a:pt x="79" y="50"/>
                    <a:pt x="78" y="50"/>
                    <a:pt x="77" y="49"/>
                  </a:cubicBezTo>
                  <a:cubicBezTo>
                    <a:pt x="75" y="48"/>
                    <a:pt x="73" y="47"/>
                    <a:pt x="71" y="46"/>
                  </a:cubicBezTo>
                  <a:cubicBezTo>
                    <a:pt x="70" y="46"/>
                    <a:pt x="70" y="46"/>
                    <a:pt x="69" y="46"/>
                  </a:cubicBezTo>
                  <a:cubicBezTo>
                    <a:pt x="67" y="45"/>
                    <a:pt x="65" y="44"/>
                    <a:pt x="63" y="44"/>
                  </a:cubicBezTo>
                  <a:cubicBezTo>
                    <a:pt x="60" y="44"/>
                    <a:pt x="59" y="43"/>
                    <a:pt x="57" y="41"/>
                  </a:cubicBezTo>
                  <a:cubicBezTo>
                    <a:pt x="57" y="40"/>
                    <a:pt x="56" y="39"/>
                    <a:pt x="54" y="37"/>
                  </a:cubicBezTo>
                  <a:cubicBezTo>
                    <a:pt x="52" y="35"/>
                    <a:pt x="52" y="35"/>
                    <a:pt x="50" y="34"/>
                  </a:cubicBezTo>
                  <a:cubicBezTo>
                    <a:pt x="50" y="34"/>
                    <a:pt x="49" y="34"/>
                    <a:pt x="48" y="33"/>
                  </a:cubicBezTo>
                  <a:cubicBezTo>
                    <a:pt x="45" y="32"/>
                    <a:pt x="43" y="30"/>
                    <a:pt x="43" y="27"/>
                  </a:cubicBezTo>
                  <a:cubicBezTo>
                    <a:pt x="43" y="26"/>
                    <a:pt x="42" y="25"/>
                    <a:pt x="40" y="23"/>
                  </a:cubicBezTo>
                  <a:cubicBezTo>
                    <a:pt x="39" y="22"/>
                    <a:pt x="39" y="22"/>
                    <a:pt x="38" y="21"/>
                  </a:cubicBezTo>
                  <a:cubicBezTo>
                    <a:pt x="37" y="20"/>
                    <a:pt x="37" y="19"/>
                    <a:pt x="36" y="19"/>
                  </a:cubicBezTo>
                  <a:cubicBezTo>
                    <a:pt x="35" y="17"/>
                    <a:pt x="35" y="17"/>
                    <a:pt x="33" y="17"/>
                  </a:cubicBezTo>
                  <a:cubicBezTo>
                    <a:pt x="32" y="17"/>
                    <a:pt x="28" y="22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19" y="35"/>
                    <a:pt x="20" y="38"/>
                    <a:pt x="21" y="41"/>
                  </a:cubicBezTo>
                  <a:cubicBezTo>
                    <a:pt x="22" y="42"/>
                    <a:pt x="22" y="44"/>
                    <a:pt x="20" y="45"/>
                  </a:cubicBezTo>
                  <a:cubicBezTo>
                    <a:pt x="18" y="48"/>
                    <a:pt x="18" y="52"/>
                    <a:pt x="19" y="55"/>
                  </a:cubicBezTo>
                  <a:cubicBezTo>
                    <a:pt x="19" y="56"/>
                    <a:pt x="19" y="57"/>
                    <a:pt x="18" y="58"/>
                  </a:cubicBezTo>
                  <a:cubicBezTo>
                    <a:pt x="18" y="58"/>
                    <a:pt x="17" y="62"/>
                    <a:pt x="17" y="63"/>
                  </a:cubicBezTo>
                  <a:cubicBezTo>
                    <a:pt x="18" y="62"/>
                    <a:pt x="20" y="63"/>
                    <a:pt x="22" y="64"/>
                  </a:cubicBezTo>
                  <a:cubicBezTo>
                    <a:pt x="24" y="65"/>
                    <a:pt x="26" y="68"/>
                    <a:pt x="25" y="69"/>
                  </a:cubicBezTo>
                  <a:cubicBezTo>
                    <a:pt x="25" y="70"/>
                    <a:pt x="25" y="71"/>
                    <a:pt x="24" y="71"/>
                  </a:cubicBezTo>
                  <a:cubicBezTo>
                    <a:pt x="22" y="72"/>
                    <a:pt x="22" y="74"/>
                    <a:pt x="21" y="76"/>
                  </a:cubicBezTo>
                  <a:cubicBezTo>
                    <a:pt x="21" y="77"/>
                    <a:pt x="20" y="79"/>
                    <a:pt x="20" y="80"/>
                  </a:cubicBezTo>
                  <a:cubicBezTo>
                    <a:pt x="19" y="81"/>
                    <a:pt x="19" y="81"/>
                    <a:pt x="18" y="82"/>
                  </a:cubicBezTo>
                  <a:cubicBezTo>
                    <a:pt x="16" y="86"/>
                    <a:pt x="14" y="90"/>
                    <a:pt x="16" y="92"/>
                  </a:cubicBezTo>
                  <a:cubicBezTo>
                    <a:pt x="20" y="94"/>
                    <a:pt x="19" y="97"/>
                    <a:pt x="19" y="97"/>
                  </a:cubicBezTo>
                  <a:cubicBezTo>
                    <a:pt x="19" y="97"/>
                    <a:pt x="19" y="97"/>
                    <a:pt x="19" y="98"/>
                  </a:cubicBezTo>
                  <a:cubicBezTo>
                    <a:pt x="17" y="99"/>
                    <a:pt x="17" y="100"/>
                    <a:pt x="18" y="101"/>
                  </a:cubicBezTo>
                  <a:cubicBezTo>
                    <a:pt x="18" y="102"/>
                    <a:pt x="19" y="103"/>
                    <a:pt x="18" y="104"/>
                  </a:cubicBezTo>
                  <a:cubicBezTo>
                    <a:pt x="17" y="106"/>
                    <a:pt x="17" y="106"/>
                    <a:pt x="17" y="106"/>
                  </a:cubicBezTo>
                  <a:cubicBezTo>
                    <a:pt x="17" y="106"/>
                    <a:pt x="17" y="107"/>
                    <a:pt x="14" y="111"/>
                  </a:cubicBezTo>
                  <a:cubicBezTo>
                    <a:pt x="12" y="113"/>
                    <a:pt x="12" y="115"/>
                    <a:pt x="12" y="116"/>
                  </a:cubicBezTo>
                  <a:cubicBezTo>
                    <a:pt x="13" y="117"/>
                    <a:pt x="14" y="117"/>
                    <a:pt x="14" y="117"/>
                  </a:cubicBezTo>
                  <a:cubicBezTo>
                    <a:pt x="16" y="115"/>
                    <a:pt x="17" y="114"/>
                    <a:pt x="19" y="115"/>
                  </a:cubicBezTo>
                  <a:cubicBezTo>
                    <a:pt x="21" y="115"/>
                    <a:pt x="22" y="117"/>
                    <a:pt x="23" y="119"/>
                  </a:cubicBezTo>
                  <a:cubicBezTo>
                    <a:pt x="24" y="121"/>
                    <a:pt x="25" y="122"/>
                    <a:pt x="26" y="123"/>
                  </a:cubicBezTo>
                  <a:cubicBezTo>
                    <a:pt x="27" y="124"/>
                    <a:pt x="28" y="125"/>
                    <a:pt x="27" y="126"/>
                  </a:cubicBezTo>
                  <a:cubicBezTo>
                    <a:pt x="27" y="127"/>
                    <a:pt x="26" y="126"/>
                    <a:pt x="26" y="126"/>
                  </a:cubicBezTo>
                  <a:cubicBezTo>
                    <a:pt x="24" y="126"/>
                    <a:pt x="20" y="128"/>
                    <a:pt x="15" y="133"/>
                  </a:cubicBezTo>
                  <a:cubicBezTo>
                    <a:pt x="13" y="135"/>
                    <a:pt x="13" y="136"/>
                    <a:pt x="14" y="138"/>
                  </a:cubicBezTo>
                  <a:cubicBezTo>
                    <a:pt x="15" y="139"/>
                    <a:pt x="17" y="139"/>
                    <a:pt x="17" y="139"/>
                  </a:cubicBezTo>
                  <a:cubicBezTo>
                    <a:pt x="20" y="138"/>
                    <a:pt x="22" y="139"/>
                    <a:pt x="25" y="140"/>
                  </a:cubicBezTo>
                  <a:cubicBezTo>
                    <a:pt x="27" y="141"/>
                    <a:pt x="27" y="143"/>
                    <a:pt x="27" y="145"/>
                  </a:cubicBezTo>
                  <a:cubicBezTo>
                    <a:pt x="28" y="147"/>
                    <a:pt x="27" y="148"/>
                    <a:pt x="26" y="148"/>
                  </a:cubicBezTo>
                  <a:cubicBezTo>
                    <a:pt x="26" y="149"/>
                    <a:pt x="25" y="149"/>
                    <a:pt x="24" y="148"/>
                  </a:cubicBezTo>
                  <a:cubicBezTo>
                    <a:pt x="23" y="148"/>
                    <a:pt x="22" y="147"/>
                    <a:pt x="21" y="147"/>
                  </a:cubicBezTo>
                  <a:cubicBezTo>
                    <a:pt x="20" y="147"/>
                    <a:pt x="20" y="148"/>
                    <a:pt x="19" y="148"/>
                  </a:cubicBezTo>
                  <a:cubicBezTo>
                    <a:pt x="19" y="150"/>
                    <a:pt x="18" y="151"/>
                    <a:pt x="18" y="153"/>
                  </a:cubicBezTo>
                  <a:cubicBezTo>
                    <a:pt x="17" y="154"/>
                    <a:pt x="17" y="156"/>
                    <a:pt x="16" y="158"/>
                  </a:cubicBezTo>
                  <a:cubicBezTo>
                    <a:pt x="15" y="160"/>
                    <a:pt x="12" y="162"/>
                    <a:pt x="10" y="162"/>
                  </a:cubicBezTo>
                  <a:cubicBezTo>
                    <a:pt x="9" y="161"/>
                    <a:pt x="9" y="161"/>
                    <a:pt x="9" y="160"/>
                  </a:cubicBezTo>
                  <a:cubicBezTo>
                    <a:pt x="9" y="158"/>
                    <a:pt x="9" y="157"/>
                    <a:pt x="9" y="155"/>
                  </a:cubicBezTo>
                  <a:cubicBezTo>
                    <a:pt x="9" y="153"/>
                    <a:pt x="9" y="151"/>
                    <a:pt x="9" y="149"/>
                  </a:cubicBezTo>
                  <a:cubicBezTo>
                    <a:pt x="9" y="148"/>
                    <a:pt x="9" y="147"/>
                    <a:pt x="9" y="147"/>
                  </a:cubicBezTo>
                  <a:cubicBezTo>
                    <a:pt x="9" y="147"/>
                    <a:pt x="8" y="147"/>
                    <a:pt x="8" y="148"/>
                  </a:cubicBezTo>
                  <a:cubicBezTo>
                    <a:pt x="7" y="149"/>
                    <a:pt x="7" y="149"/>
                    <a:pt x="7" y="149"/>
                  </a:cubicBezTo>
                  <a:cubicBezTo>
                    <a:pt x="6" y="150"/>
                    <a:pt x="6" y="151"/>
                    <a:pt x="6" y="153"/>
                  </a:cubicBezTo>
                  <a:cubicBezTo>
                    <a:pt x="6" y="155"/>
                    <a:pt x="6" y="157"/>
                    <a:pt x="5" y="158"/>
                  </a:cubicBezTo>
                  <a:cubicBezTo>
                    <a:pt x="4" y="160"/>
                    <a:pt x="3" y="161"/>
                    <a:pt x="2" y="162"/>
                  </a:cubicBezTo>
                  <a:cubicBezTo>
                    <a:pt x="1" y="163"/>
                    <a:pt x="0" y="164"/>
                    <a:pt x="1" y="164"/>
                  </a:cubicBezTo>
                  <a:cubicBezTo>
                    <a:pt x="1" y="164"/>
                    <a:pt x="1" y="165"/>
                    <a:pt x="3" y="165"/>
                  </a:cubicBezTo>
                  <a:cubicBezTo>
                    <a:pt x="5" y="166"/>
                    <a:pt x="6" y="167"/>
                    <a:pt x="7" y="168"/>
                  </a:cubicBezTo>
                  <a:cubicBezTo>
                    <a:pt x="9" y="171"/>
                    <a:pt x="8" y="174"/>
                    <a:pt x="8" y="174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15"/>
            <p:cNvSpPr>
              <a:spLocks/>
            </p:cNvSpPr>
            <p:nvPr/>
          </p:nvSpPr>
          <p:spPr bwMode="auto">
            <a:xfrm>
              <a:off x="4986338" y="3373438"/>
              <a:ext cx="971550" cy="1157288"/>
            </a:xfrm>
            <a:custGeom>
              <a:avLst/>
              <a:gdLst>
                <a:gd name="T0" fmla="*/ 93 w 382"/>
                <a:gd name="T1" fmla="*/ 55 h 454"/>
                <a:gd name="T2" fmla="*/ 92 w 382"/>
                <a:gd name="T3" fmla="*/ 60 h 454"/>
                <a:gd name="T4" fmla="*/ 86 w 382"/>
                <a:gd name="T5" fmla="*/ 67 h 454"/>
                <a:gd name="T6" fmla="*/ 77 w 382"/>
                <a:gd name="T7" fmla="*/ 69 h 454"/>
                <a:gd name="T8" fmla="*/ 70 w 382"/>
                <a:gd name="T9" fmla="*/ 70 h 454"/>
                <a:gd name="T10" fmla="*/ 70 w 382"/>
                <a:gd name="T11" fmla="*/ 63 h 454"/>
                <a:gd name="T12" fmla="*/ 53 w 382"/>
                <a:gd name="T13" fmla="*/ 65 h 454"/>
                <a:gd name="T14" fmla="*/ 54 w 382"/>
                <a:gd name="T15" fmla="*/ 77 h 454"/>
                <a:gd name="T16" fmla="*/ 54 w 382"/>
                <a:gd name="T17" fmla="*/ 80 h 454"/>
                <a:gd name="T18" fmla="*/ 55 w 382"/>
                <a:gd name="T19" fmla="*/ 87 h 454"/>
                <a:gd name="T20" fmla="*/ 52 w 382"/>
                <a:gd name="T21" fmla="*/ 102 h 454"/>
                <a:gd name="T22" fmla="*/ 47 w 382"/>
                <a:gd name="T23" fmla="*/ 123 h 454"/>
                <a:gd name="T24" fmla="*/ 42 w 382"/>
                <a:gd name="T25" fmla="*/ 138 h 454"/>
                <a:gd name="T26" fmla="*/ 44 w 382"/>
                <a:gd name="T27" fmla="*/ 152 h 454"/>
                <a:gd name="T28" fmla="*/ 46 w 382"/>
                <a:gd name="T29" fmla="*/ 157 h 454"/>
                <a:gd name="T30" fmla="*/ 49 w 382"/>
                <a:gd name="T31" fmla="*/ 164 h 454"/>
                <a:gd name="T32" fmla="*/ 50 w 382"/>
                <a:gd name="T33" fmla="*/ 170 h 454"/>
                <a:gd name="T34" fmla="*/ 52 w 382"/>
                <a:gd name="T35" fmla="*/ 176 h 454"/>
                <a:gd name="T36" fmla="*/ 55 w 382"/>
                <a:gd name="T37" fmla="*/ 182 h 454"/>
                <a:gd name="T38" fmla="*/ 63 w 382"/>
                <a:gd name="T39" fmla="*/ 202 h 454"/>
                <a:gd name="T40" fmla="*/ 55 w 382"/>
                <a:gd name="T41" fmla="*/ 212 h 454"/>
                <a:gd name="T42" fmla="*/ 43 w 382"/>
                <a:gd name="T43" fmla="*/ 216 h 454"/>
                <a:gd name="T44" fmla="*/ 36 w 382"/>
                <a:gd name="T45" fmla="*/ 224 h 454"/>
                <a:gd name="T46" fmla="*/ 33 w 382"/>
                <a:gd name="T47" fmla="*/ 243 h 454"/>
                <a:gd name="T48" fmla="*/ 23 w 382"/>
                <a:gd name="T49" fmla="*/ 256 h 454"/>
                <a:gd name="T50" fmla="*/ 17 w 382"/>
                <a:gd name="T51" fmla="*/ 266 h 454"/>
                <a:gd name="T52" fmla="*/ 17 w 382"/>
                <a:gd name="T53" fmla="*/ 273 h 454"/>
                <a:gd name="T54" fmla="*/ 20 w 382"/>
                <a:gd name="T55" fmla="*/ 278 h 454"/>
                <a:gd name="T56" fmla="*/ 16 w 382"/>
                <a:gd name="T57" fmla="*/ 284 h 454"/>
                <a:gd name="T58" fmla="*/ 19 w 382"/>
                <a:gd name="T59" fmla="*/ 287 h 454"/>
                <a:gd name="T60" fmla="*/ 28 w 382"/>
                <a:gd name="T61" fmla="*/ 292 h 454"/>
                <a:gd name="T62" fmla="*/ 18 w 382"/>
                <a:gd name="T63" fmla="*/ 311 h 454"/>
                <a:gd name="T64" fmla="*/ 8 w 382"/>
                <a:gd name="T65" fmla="*/ 318 h 454"/>
                <a:gd name="T66" fmla="*/ 1 w 382"/>
                <a:gd name="T67" fmla="*/ 321 h 454"/>
                <a:gd name="T68" fmla="*/ 0 w 382"/>
                <a:gd name="T69" fmla="*/ 323 h 454"/>
                <a:gd name="T70" fmla="*/ 222 w 382"/>
                <a:gd name="T71" fmla="*/ 442 h 454"/>
                <a:gd name="T72" fmla="*/ 382 w 382"/>
                <a:gd name="T73" fmla="*/ 47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82" h="454">
                  <a:moveTo>
                    <a:pt x="104" y="0"/>
                  </a:moveTo>
                  <a:cubicBezTo>
                    <a:pt x="93" y="55"/>
                    <a:pt x="93" y="55"/>
                    <a:pt x="93" y="55"/>
                  </a:cubicBezTo>
                  <a:cubicBezTo>
                    <a:pt x="93" y="56"/>
                    <a:pt x="93" y="56"/>
                    <a:pt x="92" y="56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92" y="60"/>
                    <a:pt x="91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3" y="67"/>
                    <a:pt x="81" y="68"/>
                    <a:pt x="80" y="69"/>
                  </a:cubicBezTo>
                  <a:cubicBezTo>
                    <a:pt x="79" y="70"/>
                    <a:pt x="78" y="70"/>
                    <a:pt x="77" y="69"/>
                  </a:cubicBezTo>
                  <a:cubicBezTo>
                    <a:pt x="75" y="69"/>
                    <a:pt x="73" y="69"/>
                    <a:pt x="72" y="70"/>
                  </a:cubicBezTo>
                  <a:cubicBezTo>
                    <a:pt x="71" y="71"/>
                    <a:pt x="70" y="71"/>
                    <a:pt x="70" y="70"/>
                  </a:cubicBezTo>
                  <a:cubicBezTo>
                    <a:pt x="69" y="70"/>
                    <a:pt x="69" y="68"/>
                    <a:pt x="70" y="64"/>
                  </a:cubicBezTo>
                  <a:cubicBezTo>
                    <a:pt x="70" y="64"/>
                    <a:pt x="70" y="64"/>
                    <a:pt x="70" y="63"/>
                  </a:cubicBezTo>
                  <a:cubicBezTo>
                    <a:pt x="69" y="62"/>
                    <a:pt x="67" y="58"/>
                    <a:pt x="63" y="58"/>
                  </a:cubicBezTo>
                  <a:cubicBezTo>
                    <a:pt x="60" y="57"/>
                    <a:pt x="57" y="60"/>
                    <a:pt x="53" y="65"/>
                  </a:cubicBezTo>
                  <a:cubicBezTo>
                    <a:pt x="53" y="65"/>
                    <a:pt x="52" y="67"/>
                    <a:pt x="54" y="71"/>
                  </a:cubicBezTo>
                  <a:cubicBezTo>
                    <a:pt x="55" y="74"/>
                    <a:pt x="55" y="76"/>
                    <a:pt x="54" y="77"/>
                  </a:cubicBezTo>
                  <a:cubicBezTo>
                    <a:pt x="53" y="77"/>
                    <a:pt x="53" y="78"/>
                    <a:pt x="53" y="78"/>
                  </a:cubicBezTo>
                  <a:cubicBezTo>
                    <a:pt x="54" y="79"/>
                    <a:pt x="54" y="79"/>
                    <a:pt x="54" y="80"/>
                  </a:cubicBezTo>
                  <a:cubicBezTo>
                    <a:pt x="55" y="82"/>
                    <a:pt x="56" y="83"/>
                    <a:pt x="56" y="85"/>
                  </a:cubicBezTo>
                  <a:cubicBezTo>
                    <a:pt x="55" y="86"/>
                    <a:pt x="55" y="86"/>
                    <a:pt x="55" y="87"/>
                  </a:cubicBezTo>
                  <a:cubicBezTo>
                    <a:pt x="54" y="89"/>
                    <a:pt x="52" y="92"/>
                    <a:pt x="53" y="95"/>
                  </a:cubicBezTo>
                  <a:cubicBezTo>
                    <a:pt x="54" y="98"/>
                    <a:pt x="53" y="100"/>
                    <a:pt x="52" y="102"/>
                  </a:cubicBezTo>
                  <a:cubicBezTo>
                    <a:pt x="51" y="105"/>
                    <a:pt x="50" y="108"/>
                    <a:pt x="50" y="112"/>
                  </a:cubicBezTo>
                  <a:cubicBezTo>
                    <a:pt x="50" y="117"/>
                    <a:pt x="48" y="121"/>
                    <a:pt x="47" y="123"/>
                  </a:cubicBezTo>
                  <a:cubicBezTo>
                    <a:pt x="47" y="125"/>
                    <a:pt x="46" y="126"/>
                    <a:pt x="46" y="127"/>
                  </a:cubicBezTo>
                  <a:cubicBezTo>
                    <a:pt x="46" y="131"/>
                    <a:pt x="43" y="138"/>
                    <a:pt x="42" y="138"/>
                  </a:cubicBezTo>
                  <a:cubicBezTo>
                    <a:pt x="42" y="139"/>
                    <a:pt x="41" y="142"/>
                    <a:pt x="40" y="146"/>
                  </a:cubicBezTo>
                  <a:cubicBezTo>
                    <a:pt x="40" y="148"/>
                    <a:pt x="42" y="150"/>
                    <a:pt x="44" y="152"/>
                  </a:cubicBezTo>
                  <a:cubicBezTo>
                    <a:pt x="44" y="152"/>
                    <a:pt x="45" y="152"/>
                    <a:pt x="45" y="152"/>
                  </a:cubicBezTo>
                  <a:cubicBezTo>
                    <a:pt x="46" y="153"/>
                    <a:pt x="46" y="155"/>
                    <a:pt x="46" y="157"/>
                  </a:cubicBezTo>
                  <a:cubicBezTo>
                    <a:pt x="46" y="158"/>
                    <a:pt x="46" y="159"/>
                    <a:pt x="46" y="160"/>
                  </a:cubicBezTo>
                  <a:cubicBezTo>
                    <a:pt x="47" y="161"/>
                    <a:pt x="48" y="162"/>
                    <a:pt x="49" y="164"/>
                  </a:cubicBezTo>
                  <a:cubicBezTo>
                    <a:pt x="49" y="164"/>
                    <a:pt x="50" y="165"/>
                    <a:pt x="50" y="166"/>
                  </a:cubicBezTo>
                  <a:cubicBezTo>
                    <a:pt x="52" y="167"/>
                    <a:pt x="51" y="169"/>
                    <a:pt x="50" y="170"/>
                  </a:cubicBezTo>
                  <a:cubicBezTo>
                    <a:pt x="50" y="171"/>
                    <a:pt x="49" y="172"/>
                    <a:pt x="49" y="172"/>
                  </a:cubicBezTo>
                  <a:cubicBezTo>
                    <a:pt x="49" y="173"/>
                    <a:pt x="51" y="175"/>
                    <a:pt x="52" y="176"/>
                  </a:cubicBezTo>
                  <a:cubicBezTo>
                    <a:pt x="53" y="177"/>
                    <a:pt x="54" y="178"/>
                    <a:pt x="54" y="179"/>
                  </a:cubicBezTo>
                  <a:cubicBezTo>
                    <a:pt x="55" y="180"/>
                    <a:pt x="55" y="181"/>
                    <a:pt x="55" y="182"/>
                  </a:cubicBezTo>
                  <a:cubicBezTo>
                    <a:pt x="55" y="184"/>
                    <a:pt x="55" y="187"/>
                    <a:pt x="59" y="190"/>
                  </a:cubicBezTo>
                  <a:cubicBezTo>
                    <a:pt x="65" y="194"/>
                    <a:pt x="64" y="200"/>
                    <a:pt x="63" y="202"/>
                  </a:cubicBezTo>
                  <a:cubicBezTo>
                    <a:pt x="63" y="202"/>
                    <a:pt x="63" y="202"/>
                    <a:pt x="63" y="203"/>
                  </a:cubicBezTo>
                  <a:cubicBezTo>
                    <a:pt x="63" y="208"/>
                    <a:pt x="60" y="211"/>
                    <a:pt x="55" y="212"/>
                  </a:cubicBezTo>
                  <a:cubicBezTo>
                    <a:pt x="50" y="212"/>
                    <a:pt x="47" y="214"/>
                    <a:pt x="45" y="215"/>
                  </a:cubicBezTo>
                  <a:cubicBezTo>
                    <a:pt x="44" y="215"/>
                    <a:pt x="44" y="216"/>
                    <a:pt x="43" y="216"/>
                  </a:cubicBezTo>
                  <a:cubicBezTo>
                    <a:pt x="41" y="217"/>
                    <a:pt x="41" y="218"/>
                    <a:pt x="40" y="219"/>
                  </a:cubicBezTo>
                  <a:cubicBezTo>
                    <a:pt x="39" y="221"/>
                    <a:pt x="38" y="223"/>
                    <a:pt x="36" y="224"/>
                  </a:cubicBezTo>
                  <a:cubicBezTo>
                    <a:pt x="32" y="227"/>
                    <a:pt x="31" y="230"/>
                    <a:pt x="32" y="232"/>
                  </a:cubicBezTo>
                  <a:cubicBezTo>
                    <a:pt x="33" y="235"/>
                    <a:pt x="33" y="242"/>
                    <a:pt x="33" y="243"/>
                  </a:cubicBezTo>
                  <a:cubicBezTo>
                    <a:pt x="33" y="243"/>
                    <a:pt x="31" y="254"/>
                    <a:pt x="27" y="254"/>
                  </a:cubicBezTo>
                  <a:cubicBezTo>
                    <a:pt x="25" y="255"/>
                    <a:pt x="24" y="255"/>
                    <a:pt x="23" y="256"/>
                  </a:cubicBezTo>
                  <a:cubicBezTo>
                    <a:pt x="23" y="257"/>
                    <a:pt x="23" y="258"/>
                    <a:pt x="23" y="258"/>
                  </a:cubicBezTo>
                  <a:cubicBezTo>
                    <a:pt x="24" y="262"/>
                    <a:pt x="22" y="264"/>
                    <a:pt x="17" y="266"/>
                  </a:cubicBezTo>
                  <a:cubicBezTo>
                    <a:pt x="15" y="267"/>
                    <a:pt x="14" y="268"/>
                    <a:pt x="14" y="268"/>
                  </a:cubicBezTo>
                  <a:cubicBezTo>
                    <a:pt x="14" y="270"/>
                    <a:pt x="16" y="272"/>
                    <a:pt x="17" y="273"/>
                  </a:cubicBezTo>
                  <a:cubicBezTo>
                    <a:pt x="18" y="274"/>
                    <a:pt x="18" y="274"/>
                    <a:pt x="18" y="274"/>
                  </a:cubicBezTo>
                  <a:cubicBezTo>
                    <a:pt x="19" y="275"/>
                    <a:pt x="20" y="277"/>
                    <a:pt x="20" y="278"/>
                  </a:cubicBezTo>
                  <a:cubicBezTo>
                    <a:pt x="20" y="280"/>
                    <a:pt x="19" y="281"/>
                    <a:pt x="18" y="282"/>
                  </a:cubicBezTo>
                  <a:cubicBezTo>
                    <a:pt x="17" y="283"/>
                    <a:pt x="16" y="283"/>
                    <a:pt x="16" y="284"/>
                  </a:cubicBezTo>
                  <a:cubicBezTo>
                    <a:pt x="16" y="284"/>
                    <a:pt x="17" y="285"/>
                    <a:pt x="17" y="285"/>
                  </a:cubicBezTo>
                  <a:cubicBezTo>
                    <a:pt x="18" y="286"/>
                    <a:pt x="18" y="286"/>
                    <a:pt x="19" y="287"/>
                  </a:cubicBezTo>
                  <a:cubicBezTo>
                    <a:pt x="19" y="288"/>
                    <a:pt x="22" y="289"/>
                    <a:pt x="24" y="290"/>
                  </a:cubicBezTo>
                  <a:cubicBezTo>
                    <a:pt x="26" y="291"/>
                    <a:pt x="27" y="292"/>
                    <a:pt x="28" y="292"/>
                  </a:cubicBezTo>
                  <a:cubicBezTo>
                    <a:pt x="29" y="294"/>
                    <a:pt x="28" y="302"/>
                    <a:pt x="27" y="304"/>
                  </a:cubicBezTo>
                  <a:cubicBezTo>
                    <a:pt x="25" y="307"/>
                    <a:pt x="19" y="311"/>
                    <a:pt x="18" y="311"/>
                  </a:cubicBezTo>
                  <a:cubicBezTo>
                    <a:pt x="9" y="318"/>
                    <a:pt x="9" y="318"/>
                    <a:pt x="9" y="318"/>
                  </a:cubicBezTo>
                  <a:cubicBezTo>
                    <a:pt x="9" y="318"/>
                    <a:pt x="8" y="318"/>
                    <a:pt x="8" y="318"/>
                  </a:cubicBezTo>
                  <a:cubicBezTo>
                    <a:pt x="6" y="317"/>
                    <a:pt x="4" y="317"/>
                    <a:pt x="3" y="317"/>
                  </a:cubicBezTo>
                  <a:cubicBezTo>
                    <a:pt x="3" y="318"/>
                    <a:pt x="3" y="319"/>
                    <a:pt x="1" y="321"/>
                  </a:cubicBezTo>
                  <a:cubicBezTo>
                    <a:pt x="1" y="322"/>
                    <a:pt x="1" y="322"/>
                    <a:pt x="1" y="322"/>
                  </a:cubicBezTo>
                  <a:cubicBezTo>
                    <a:pt x="0" y="322"/>
                    <a:pt x="0" y="323"/>
                    <a:pt x="0" y="323"/>
                  </a:cubicBezTo>
                  <a:cubicBezTo>
                    <a:pt x="0" y="324"/>
                    <a:pt x="1" y="325"/>
                    <a:pt x="1" y="325"/>
                  </a:cubicBezTo>
                  <a:cubicBezTo>
                    <a:pt x="222" y="442"/>
                    <a:pt x="222" y="442"/>
                    <a:pt x="222" y="442"/>
                  </a:cubicBezTo>
                  <a:cubicBezTo>
                    <a:pt x="329" y="454"/>
                    <a:pt x="329" y="454"/>
                    <a:pt x="329" y="454"/>
                  </a:cubicBezTo>
                  <a:cubicBezTo>
                    <a:pt x="382" y="47"/>
                    <a:pt x="382" y="47"/>
                    <a:pt x="382" y="47"/>
                  </a:cubicBezTo>
                  <a:cubicBezTo>
                    <a:pt x="286" y="35"/>
                    <a:pt x="187" y="19"/>
                    <a:pt x="104" y="0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16"/>
            <p:cNvSpPr>
              <a:spLocks/>
            </p:cNvSpPr>
            <p:nvPr/>
          </p:nvSpPr>
          <p:spPr bwMode="auto">
            <a:xfrm>
              <a:off x="4986338" y="3373438"/>
              <a:ext cx="971550" cy="1157288"/>
            </a:xfrm>
            <a:custGeom>
              <a:avLst/>
              <a:gdLst>
                <a:gd name="T0" fmla="*/ 93 w 382"/>
                <a:gd name="T1" fmla="*/ 55 h 454"/>
                <a:gd name="T2" fmla="*/ 92 w 382"/>
                <a:gd name="T3" fmla="*/ 60 h 454"/>
                <a:gd name="T4" fmla="*/ 86 w 382"/>
                <a:gd name="T5" fmla="*/ 67 h 454"/>
                <a:gd name="T6" fmla="*/ 77 w 382"/>
                <a:gd name="T7" fmla="*/ 69 h 454"/>
                <a:gd name="T8" fmla="*/ 70 w 382"/>
                <a:gd name="T9" fmla="*/ 70 h 454"/>
                <a:gd name="T10" fmla="*/ 70 w 382"/>
                <a:gd name="T11" fmla="*/ 63 h 454"/>
                <a:gd name="T12" fmla="*/ 53 w 382"/>
                <a:gd name="T13" fmla="*/ 65 h 454"/>
                <a:gd name="T14" fmla="*/ 54 w 382"/>
                <a:gd name="T15" fmla="*/ 77 h 454"/>
                <a:gd name="T16" fmla="*/ 54 w 382"/>
                <a:gd name="T17" fmla="*/ 80 h 454"/>
                <a:gd name="T18" fmla="*/ 55 w 382"/>
                <a:gd name="T19" fmla="*/ 87 h 454"/>
                <a:gd name="T20" fmla="*/ 52 w 382"/>
                <a:gd name="T21" fmla="*/ 102 h 454"/>
                <a:gd name="T22" fmla="*/ 47 w 382"/>
                <a:gd name="T23" fmla="*/ 123 h 454"/>
                <a:gd name="T24" fmla="*/ 42 w 382"/>
                <a:gd name="T25" fmla="*/ 138 h 454"/>
                <a:gd name="T26" fmla="*/ 44 w 382"/>
                <a:gd name="T27" fmla="*/ 152 h 454"/>
                <a:gd name="T28" fmla="*/ 46 w 382"/>
                <a:gd name="T29" fmla="*/ 157 h 454"/>
                <a:gd name="T30" fmla="*/ 49 w 382"/>
                <a:gd name="T31" fmla="*/ 164 h 454"/>
                <a:gd name="T32" fmla="*/ 50 w 382"/>
                <a:gd name="T33" fmla="*/ 170 h 454"/>
                <a:gd name="T34" fmla="*/ 52 w 382"/>
                <a:gd name="T35" fmla="*/ 176 h 454"/>
                <a:gd name="T36" fmla="*/ 55 w 382"/>
                <a:gd name="T37" fmla="*/ 182 h 454"/>
                <a:gd name="T38" fmla="*/ 63 w 382"/>
                <a:gd name="T39" fmla="*/ 202 h 454"/>
                <a:gd name="T40" fmla="*/ 55 w 382"/>
                <a:gd name="T41" fmla="*/ 212 h 454"/>
                <a:gd name="T42" fmla="*/ 43 w 382"/>
                <a:gd name="T43" fmla="*/ 216 h 454"/>
                <a:gd name="T44" fmla="*/ 36 w 382"/>
                <a:gd name="T45" fmla="*/ 224 h 454"/>
                <a:gd name="T46" fmla="*/ 33 w 382"/>
                <a:gd name="T47" fmla="*/ 243 h 454"/>
                <a:gd name="T48" fmla="*/ 23 w 382"/>
                <a:gd name="T49" fmla="*/ 256 h 454"/>
                <a:gd name="T50" fmla="*/ 17 w 382"/>
                <a:gd name="T51" fmla="*/ 266 h 454"/>
                <a:gd name="T52" fmla="*/ 17 w 382"/>
                <a:gd name="T53" fmla="*/ 273 h 454"/>
                <a:gd name="T54" fmla="*/ 20 w 382"/>
                <a:gd name="T55" fmla="*/ 278 h 454"/>
                <a:gd name="T56" fmla="*/ 16 w 382"/>
                <a:gd name="T57" fmla="*/ 284 h 454"/>
                <a:gd name="T58" fmla="*/ 19 w 382"/>
                <a:gd name="T59" fmla="*/ 287 h 454"/>
                <a:gd name="T60" fmla="*/ 28 w 382"/>
                <a:gd name="T61" fmla="*/ 292 h 454"/>
                <a:gd name="T62" fmla="*/ 18 w 382"/>
                <a:gd name="T63" fmla="*/ 311 h 454"/>
                <a:gd name="T64" fmla="*/ 8 w 382"/>
                <a:gd name="T65" fmla="*/ 318 h 454"/>
                <a:gd name="T66" fmla="*/ 1 w 382"/>
                <a:gd name="T67" fmla="*/ 321 h 454"/>
                <a:gd name="T68" fmla="*/ 0 w 382"/>
                <a:gd name="T69" fmla="*/ 323 h 454"/>
                <a:gd name="T70" fmla="*/ 222 w 382"/>
                <a:gd name="T71" fmla="*/ 442 h 454"/>
                <a:gd name="T72" fmla="*/ 382 w 382"/>
                <a:gd name="T73" fmla="*/ 47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82" h="454">
                  <a:moveTo>
                    <a:pt x="104" y="0"/>
                  </a:moveTo>
                  <a:cubicBezTo>
                    <a:pt x="93" y="55"/>
                    <a:pt x="93" y="55"/>
                    <a:pt x="93" y="55"/>
                  </a:cubicBezTo>
                  <a:cubicBezTo>
                    <a:pt x="93" y="56"/>
                    <a:pt x="93" y="56"/>
                    <a:pt x="92" y="56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92" y="60"/>
                    <a:pt x="91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3" y="67"/>
                    <a:pt x="81" y="68"/>
                    <a:pt x="80" y="69"/>
                  </a:cubicBezTo>
                  <a:cubicBezTo>
                    <a:pt x="79" y="70"/>
                    <a:pt x="78" y="70"/>
                    <a:pt x="77" y="69"/>
                  </a:cubicBezTo>
                  <a:cubicBezTo>
                    <a:pt x="75" y="69"/>
                    <a:pt x="73" y="69"/>
                    <a:pt x="72" y="70"/>
                  </a:cubicBezTo>
                  <a:cubicBezTo>
                    <a:pt x="71" y="71"/>
                    <a:pt x="70" y="71"/>
                    <a:pt x="70" y="70"/>
                  </a:cubicBezTo>
                  <a:cubicBezTo>
                    <a:pt x="69" y="70"/>
                    <a:pt x="69" y="68"/>
                    <a:pt x="70" y="64"/>
                  </a:cubicBezTo>
                  <a:cubicBezTo>
                    <a:pt x="70" y="64"/>
                    <a:pt x="70" y="64"/>
                    <a:pt x="70" y="63"/>
                  </a:cubicBezTo>
                  <a:cubicBezTo>
                    <a:pt x="69" y="62"/>
                    <a:pt x="67" y="58"/>
                    <a:pt x="63" y="58"/>
                  </a:cubicBezTo>
                  <a:cubicBezTo>
                    <a:pt x="60" y="57"/>
                    <a:pt x="57" y="60"/>
                    <a:pt x="53" y="65"/>
                  </a:cubicBezTo>
                  <a:cubicBezTo>
                    <a:pt x="53" y="65"/>
                    <a:pt x="52" y="67"/>
                    <a:pt x="54" y="71"/>
                  </a:cubicBezTo>
                  <a:cubicBezTo>
                    <a:pt x="55" y="74"/>
                    <a:pt x="55" y="76"/>
                    <a:pt x="54" y="77"/>
                  </a:cubicBezTo>
                  <a:cubicBezTo>
                    <a:pt x="53" y="77"/>
                    <a:pt x="53" y="78"/>
                    <a:pt x="53" y="78"/>
                  </a:cubicBezTo>
                  <a:cubicBezTo>
                    <a:pt x="54" y="79"/>
                    <a:pt x="54" y="79"/>
                    <a:pt x="54" y="80"/>
                  </a:cubicBezTo>
                  <a:cubicBezTo>
                    <a:pt x="55" y="82"/>
                    <a:pt x="56" y="83"/>
                    <a:pt x="56" y="85"/>
                  </a:cubicBezTo>
                  <a:cubicBezTo>
                    <a:pt x="55" y="86"/>
                    <a:pt x="55" y="86"/>
                    <a:pt x="55" y="87"/>
                  </a:cubicBezTo>
                  <a:cubicBezTo>
                    <a:pt x="54" y="89"/>
                    <a:pt x="52" y="92"/>
                    <a:pt x="53" y="95"/>
                  </a:cubicBezTo>
                  <a:cubicBezTo>
                    <a:pt x="54" y="98"/>
                    <a:pt x="53" y="100"/>
                    <a:pt x="52" y="102"/>
                  </a:cubicBezTo>
                  <a:cubicBezTo>
                    <a:pt x="51" y="105"/>
                    <a:pt x="50" y="108"/>
                    <a:pt x="50" y="112"/>
                  </a:cubicBezTo>
                  <a:cubicBezTo>
                    <a:pt x="50" y="117"/>
                    <a:pt x="48" y="121"/>
                    <a:pt x="47" y="123"/>
                  </a:cubicBezTo>
                  <a:cubicBezTo>
                    <a:pt x="47" y="125"/>
                    <a:pt x="46" y="126"/>
                    <a:pt x="46" y="127"/>
                  </a:cubicBezTo>
                  <a:cubicBezTo>
                    <a:pt x="46" y="131"/>
                    <a:pt x="43" y="138"/>
                    <a:pt x="42" y="138"/>
                  </a:cubicBezTo>
                  <a:cubicBezTo>
                    <a:pt x="42" y="139"/>
                    <a:pt x="41" y="142"/>
                    <a:pt x="40" y="146"/>
                  </a:cubicBezTo>
                  <a:cubicBezTo>
                    <a:pt x="40" y="148"/>
                    <a:pt x="42" y="150"/>
                    <a:pt x="44" y="152"/>
                  </a:cubicBezTo>
                  <a:cubicBezTo>
                    <a:pt x="44" y="152"/>
                    <a:pt x="45" y="152"/>
                    <a:pt x="45" y="152"/>
                  </a:cubicBezTo>
                  <a:cubicBezTo>
                    <a:pt x="46" y="153"/>
                    <a:pt x="46" y="155"/>
                    <a:pt x="46" y="157"/>
                  </a:cubicBezTo>
                  <a:cubicBezTo>
                    <a:pt x="46" y="158"/>
                    <a:pt x="46" y="159"/>
                    <a:pt x="46" y="160"/>
                  </a:cubicBezTo>
                  <a:cubicBezTo>
                    <a:pt x="47" y="161"/>
                    <a:pt x="48" y="162"/>
                    <a:pt x="49" y="164"/>
                  </a:cubicBezTo>
                  <a:cubicBezTo>
                    <a:pt x="49" y="164"/>
                    <a:pt x="50" y="165"/>
                    <a:pt x="50" y="166"/>
                  </a:cubicBezTo>
                  <a:cubicBezTo>
                    <a:pt x="52" y="167"/>
                    <a:pt x="51" y="169"/>
                    <a:pt x="50" y="170"/>
                  </a:cubicBezTo>
                  <a:cubicBezTo>
                    <a:pt x="50" y="171"/>
                    <a:pt x="49" y="172"/>
                    <a:pt x="49" y="172"/>
                  </a:cubicBezTo>
                  <a:cubicBezTo>
                    <a:pt x="49" y="173"/>
                    <a:pt x="51" y="175"/>
                    <a:pt x="52" y="176"/>
                  </a:cubicBezTo>
                  <a:cubicBezTo>
                    <a:pt x="53" y="177"/>
                    <a:pt x="54" y="178"/>
                    <a:pt x="54" y="179"/>
                  </a:cubicBezTo>
                  <a:cubicBezTo>
                    <a:pt x="55" y="180"/>
                    <a:pt x="55" y="181"/>
                    <a:pt x="55" y="182"/>
                  </a:cubicBezTo>
                  <a:cubicBezTo>
                    <a:pt x="55" y="184"/>
                    <a:pt x="55" y="187"/>
                    <a:pt x="59" y="190"/>
                  </a:cubicBezTo>
                  <a:cubicBezTo>
                    <a:pt x="65" y="194"/>
                    <a:pt x="64" y="200"/>
                    <a:pt x="63" y="202"/>
                  </a:cubicBezTo>
                  <a:cubicBezTo>
                    <a:pt x="63" y="202"/>
                    <a:pt x="63" y="202"/>
                    <a:pt x="63" y="203"/>
                  </a:cubicBezTo>
                  <a:cubicBezTo>
                    <a:pt x="63" y="208"/>
                    <a:pt x="60" y="211"/>
                    <a:pt x="55" y="212"/>
                  </a:cubicBezTo>
                  <a:cubicBezTo>
                    <a:pt x="50" y="212"/>
                    <a:pt x="47" y="214"/>
                    <a:pt x="45" y="215"/>
                  </a:cubicBezTo>
                  <a:cubicBezTo>
                    <a:pt x="44" y="215"/>
                    <a:pt x="44" y="216"/>
                    <a:pt x="43" y="216"/>
                  </a:cubicBezTo>
                  <a:cubicBezTo>
                    <a:pt x="41" y="217"/>
                    <a:pt x="41" y="218"/>
                    <a:pt x="40" y="219"/>
                  </a:cubicBezTo>
                  <a:cubicBezTo>
                    <a:pt x="39" y="221"/>
                    <a:pt x="38" y="223"/>
                    <a:pt x="36" y="224"/>
                  </a:cubicBezTo>
                  <a:cubicBezTo>
                    <a:pt x="32" y="227"/>
                    <a:pt x="31" y="230"/>
                    <a:pt x="32" y="232"/>
                  </a:cubicBezTo>
                  <a:cubicBezTo>
                    <a:pt x="33" y="235"/>
                    <a:pt x="33" y="242"/>
                    <a:pt x="33" y="243"/>
                  </a:cubicBezTo>
                  <a:cubicBezTo>
                    <a:pt x="33" y="243"/>
                    <a:pt x="31" y="254"/>
                    <a:pt x="27" y="254"/>
                  </a:cubicBezTo>
                  <a:cubicBezTo>
                    <a:pt x="25" y="255"/>
                    <a:pt x="24" y="255"/>
                    <a:pt x="23" y="256"/>
                  </a:cubicBezTo>
                  <a:cubicBezTo>
                    <a:pt x="23" y="257"/>
                    <a:pt x="23" y="258"/>
                    <a:pt x="23" y="258"/>
                  </a:cubicBezTo>
                  <a:cubicBezTo>
                    <a:pt x="24" y="262"/>
                    <a:pt x="22" y="264"/>
                    <a:pt x="17" y="266"/>
                  </a:cubicBezTo>
                  <a:cubicBezTo>
                    <a:pt x="15" y="267"/>
                    <a:pt x="14" y="268"/>
                    <a:pt x="14" y="268"/>
                  </a:cubicBezTo>
                  <a:cubicBezTo>
                    <a:pt x="14" y="270"/>
                    <a:pt x="16" y="272"/>
                    <a:pt x="17" y="273"/>
                  </a:cubicBezTo>
                  <a:cubicBezTo>
                    <a:pt x="18" y="274"/>
                    <a:pt x="18" y="274"/>
                    <a:pt x="18" y="274"/>
                  </a:cubicBezTo>
                  <a:cubicBezTo>
                    <a:pt x="19" y="275"/>
                    <a:pt x="20" y="277"/>
                    <a:pt x="20" y="278"/>
                  </a:cubicBezTo>
                  <a:cubicBezTo>
                    <a:pt x="20" y="280"/>
                    <a:pt x="19" y="281"/>
                    <a:pt x="18" y="282"/>
                  </a:cubicBezTo>
                  <a:cubicBezTo>
                    <a:pt x="17" y="283"/>
                    <a:pt x="16" y="283"/>
                    <a:pt x="16" y="284"/>
                  </a:cubicBezTo>
                  <a:cubicBezTo>
                    <a:pt x="16" y="284"/>
                    <a:pt x="17" y="285"/>
                    <a:pt x="17" y="285"/>
                  </a:cubicBezTo>
                  <a:cubicBezTo>
                    <a:pt x="18" y="286"/>
                    <a:pt x="18" y="286"/>
                    <a:pt x="19" y="287"/>
                  </a:cubicBezTo>
                  <a:cubicBezTo>
                    <a:pt x="19" y="288"/>
                    <a:pt x="22" y="289"/>
                    <a:pt x="24" y="290"/>
                  </a:cubicBezTo>
                  <a:cubicBezTo>
                    <a:pt x="26" y="291"/>
                    <a:pt x="27" y="292"/>
                    <a:pt x="28" y="292"/>
                  </a:cubicBezTo>
                  <a:cubicBezTo>
                    <a:pt x="29" y="294"/>
                    <a:pt x="28" y="302"/>
                    <a:pt x="27" y="304"/>
                  </a:cubicBezTo>
                  <a:cubicBezTo>
                    <a:pt x="25" y="307"/>
                    <a:pt x="19" y="311"/>
                    <a:pt x="18" y="311"/>
                  </a:cubicBezTo>
                  <a:cubicBezTo>
                    <a:pt x="9" y="318"/>
                    <a:pt x="9" y="318"/>
                    <a:pt x="9" y="318"/>
                  </a:cubicBezTo>
                  <a:cubicBezTo>
                    <a:pt x="9" y="318"/>
                    <a:pt x="8" y="318"/>
                    <a:pt x="8" y="318"/>
                  </a:cubicBezTo>
                  <a:cubicBezTo>
                    <a:pt x="6" y="317"/>
                    <a:pt x="4" y="317"/>
                    <a:pt x="3" y="317"/>
                  </a:cubicBezTo>
                  <a:cubicBezTo>
                    <a:pt x="3" y="318"/>
                    <a:pt x="3" y="319"/>
                    <a:pt x="1" y="321"/>
                  </a:cubicBezTo>
                  <a:cubicBezTo>
                    <a:pt x="1" y="322"/>
                    <a:pt x="1" y="322"/>
                    <a:pt x="1" y="322"/>
                  </a:cubicBezTo>
                  <a:cubicBezTo>
                    <a:pt x="0" y="322"/>
                    <a:pt x="0" y="323"/>
                    <a:pt x="0" y="323"/>
                  </a:cubicBezTo>
                  <a:cubicBezTo>
                    <a:pt x="0" y="324"/>
                    <a:pt x="1" y="325"/>
                    <a:pt x="1" y="325"/>
                  </a:cubicBezTo>
                  <a:cubicBezTo>
                    <a:pt x="222" y="442"/>
                    <a:pt x="222" y="442"/>
                    <a:pt x="222" y="442"/>
                  </a:cubicBezTo>
                  <a:cubicBezTo>
                    <a:pt x="329" y="454"/>
                    <a:pt x="329" y="454"/>
                    <a:pt x="329" y="454"/>
                  </a:cubicBezTo>
                  <a:cubicBezTo>
                    <a:pt x="382" y="47"/>
                    <a:pt x="382" y="47"/>
                    <a:pt x="382" y="47"/>
                  </a:cubicBezTo>
                  <a:cubicBezTo>
                    <a:pt x="286" y="35"/>
                    <a:pt x="187" y="19"/>
                    <a:pt x="104" y="0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17"/>
            <p:cNvSpPr>
              <a:spLocks/>
            </p:cNvSpPr>
            <p:nvPr/>
          </p:nvSpPr>
          <p:spPr bwMode="auto">
            <a:xfrm>
              <a:off x="5429250" y="1168401"/>
              <a:ext cx="1438275" cy="969963"/>
            </a:xfrm>
            <a:custGeom>
              <a:avLst/>
              <a:gdLst>
                <a:gd name="T0" fmla="*/ 11 w 565"/>
                <a:gd name="T1" fmla="*/ 84 h 381"/>
                <a:gd name="T2" fmla="*/ 9 w 565"/>
                <a:gd name="T3" fmla="*/ 91 h 381"/>
                <a:gd name="T4" fmla="*/ 14 w 565"/>
                <a:gd name="T5" fmla="*/ 100 h 381"/>
                <a:gd name="T6" fmla="*/ 12 w 565"/>
                <a:gd name="T7" fmla="*/ 106 h 381"/>
                <a:gd name="T8" fmla="*/ 14 w 565"/>
                <a:gd name="T9" fmla="*/ 115 h 381"/>
                <a:gd name="T10" fmla="*/ 9 w 565"/>
                <a:gd name="T11" fmla="*/ 124 h 381"/>
                <a:gd name="T12" fmla="*/ 18 w 565"/>
                <a:gd name="T13" fmla="*/ 136 h 381"/>
                <a:gd name="T14" fmla="*/ 29 w 565"/>
                <a:gd name="T15" fmla="*/ 153 h 381"/>
                <a:gd name="T16" fmla="*/ 36 w 565"/>
                <a:gd name="T17" fmla="*/ 164 h 381"/>
                <a:gd name="T18" fmla="*/ 40 w 565"/>
                <a:gd name="T19" fmla="*/ 175 h 381"/>
                <a:gd name="T20" fmla="*/ 45 w 565"/>
                <a:gd name="T21" fmla="*/ 173 h 381"/>
                <a:gd name="T22" fmla="*/ 52 w 565"/>
                <a:gd name="T23" fmla="*/ 181 h 381"/>
                <a:gd name="T24" fmla="*/ 56 w 565"/>
                <a:gd name="T25" fmla="*/ 191 h 381"/>
                <a:gd name="T26" fmla="*/ 47 w 565"/>
                <a:gd name="T27" fmla="*/ 210 h 381"/>
                <a:gd name="T28" fmla="*/ 48 w 565"/>
                <a:gd name="T29" fmla="*/ 218 h 381"/>
                <a:gd name="T30" fmla="*/ 42 w 565"/>
                <a:gd name="T31" fmla="*/ 229 h 381"/>
                <a:gd name="T32" fmla="*/ 38 w 565"/>
                <a:gd name="T33" fmla="*/ 244 h 381"/>
                <a:gd name="T34" fmla="*/ 37 w 565"/>
                <a:gd name="T35" fmla="*/ 253 h 381"/>
                <a:gd name="T36" fmla="*/ 30 w 565"/>
                <a:gd name="T37" fmla="*/ 262 h 381"/>
                <a:gd name="T38" fmla="*/ 41 w 565"/>
                <a:gd name="T39" fmla="*/ 268 h 381"/>
                <a:gd name="T40" fmla="*/ 50 w 565"/>
                <a:gd name="T41" fmla="*/ 265 h 381"/>
                <a:gd name="T42" fmla="*/ 66 w 565"/>
                <a:gd name="T43" fmla="*/ 257 h 381"/>
                <a:gd name="T44" fmla="*/ 70 w 565"/>
                <a:gd name="T45" fmla="*/ 271 h 381"/>
                <a:gd name="T46" fmla="*/ 72 w 565"/>
                <a:gd name="T47" fmla="*/ 283 h 381"/>
                <a:gd name="T48" fmla="*/ 79 w 565"/>
                <a:gd name="T49" fmla="*/ 303 h 381"/>
                <a:gd name="T50" fmla="*/ 79 w 565"/>
                <a:gd name="T51" fmla="*/ 314 h 381"/>
                <a:gd name="T52" fmla="*/ 84 w 565"/>
                <a:gd name="T53" fmla="*/ 327 h 381"/>
                <a:gd name="T54" fmla="*/ 90 w 565"/>
                <a:gd name="T55" fmla="*/ 333 h 381"/>
                <a:gd name="T56" fmla="*/ 93 w 565"/>
                <a:gd name="T57" fmla="*/ 340 h 381"/>
                <a:gd name="T58" fmla="*/ 97 w 565"/>
                <a:gd name="T59" fmla="*/ 349 h 381"/>
                <a:gd name="T60" fmla="*/ 96 w 565"/>
                <a:gd name="T61" fmla="*/ 355 h 381"/>
                <a:gd name="T62" fmla="*/ 112 w 565"/>
                <a:gd name="T63" fmla="*/ 354 h 381"/>
                <a:gd name="T64" fmla="*/ 120 w 565"/>
                <a:gd name="T65" fmla="*/ 356 h 381"/>
                <a:gd name="T66" fmla="*/ 124 w 565"/>
                <a:gd name="T67" fmla="*/ 357 h 381"/>
                <a:gd name="T68" fmla="*/ 135 w 565"/>
                <a:gd name="T69" fmla="*/ 357 h 381"/>
                <a:gd name="T70" fmla="*/ 142 w 565"/>
                <a:gd name="T71" fmla="*/ 359 h 381"/>
                <a:gd name="T72" fmla="*/ 156 w 565"/>
                <a:gd name="T73" fmla="*/ 361 h 381"/>
                <a:gd name="T74" fmla="*/ 169 w 565"/>
                <a:gd name="T75" fmla="*/ 359 h 381"/>
                <a:gd name="T76" fmla="*/ 180 w 565"/>
                <a:gd name="T77" fmla="*/ 361 h 381"/>
                <a:gd name="T78" fmla="*/ 188 w 565"/>
                <a:gd name="T79" fmla="*/ 366 h 381"/>
                <a:gd name="T80" fmla="*/ 191 w 565"/>
                <a:gd name="T81" fmla="*/ 356 h 381"/>
                <a:gd name="T82" fmla="*/ 190 w 565"/>
                <a:gd name="T83" fmla="*/ 346 h 381"/>
                <a:gd name="T84" fmla="*/ 191 w 565"/>
                <a:gd name="T85" fmla="*/ 336 h 381"/>
                <a:gd name="T86" fmla="*/ 356 w 565"/>
                <a:gd name="T87" fmla="*/ 361 h 381"/>
                <a:gd name="T88" fmla="*/ 543 w 565"/>
                <a:gd name="T89" fmla="*/ 314 h 381"/>
                <a:gd name="T90" fmla="*/ 7 w 565"/>
                <a:gd name="T91" fmla="*/ 65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381">
                  <a:moveTo>
                    <a:pt x="7" y="65"/>
                  </a:moveTo>
                  <a:cubicBezTo>
                    <a:pt x="6" y="65"/>
                    <a:pt x="0" y="76"/>
                    <a:pt x="7" y="80"/>
                  </a:cubicBezTo>
                  <a:cubicBezTo>
                    <a:pt x="9" y="81"/>
                    <a:pt x="11" y="83"/>
                    <a:pt x="11" y="84"/>
                  </a:cubicBezTo>
                  <a:cubicBezTo>
                    <a:pt x="11" y="85"/>
                    <a:pt x="11" y="86"/>
                    <a:pt x="10" y="87"/>
                  </a:cubicBezTo>
                  <a:cubicBezTo>
                    <a:pt x="10" y="88"/>
                    <a:pt x="9" y="88"/>
                    <a:pt x="9" y="89"/>
                  </a:cubicBezTo>
                  <a:cubicBezTo>
                    <a:pt x="9" y="89"/>
                    <a:pt x="9" y="90"/>
                    <a:pt x="9" y="91"/>
                  </a:cubicBezTo>
                  <a:cubicBezTo>
                    <a:pt x="8" y="93"/>
                    <a:pt x="8" y="97"/>
                    <a:pt x="8" y="98"/>
                  </a:cubicBezTo>
                  <a:cubicBezTo>
                    <a:pt x="9" y="99"/>
                    <a:pt x="11" y="100"/>
                    <a:pt x="13" y="100"/>
                  </a:cubicBezTo>
                  <a:cubicBezTo>
                    <a:pt x="13" y="99"/>
                    <a:pt x="14" y="100"/>
                    <a:pt x="14" y="100"/>
                  </a:cubicBezTo>
                  <a:cubicBezTo>
                    <a:pt x="15" y="101"/>
                    <a:pt x="14" y="102"/>
                    <a:pt x="13" y="103"/>
                  </a:cubicBezTo>
                  <a:cubicBezTo>
                    <a:pt x="13" y="104"/>
                    <a:pt x="12" y="104"/>
                    <a:pt x="12" y="104"/>
                  </a:cubicBezTo>
                  <a:cubicBezTo>
                    <a:pt x="12" y="105"/>
                    <a:pt x="12" y="105"/>
                    <a:pt x="12" y="106"/>
                  </a:cubicBezTo>
                  <a:cubicBezTo>
                    <a:pt x="12" y="107"/>
                    <a:pt x="13" y="108"/>
                    <a:pt x="12" y="110"/>
                  </a:cubicBezTo>
                  <a:cubicBezTo>
                    <a:pt x="11" y="111"/>
                    <a:pt x="11" y="112"/>
                    <a:pt x="13" y="113"/>
                  </a:cubicBezTo>
                  <a:cubicBezTo>
                    <a:pt x="14" y="114"/>
                    <a:pt x="14" y="114"/>
                    <a:pt x="14" y="115"/>
                  </a:cubicBezTo>
                  <a:cubicBezTo>
                    <a:pt x="14" y="116"/>
                    <a:pt x="12" y="117"/>
                    <a:pt x="10" y="118"/>
                  </a:cubicBezTo>
                  <a:cubicBezTo>
                    <a:pt x="8" y="119"/>
                    <a:pt x="6" y="120"/>
                    <a:pt x="6" y="121"/>
                  </a:cubicBezTo>
                  <a:cubicBezTo>
                    <a:pt x="6" y="122"/>
                    <a:pt x="7" y="123"/>
                    <a:pt x="9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9" y="124"/>
                    <a:pt x="13" y="133"/>
                    <a:pt x="17" y="136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22" y="139"/>
                    <a:pt x="24" y="140"/>
                    <a:pt x="25" y="145"/>
                  </a:cubicBezTo>
                  <a:cubicBezTo>
                    <a:pt x="25" y="147"/>
                    <a:pt x="26" y="148"/>
                    <a:pt x="27" y="148"/>
                  </a:cubicBezTo>
                  <a:cubicBezTo>
                    <a:pt x="28" y="149"/>
                    <a:pt x="29" y="150"/>
                    <a:pt x="29" y="153"/>
                  </a:cubicBezTo>
                  <a:cubicBezTo>
                    <a:pt x="30" y="155"/>
                    <a:pt x="31" y="155"/>
                    <a:pt x="32" y="156"/>
                  </a:cubicBezTo>
                  <a:cubicBezTo>
                    <a:pt x="34" y="157"/>
                    <a:pt x="36" y="158"/>
                    <a:pt x="36" y="161"/>
                  </a:cubicBezTo>
                  <a:cubicBezTo>
                    <a:pt x="36" y="162"/>
                    <a:pt x="36" y="163"/>
                    <a:pt x="36" y="164"/>
                  </a:cubicBezTo>
                  <a:cubicBezTo>
                    <a:pt x="36" y="167"/>
                    <a:pt x="36" y="168"/>
                    <a:pt x="38" y="170"/>
                  </a:cubicBezTo>
                  <a:cubicBezTo>
                    <a:pt x="40" y="171"/>
                    <a:pt x="40" y="173"/>
                    <a:pt x="40" y="174"/>
                  </a:cubicBezTo>
                  <a:cubicBezTo>
                    <a:pt x="40" y="174"/>
                    <a:pt x="40" y="175"/>
                    <a:pt x="40" y="175"/>
                  </a:cubicBezTo>
                  <a:cubicBezTo>
                    <a:pt x="40" y="175"/>
                    <a:pt x="40" y="175"/>
                    <a:pt x="40" y="175"/>
                  </a:cubicBezTo>
                  <a:cubicBezTo>
                    <a:pt x="40" y="175"/>
                    <a:pt x="41" y="174"/>
                    <a:pt x="41" y="174"/>
                  </a:cubicBezTo>
                  <a:cubicBezTo>
                    <a:pt x="42" y="173"/>
                    <a:pt x="44" y="173"/>
                    <a:pt x="45" y="173"/>
                  </a:cubicBezTo>
                  <a:cubicBezTo>
                    <a:pt x="45" y="173"/>
                    <a:pt x="46" y="174"/>
                    <a:pt x="46" y="175"/>
                  </a:cubicBezTo>
                  <a:cubicBezTo>
                    <a:pt x="47" y="176"/>
                    <a:pt x="47" y="176"/>
                    <a:pt x="47" y="177"/>
                  </a:cubicBezTo>
                  <a:cubicBezTo>
                    <a:pt x="48" y="179"/>
                    <a:pt x="48" y="181"/>
                    <a:pt x="52" y="181"/>
                  </a:cubicBezTo>
                  <a:cubicBezTo>
                    <a:pt x="55" y="182"/>
                    <a:pt x="57" y="182"/>
                    <a:pt x="58" y="184"/>
                  </a:cubicBezTo>
                  <a:cubicBezTo>
                    <a:pt x="59" y="185"/>
                    <a:pt x="58" y="187"/>
                    <a:pt x="57" y="189"/>
                  </a:cubicBezTo>
                  <a:cubicBezTo>
                    <a:pt x="56" y="190"/>
                    <a:pt x="56" y="190"/>
                    <a:pt x="56" y="191"/>
                  </a:cubicBezTo>
                  <a:cubicBezTo>
                    <a:pt x="54" y="193"/>
                    <a:pt x="54" y="193"/>
                    <a:pt x="56" y="196"/>
                  </a:cubicBezTo>
                  <a:cubicBezTo>
                    <a:pt x="57" y="196"/>
                    <a:pt x="57" y="197"/>
                    <a:pt x="57" y="199"/>
                  </a:cubicBezTo>
                  <a:cubicBezTo>
                    <a:pt x="56" y="203"/>
                    <a:pt x="50" y="209"/>
                    <a:pt x="47" y="210"/>
                  </a:cubicBezTo>
                  <a:cubicBezTo>
                    <a:pt x="46" y="211"/>
                    <a:pt x="46" y="212"/>
                    <a:pt x="46" y="213"/>
                  </a:cubicBezTo>
                  <a:cubicBezTo>
                    <a:pt x="46" y="214"/>
                    <a:pt x="46" y="215"/>
                    <a:pt x="47" y="216"/>
                  </a:cubicBezTo>
                  <a:cubicBezTo>
                    <a:pt x="48" y="217"/>
                    <a:pt x="48" y="217"/>
                    <a:pt x="48" y="218"/>
                  </a:cubicBezTo>
                  <a:cubicBezTo>
                    <a:pt x="48" y="221"/>
                    <a:pt x="46" y="223"/>
                    <a:pt x="45" y="224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4" y="225"/>
                    <a:pt x="42" y="227"/>
                    <a:pt x="42" y="229"/>
                  </a:cubicBezTo>
                  <a:cubicBezTo>
                    <a:pt x="42" y="231"/>
                    <a:pt x="42" y="232"/>
                    <a:pt x="44" y="234"/>
                  </a:cubicBezTo>
                  <a:cubicBezTo>
                    <a:pt x="46" y="235"/>
                    <a:pt x="46" y="237"/>
                    <a:pt x="46" y="239"/>
                  </a:cubicBezTo>
                  <a:cubicBezTo>
                    <a:pt x="45" y="242"/>
                    <a:pt x="39" y="244"/>
                    <a:pt x="38" y="244"/>
                  </a:cubicBezTo>
                  <a:cubicBezTo>
                    <a:pt x="38" y="244"/>
                    <a:pt x="37" y="245"/>
                    <a:pt x="36" y="246"/>
                  </a:cubicBezTo>
                  <a:cubicBezTo>
                    <a:pt x="36" y="247"/>
                    <a:pt x="36" y="248"/>
                    <a:pt x="37" y="250"/>
                  </a:cubicBezTo>
                  <a:cubicBezTo>
                    <a:pt x="38" y="251"/>
                    <a:pt x="38" y="252"/>
                    <a:pt x="37" y="253"/>
                  </a:cubicBezTo>
                  <a:cubicBezTo>
                    <a:pt x="37" y="255"/>
                    <a:pt x="34" y="257"/>
                    <a:pt x="32" y="257"/>
                  </a:cubicBezTo>
                  <a:cubicBezTo>
                    <a:pt x="31" y="258"/>
                    <a:pt x="31" y="258"/>
                    <a:pt x="31" y="258"/>
                  </a:cubicBezTo>
                  <a:cubicBezTo>
                    <a:pt x="30" y="258"/>
                    <a:pt x="30" y="260"/>
                    <a:pt x="30" y="262"/>
                  </a:cubicBezTo>
                  <a:cubicBezTo>
                    <a:pt x="31" y="263"/>
                    <a:pt x="32" y="264"/>
                    <a:pt x="33" y="264"/>
                  </a:cubicBezTo>
                  <a:cubicBezTo>
                    <a:pt x="37" y="264"/>
                    <a:pt x="38" y="265"/>
                    <a:pt x="39" y="267"/>
                  </a:cubicBezTo>
                  <a:cubicBezTo>
                    <a:pt x="40" y="267"/>
                    <a:pt x="40" y="268"/>
                    <a:pt x="41" y="268"/>
                  </a:cubicBezTo>
                  <a:cubicBezTo>
                    <a:pt x="43" y="268"/>
                    <a:pt x="44" y="268"/>
                    <a:pt x="45" y="267"/>
                  </a:cubicBezTo>
                  <a:cubicBezTo>
                    <a:pt x="46" y="266"/>
                    <a:pt x="47" y="266"/>
                    <a:pt x="48" y="265"/>
                  </a:cubicBezTo>
                  <a:cubicBezTo>
                    <a:pt x="48" y="265"/>
                    <a:pt x="49" y="265"/>
                    <a:pt x="50" y="265"/>
                  </a:cubicBezTo>
                  <a:cubicBezTo>
                    <a:pt x="53" y="263"/>
                    <a:pt x="58" y="262"/>
                    <a:pt x="59" y="261"/>
                  </a:cubicBezTo>
                  <a:cubicBezTo>
                    <a:pt x="60" y="261"/>
                    <a:pt x="60" y="260"/>
                    <a:pt x="61" y="260"/>
                  </a:cubicBezTo>
                  <a:cubicBezTo>
                    <a:pt x="62" y="258"/>
                    <a:pt x="64" y="256"/>
                    <a:pt x="66" y="257"/>
                  </a:cubicBezTo>
                  <a:cubicBezTo>
                    <a:pt x="67" y="257"/>
                    <a:pt x="68" y="259"/>
                    <a:pt x="68" y="261"/>
                  </a:cubicBezTo>
                  <a:cubicBezTo>
                    <a:pt x="69" y="265"/>
                    <a:pt x="69" y="267"/>
                    <a:pt x="69" y="268"/>
                  </a:cubicBezTo>
                  <a:cubicBezTo>
                    <a:pt x="69" y="270"/>
                    <a:pt x="69" y="270"/>
                    <a:pt x="70" y="271"/>
                  </a:cubicBezTo>
                  <a:cubicBezTo>
                    <a:pt x="71" y="272"/>
                    <a:pt x="71" y="274"/>
                    <a:pt x="71" y="276"/>
                  </a:cubicBezTo>
                  <a:cubicBezTo>
                    <a:pt x="71" y="279"/>
                    <a:pt x="71" y="281"/>
                    <a:pt x="71" y="282"/>
                  </a:cubicBezTo>
                  <a:cubicBezTo>
                    <a:pt x="72" y="283"/>
                    <a:pt x="72" y="283"/>
                    <a:pt x="72" y="283"/>
                  </a:cubicBezTo>
                  <a:cubicBezTo>
                    <a:pt x="73" y="286"/>
                    <a:pt x="73" y="287"/>
                    <a:pt x="75" y="288"/>
                  </a:cubicBezTo>
                  <a:cubicBezTo>
                    <a:pt x="78" y="289"/>
                    <a:pt x="77" y="293"/>
                    <a:pt x="76" y="296"/>
                  </a:cubicBezTo>
                  <a:cubicBezTo>
                    <a:pt x="76" y="298"/>
                    <a:pt x="78" y="302"/>
                    <a:pt x="79" y="303"/>
                  </a:cubicBezTo>
                  <a:cubicBezTo>
                    <a:pt x="81" y="304"/>
                    <a:pt x="83" y="306"/>
                    <a:pt x="83" y="308"/>
                  </a:cubicBezTo>
                  <a:cubicBezTo>
                    <a:pt x="84" y="309"/>
                    <a:pt x="83" y="310"/>
                    <a:pt x="82" y="312"/>
                  </a:cubicBezTo>
                  <a:cubicBezTo>
                    <a:pt x="81" y="313"/>
                    <a:pt x="80" y="313"/>
                    <a:pt x="79" y="314"/>
                  </a:cubicBezTo>
                  <a:cubicBezTo>
                    <a:pt x="78" y="315"/>
                    <a:pt x="76" y="316"/>
                    <a:pt x="76" y="318"/>
                  </a:cubicBezTo>
                  <a:cubicBezTo>
                    <a:pt x="76" y="319"/>
                    <a:pt x="77" y="321"/>
                    <a:pt x="79" y="323"/>
                  </a:cubicBezTo>
                  <a:cubicBezTo>
                    <a:pt x="83" y="327"/>
                    <a:pt x="84" y="327"/>
                    <a:pt x="84" y="327"/>
                  </a:cubicBezTo>
                  <a:cubicBezTo>
                    <a:pt x="85" y="328"/>
                    <a:pt x="85" y="328"/>
                    <a:pt x="86" y="329"/>
                  </a:cubicBezTo>
                  <a:cubicBezTo>
                    <a:pt x="87" y="330"/>
                    <a:pt x="88" y="331"/>
                    <a:pt x="89" y="332"/>
                  </a:cubicBezTo>
                  <a:cubicBezTo>
                    <a:pt x="90" y="333"/>
                    <a:pt x="90" y="333"/>
                    <a:pt x="90" y="333"/>
                  </a:cubicBezTo>
                  <a:cubicBezTo>
                    <a:pt x="92" y="333"/>
                    <a:pt x="93" y="333"/>
                    <a:pt x="94" y="334"/>
                  </a:cubicBezTo>
                  <a:cubicBezTo>
                    <a:pt x="95" y="335"/>
                    <a:pt x="95" y="337"/>
                    <a:pt x="94" y="338"/>
                  </a:cubicBezTo>
                  <a:cubicBezTo>
                    <a:pt x="94" y="339"/>
                    <a:pt x="93" y="339"/>
                    <a:pt x="93" y="340"/>
                  </a:cubicBezTo>
                  <a:cubicBezTo>
                    <a:pt x="92" y="341"/>
                    <a:pt x="91" y="342"/>
                    <a:pt x="91" y="343"/>
                  </a:cubicBezTo>
                  <a:cubicBezTo>
                    <a:pt x="91" y="344"/>
                    <a:pt x="92" y="345"/>
                    <a:pt x="93" y="346"/>
                  </a:cubicBezTo>
                  <a:cubicBezTo>
                    <a:pt x="96" y="347"/>
                    <a:pt x="97" y="348"/>
                    <a:pt x="97" y="349"/>
                  </a:cubicBezTo>
                  <a:cubicBezTo>
                    <a:pt x="97" y="350"/>
                    <a:pt x="96" y="351"/>
                    <a:pt x="96" y="351"/>
                  </a:cubicBezTo>
                  <a:cubicBezTo>
                    <a:pt x="95" y="352"/>
                    <a:pt x="95" y="353"/>
                    <a:pt x="95" y="354"/>
                  </a:cubicBezTo>
                  <a:cubicBezTo>
                    <a:pt x="95" y="355"/>
                    <a:pt x="95" y="355"/>
                    <a:pt x="96" y="355"/>
                  </a:cubicBezTo>
                  <a:cubicBezTo>
                    <a:pt x="96" y="357"/>
                    <a:pt x="97" y="359"/>
                    <a:pt x="98" y="360"/>
                  </a:cubicBezTo>
                  <a:cubicBezTo>
                    <a:pt x="100" y="361"/>
                    <a:pt x="101" y="361"/>
                    <a:pt x="103" y="360"/>
                  </a:cubicBezTo>
                  <a:cubicBezTo>
                    <a:pt x="104" y="359"/>
                    <a:pt x="109" y="354"/>
                    <a:pt x="112" y="354"/>
                  </a:cubicBezTo>
                  <a:cubicBezTo>
                    <a:pt x="112" y="354"/>
                    <a:pt x="112" y="354"/>
                    <a:pt x="112" y="354"/>
                  </a:cubicBezTo>
                  <a:cubicBezTo>
                    <a:pt x="112" y="354"/>
                    <a:pt x="113" y="354"/>
                    <a:pt x="113" y="354"/>
                  </a:cubicBezTo>
                  <a:cubicBezTo>
                    <a:pt x="116" y="354"/>
                    <a:pt x="118" y="354"/>
                    <a:pt x="120" y="356"/>
                  </a:cubicBezTo>
                  <a:cubicBezTo>
                    <a:pt x="121" y="358"/>
                    <a:pt x="122" y="358"/>
                    <a:pt x="123" y="358"/>
                  </a:cubicBezTo>
                  <a:cubicBezTo>
                    <a:pt x="123" y="358"/>
                    <a:pt x="123" y="358"/>
                    <a:pt x="123" y="358"/>
                  </a:cubicBezTo>
                  <a:cubicBezTo>
                    <a:pt x="123" y="358"/>
                    <a:pt x="124" y="358"/>
                    <a:pt x="124" y="357"/>
                  </a:cubicBezTo>
                  <a:cubicBezTo>
                    <a:pt x="126" y="355"/>
                    <a:pt x="127" y="355"/>
                    <a:pt x="128" y="355"/>
                  </a:cubicBezTo>
                  <a:cubicBezTo>
                    <a:pt x="130" y="355"/>
                    <a:pt x="131" y="356"/>
                    <a:pt x="132" y="357"/>
                  </a:cubicBezTo>
                  <a:cubicBezTo>
                    <a:pt x="132" y="357"/>
                    <a:pt x="134" y="357"/>
                    <a:pt x="135" y="357"/>
                  </a:cubicBezTo>
                  <a:cubicBezTo>
                    <a:pt x="136" y="356"/>
                    <a:pt x="137" y="356"/>
                    <a:pt x="138" y="356"/>
                  </a:cubicBezTo>
                  <a:cubicBezTo>
                    <a:pt x="139" y="357"/>
                    <a:pt x="140" y="357"/>
                    <a:pt x="141" y="358"/>
                  </a:cubicBezTo>
                  <a:cubicBezTo>
                    <a:pt x="141" y="358"/>
                    <a:pt x="142" y="359"/>
                    <a:pt x="142" y="359"/>
                  </a:cubicBezTo>
                  <a:cubicBezTo>
                    <a:pt x="142" y="359"/>
                    <a:pt x="143" y="359"/>
                    <a:pt x="144" y="359"/>
                  </a:cubicBezTo>
                  <a:cubicBezTo>
                    <a:pt x="147" y="359"/>
                    <a:pt x="149" y="359"/>
                    <a:pt x="150" y="360"/>
                  </a:cubicBezTo>
                  <a:cubicBezTo>
                    <a:pt x="151" y="361"/>
                    <a:pt x="155" y="361"/>
                    <a:pt x="156" y="361"/>
                  </a:cubicBezTo>
                  <a:cubicBezTo>
                    <a:pt x="158" y="360"/>
                    <a:pt x="161" y="360"/>
                    <a:pt x="163" y="361"/>
                  </a:cubicBezTo>
                  <a:cubicBezTo>
                    <a:pt x="164" y="362"/>
                    <a:pt x="166" y="363"/>
                    <a:pt x="167" y="362"/>
                  </a:cubicBezTo>
                  <a:cubicBezTo>
                    <a:pt x="168" y="362"/>
                    <a:pt x="169" y="361"/>
                    <a:pt x="169" y="359"/>
                  </a:cubicBezTo>
                  <a:cubicBezTo>
                    <a:pt x="170" y="354"/>
                    <a:pt x="172" y="351"/>
                    <a:pt x="174" y="351"/>
                  </a:cubicBezTo>
                  <a:cubicBezTo>
                    <a:pt x="176" y="351"/>
                    <a:pt x="177" y="352"/>
                    <a:pt x="178" y="355"/>
                  </a:cubicBezTo>
                  <a:cubicBezTo>
                    <a:pt x="179" y="358"/>
                    <a:pt x="179" y="360"/>
                    <a:pt x="180" y="361"/>
                  </a:cubicBezTo>
                  <a:cubicBezTo>
                    <a:pt x="180" y="364"/>
                    <a:pt x="180" y="366"/>
                    <a:pt x="185" y="368"/>
                  </a:cubicBezTo>
                  <a:cubicBezTo>
                    <a:pt x="186" y="367"/>
                    <a:pt x="187" y="367"/>
                    <a:pt x="188" y="366"/>
                  </a:cubicBezTo>
                  <a:cubicBezTo>
                    <a:pt x="188" y="366"/>
                    <a:pt x="188" y="366"/>
                    <a:pt x="188" y="366"/>
                  </a:cubicBezTo>
                  <a:cubicBezTo>
                    <a:pt x="187" y="365"/>
                    <a:pt x="186" y="363"/>
                    <a:pt x="186" y="361"/>
                  </a:cubicBezTo>
                  <a:cubicBezTo>
                    <a:pt x="187" y="360"/>
                    <a:pt x="188" y="359"/>
                    <a:pt x="189" y="358"/>
                  </a:cubicBezTo>
                  <a:cubicBezTo>
                    <a:pt x="190" y="357"/>
                    <a:pt x="191" y="356"/>
                    <a:pt x="191" y="356"/>
                  </a:cubicBezTo>
                  <a:cubicBezTo>
                    <a:pt x="191" y="355"/>
                    <a:pt x="190" y="353"/>
                    <a:pt x="188" y="352"/>
                  </a:cubicBezTo>
                  <a:cubicBezTo>
                    <a:pt x="187" y="350"/>
                    <a:pt x="185" y="349"/>
                    <a:pt x="187" y="348"/>
                  </a:cubicBezTo>
                  <a:cubicBezTo>
                    <a:pt x="188" y="346"/>
                    <a:pt x="189" y="346"/>
                    <a:pt x="190" y="346"/>
                  </a:cubicBezTo>
                  <a:cubicBezTo>
                    <a:pt x="191" y="346"/>
                    <a:pt x="192" y="346"/>
                    <a:pt x="192" y="345"/>
                  </a:cubicBezTo>
                  <a:cubicBezTo>
                    <a:pt x="192" y="345"/>
                    <a:pt x="193" y="344"/>
                    <a:pt x="190" y="340"/>
                  </a:cubicBezTo>
                  <a:cubicBezTo>
                    <a:pt x="190" y="339"/>
                    <a:pt x="190" y="338"/>
                    <a:pt x="191" y="336"/>
                  </a:cubicBezTo>
                  <a:cubicBezTo>
                    <a:pt x="191" y="335"/>
                    <a:pt x="192" y="334"/>
                    <a:pt x="194" y="333"/>
                  </a:cubicBezTo>
                  <a:cubicBezTo>
                    <a:pt x="194" y="333"/>
                    <a:pt x="194" y="333"/>
                    <a:pt x="194" y="333"/>
                  </a:cubicBezTo>
                  <a:cubicBezTo>
                    <a:pt x="195" y="333"/>
                    <a:pt x="281" y="352"/>
                    <a:pt x="356" y="361"/>
                  </a:cubicBezTo>
                  <a:cubicBezTo>
                    <a:pt x="429" y="370"/>
                    <a:pt x="526" y="380"/>
                    <a:pt x="536" y="381"/>
                  </a:cubicBezTo>
                  <a:cubicBezTo>
                    <a:pt x="543" y="314"/>
                    <a:pt x="543" y="314"/>
                    <a:pt x="543" y="314"/>
                  </a:cubicBezTo>
                  <a:cubicBezTo>
                    <a:pt x="543" y="314"/>
                    <a:pt x="543" y="314"/>
                    <a:pt x="543" y="314"/>
                  </a:cubicBezTo>
                  <a:cubicBezTo>
                    <a:pt x="565" y="102"/>
                    <a:pt x="565" y="102"/>
                    <a:pt x="565" y="102"/>
                  </a:cubicBezTo>
                  <a:cubicBezTo>
                    <a:pt x="358" y="89"/>
                    <a:pt x="100" y="22"/>
                    <a:pt x="21" y="0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18"/>
            <p:cNvSpPr>
              <a:spLocks/>
            </p:cNvSpPr>
            <p:nvPr/>
          </p:nvSpPr>
          <p:spPr bwMode="auto">
            <a:xfrm>
              <a:off x="5429250" y="1168401"/>
              <a:ext cx="1438275" cy="969963"/>
            </a:xfrm>
            <a:custGeom>
              <a:avLst/>
              <a:gdLst>
                <a:gd name="T0" fmla="*/ 11 w 565"/>
                <a:gd name="T1" fmla="*/ 84 h 381"/>
                <a:gd name="T2" fmla="*/ 9 w 565"/>
                <a:gd name="T3" fmla="*/ 91 h 381"/>
                <a:gd name="T4" fmla="*/ 14 w 565"/>
                <a:gd name="T5" fmla="*/ 100 h 381"/>
                <a:gd name="T6" fmla="*/ 12 w 565"/>
                <a:gd name="T7" fmla="*/ 106 h 381"/>
                <a:gd name="T8" fmla="*/ 14 w 565"/>
                <a:gd name="T9" fmla="*/ 115 h 381"/>
                <a:gd name="T10" fmla="*/ 9 w 565"/>
                <a:gd name="T11" fmla="*/ 124 h 381"/>
                <a:gd name="T12" fmla="*/ 18 w 565"/>
                <a:gd name="T13" fmla="*/ 136 h 381"/>
                <a:gd name="T14" fmla="*/ 29 w 565"/>
                <a:gd name="T15" fmla="*/ 153 h 381"/>
                <a:gd name="T16" fmla="*/ 36 w 565"/>
                <a:gd name="T17" fmla="*/ 164 h 381"/>
                <a:gd name="T18" fmla="*/ 40 w 565"/>
                <a:gd name="T19" fmla="*/ 175 h 381"/>
                <a:gd name="T20" fmla="*/ 45 w 565"/>
                <a:gd name="T21" fmla="*/ 173 h 381"/>
                <a:gd name="T22" fmla="*/ 52 w 565"/>
                <a:gd name="T23" fmla="*/ 181 h 381"/>
                <a:gd name="T24" fmla="*/ 56 w 565"/>
                <a:gd name="T25" fmla="*/ 191 h 381"/>
                <a:gd name="T26" fmla="*/ 47 w 565"/>
                <a:gd name="T27" fmla="*/ 210 h 381"/>
                <a:gd name="T28" fmla="*/ 48 w 565"/>
                <a:gd name="T29" fmla="*/ 218 h 381"/>
                <a:gd name="T30" fmla="*/ 42 w 565"/>
                <a:gd name="T31" fmla="*/ 229 h 381"/>
                <a:gd name="T32" fmla="*/ 38 w 565"/>
                <a:gd name="T33" fmla="*/ 244 h 381"/>
                <a:gd name="T34" fmla="*/ 37 w 565"/>
                <a:gd name="T35" fmla="*/ 253 h 381"/>
                <a:gd name="T36" fmla="*/ 30 w 565"/>
                <a:gd name="T37" fmla="*/ 262 h 381"/>
                <a:gd name="T38" fmla="*/ 41 w 565"/>
                <a:gd name="T39" fmla="*/ 268 h 381"/>
                <a:gd name="T40" fmla="*/ 50 w 565"/>
                <a:gd name="T41" fmla="*/ 265 h 381"/>
                <a:gd name="T42" fmla="*/ 66 w 565"/>
                <a:gd name="T43" fmla="*/ 257 h 381"/>
                <a:gd name="T44" fmla="*/ 70 w 565"/>
                <a:gd name="T45" fmla="*/ 271 h 381"/>
                <a:gd name="T46" fmla="*/ 72 w 565"/>
                <a:gd name="T47" fmla="*/ 283 h 381"/>
                <a:gd name="T48" fmla="*/ 79 w 565"/>
                <a:gd name="T49" fmla="*/ 303 h 381"/>
                <a:gd name="T50" fmla="*/ 79 w 565"/>
                <a:gd name="T51" fmla="*/ 314 h 381"/>
                <a:gd name="T52" fmla="*/ 84 w 565"/>
                <a:gd name="T53" fmla="*/ 327 h 381"/>
                <a:gd name="T54" fmla="*/ 90 w 565"/>
                <a:gd name="T55" fmla="*/ 333 h 381"/>
                <a:gd name="T56" fmla="*/ 93 w 565"/>
                <a:gd name="T57" fmla="*/ 340 h 381"/>
                <a:gd name="T58" fmla="*/ 97 w 565"/>
                <a:gd name="T59" fmla="*/ 349 h 381"/>
                <a:gd name="T60" fmla="*/ 96 w 565"/>
                <a:gd name="T61" fmla="*/ 355 h 381"/>
                <a:gd name="T62" fmla="*/ 112 w 565"/>
                <a:gd name="T63" fmla="*/ 354 h 381"/>
                <a:gd name="T64" fmla="*/ 120 w 565"/>
                <a:gd name="T65" fmla="*/ 356 h 381"/>
                <a:gd name="T66" fmla="*/ 124 w 565"/>
                <a:gd name="T67" fmla="*/ 357 h 381"/>
                <a:gd name="T68" fmla="*/ 135 w 565"/>
                <a:gd name="T69" fmla="*/ 357 h 381"/>
                <a:gd name="T70" fmla="*/ 142 w 565"/>
                <a:gd name="T71" fmla="*/ 359 h 381"/>
                <a:gd name="T72" fmla="*/ 156 w 565"/>
                <a:gd name="T73" fmla="*/ 361 h 381"/>
                <a:gd name="T74" fmla="*/ 169 w 565"/>
                <a:gd name="T75" fmla="*/ 359 h 381"/>
                <a:gd name="T76" fmla="*/ 180 w 565"/>
                <a:gd name="T77" fmla="*/ 361 h 381"/>
                <a:gd name="T78" fmla="*/ 188 w 565"/>
                <a:gd name="T79" fmla="*/ 366 h 381"/>
                <a:gd name="T80" fmla="*/ 191 w 565"/>
                <a:gd name="T81" fmla="*/ 356 h 381"/>
                <a:gd name="T82" fmla="*/ 190 w 565"/>
                <a:gd name="T83" fmla="*/ 346 h 381"/>
                <a:gd name="T84" fmla="*/ 191 w 565"/>
                <a:gd name="T85" fmla="*/ 336 h 381"/>
                <a:gd name="T86" fmla="*/ 356 w 565"/>
                <a:gd name="T87" fmla="*/ 361 h 381"/>
                <a:gd name="T88" fmla="*/ 543 w 565"/>
                <a:gd name="T89" fmla="*/ 314 h 381"/>
                <a:gd name="T90" fmla="*/ 7 w 565"/>
                <a:gd name="T91" fmla="*/ 65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381">
                  <a:moveTo>
                    <a:pt x="7" y="65"/>
                  </a:moveTo>
                  <a:cubicBezTo>
                    <a:pt x="6" y="65"/>
                    <a:pt x="0" y="76"/>
                    <a:pt x="7" y="80"/>
                  </a:cubicBezTo>
                  <a:cubicBezTo>
                    <a:pt x="9" y="81"/>
                    <a:pt x="11" y="83"/>
                    <a:pt x="11" y="84"/>
                  </a:cubicBezTo>
                  <a:cubicBezTo>
                    <a:pt x="11" y="85"/>
                    <a:pt x="11" y="86"/>
                    <a:pt x="10" y="87"/>
                  </a:cubicBezTo>
                  <a:cubicBezTo>
                    <a:pt x="10" y="88"/>
                    <a:pt x="9" y="88"/>
                    <a:pt x="9" y="89"/>
                  </a:cubicBezTo>
                  <a:cubicBezTo>
                    <a:pt x="9" y="89"/>
                    <a:pt x="9" y="90"/>
                    <a:pt x="9" y="91"/>
                  </a:cubicBezTo>
                  <a:cubicBezTo>
                    <a:pt x="8" y="93"/>
                    <a:pt x="8" y="97"/>
                    <a:pt x="8" y="98"/>
                  </a:cubicBezTo>
                  <a:cubicBezTo>
                    <a:pt x="9" y="99"/>
                    <a:pt x="11" y="100"/>
                    <a:pt x="13" y="100"/>
                  </a:cubicBezTo>
                  <a:cubicBezTo>
                    <a:pt x="13" y="99"/>
                    <a:pt x="14" y="100"/>
                    <a:pt x="14" y="100"/>
                  </a:cubicBezTo>
                  <a:cubicBezTo>
                    <a:pt x="15" y="101"/>
                    <a:pt x="14" y="102"/>
                    <a:pt x="13" y="103"/>
                  </a:cubicBezTo>
                  <a:cubicBezTo>
                    <a:pt x="13" y="104"/>
                    <a:pt x="12" y="104"/>
                    <a:pt x="12" y="104"/>
                  </a:cubicBezTo>
                  <a:cubicBezTo>
                    <a:pt x="12" y="105"/>
                    <a:pt x="12" y="105"/>
                    <a:pt x="12" y="106"/>
                  </a:cubicBezTo>
                  <a:cubicBezTo>
                    <a:pt x="12" y="107"/>
                    <a:pt x="13" y="108"/>
                    <a:pt x="12" y="110"/>
                  </a:cubicBezTo>
                  <a:cubicBezTo>
                    <a:pt x="11" y="111"/>
                    <a:pt x="11" y="112"/>
                    <a:pt x="13" y="113"/>
                  </a:cubicBezTo>
                  <a:cubicBezTo>
                    <a:pt x="14" y="114"/>
                    <a:pt x="14" y="114"/>
                    <a:pt x="14" y="115"/>
                  </a:cubicBezTo>
                  <a:cubicBezTo>
                    <a:pt x="14" y="116"/>
                    <a:pt x="12" y="117"/>
                    <a:pt x="10" y="118"/>
                  </a:cubicBezTo>
                  <a:cubicBezTo>
                    <a:pt x="8" y="119"/>
                    <a:pt x="6" y="120"/>
                    <a:pt x="6" y="121"/>
                  </a:cubicBezTo>
                  <a:cubicBezTo>
                    <a:pt x="6" y="122"/>
                    <a:pt x="7" y="123"/>
                    <a:pt x="9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9" y="124"/>
                    <a:pt x="13" y="133"/>
                    <a:pt x="17" y="136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22" y="139"/>
                    <a:pt x="24" y="140"/>
                    <a:pt x="25" y="145"/>
                  </a:cubicBezTo>
                  <a:cubicBezTo>
                    <a:pt x="25" y="147"/>
                    <a:pt x="26" y="148"/>
                    <a:pt x="27" y="148"/>
                  </a:cubicBezTo>
                  <a:cubicBezTo>
                    <a:pt x="28" y="149"/>
                    <a:pt x="29" y="150"/>
                    <a:pt x="29" y="153"/>
                  </a:cubicBezTo>
                  <a:cubicBezTo>
                    <a:pt x="30" y="155"/>
                    <a:pt x="31" y="155"/>
                    <a:pt x="32" y="156"/>
                  </a:cubicBezTo>
                  <a:cubicBezTo>
                    <a:pt x="34" y="157"/>
                    <a:pt x="36" y="158"/>
                    <a:pt x="36" y="161"/>
                  </a:cubicBezTo>
                  <a:cubicBezTo>
                    <a:pt x="36" y="162"/>
                    <a:pt x="36" y="163"/>
                    <a:pt x="36" y="164"/>
                  </a:cubicBezTo>
                  <a:cubicBezTo>
                    <a:pt x="36" y="167"/>
                    <a:pt x="36" y="168"/>
                    <a:pt x="38" y="170"/>
                  </a:cubicBezTo>
                  <a:cubicBezTo>
                    <a:pt x="40" y="171"/>
                    <a:pt x="40" y="173"/>
                    <a:pt x="40" y="174"/>
                  </a:cubicBezTo>
                  <a:cubicBezTo>
                    <a:pt x="40" y="174"/>
                    <a:pt x="40" y="175"/>
                    <a:pt x="40" y="175"/>
                  </a:cubicBezTo>
                  <a:cubicBezTo>
                    <a:pt x="40" y="175"/>
                    <a:pt x="40" y="175"/>
                    <a:pt x="40" y="175"/>
                  </a:cubicBezTo>
                  <a:cubicBezTo>
                    <a:pt x="40" y="175"/>
                    <a:pt x="41" y="174"/>
                    <a:pt x="41" y="174"/>
                  </a:cubicBezTo>
                  <a:cubicBezTo>
                    <a:pt x="42" y="173"/>
                    <a:pt x="44" y="173"/>
                    <a:pt x="45" y="173"/>
                  </a:cubicBezTo>
                  <a:cubicBezTo>
                    <a:pt x="45" y="173"/>
                    <a:pt x="46" y="174"/>
                    <a:pt x="46" y="175"/>
                  </a:cubicBezTo>
                  <a:cubicBezTo>
                    <a:pt x="47" y="176"/>
                    <a:pt x="47" y="176"/>
                    <a:pt x="47" y="177"/>
                  </a:cubicBezTo>
                  <a:cubicBezTo>
                    <a:pt x="48" y="179"/>
                    <a:pt x="48" y="181"/>
                    <a:pt x="52" y="181"/>
                  </a:cubicBezTo>
                  <a:cubicBezTo>
                    <a:pt x="55" y="182"/>
                    <a:pt x="57" y="182"/>
                    <a:pt x="58" y="184"/>
                  </a:cubicBezTo>
                  <a:cubicBezTo>
                    <a:pt x="59" y="185"/>
                    <a:pt x="58" y="187"/>
                    <a:pt x="57" y="189"/>
                  </a:cubicBezTo>
                  <a:cubicBezTo>
                    <a:pt x="56" y="190"/>
                    <a:pt x="56" y="190"/>
                    <a:pt x="56" y="191"/>
                  </a:cubicBezTo>
                  <a:cubicBezTo>
                    <a:pt x="54" y="193"/>
                    <a:pt x="54" y="193"/>
                    <a:pt x="56" y="196"/>
                  </a:cubicBezTo>
                  <a:cubicBezTo>
                    <a:pt x="57" y="196"/>
                    <a:pt x="57" y="197"/>
                    <a:pt x="57" y="199"/>
                  </a:cubicBezTo>
                  <a:cubicBezTo>
                    <a:pt x="56" y="203"/>
                    <a:pt x="50" y="209"/>
                    <a:pt x="47" y="210"/>
                  </a:cubicBezTo>
                  <a:cubicBezTo>
                    <a:pt x="46" y="211"/>
                    <a:pt x="46" y="212"/>
                    <a:pt x="46" y="213"/>
                  </a:cubicBezTo>
                  <a:cubicBezTo>
                    <a:pt x="46" y="214"/>
                    <a:pt x="46" y="215"/>
                    <a:pt x="47" y="216"/>
                  </a:cubicBezTo>
                  <a:cubicBezTo>
                    <a:pt x="48" y="217"/>
                    <a:pt x="48" y="217"/>
                    <a:pt x="48" y="218"/>
                  </a:cubicBezTo>
                  <a:cubicBezTo>
                    <a:pt x="48" y="221"/>
                    <a:pt x="46" y="223"/>
                    <a:pt x="45" y="224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4" y="225"/>
                    <a:pt x="42" y="227"/>
                    <a:pt x="42" y="229"/>
                  </a:cubicBezTo>
                  <a:cubicBezTo>
                    <a:pt x="42" y="231"/>
                    <a:pt x="42" y="232"/>
                    <a:pt x="44" y="234"/>
                  </a:cubicBezTo>
                  <a:cubicBezTo>
                    <a:pt x="46" y="235"/>
                    <a:pt x="46" y="237"/>
                    <a:pt x="46" y="239"/>
                  </a:cubicBezTo>
                  <a:cubicBezTo>
                    <a:pt x="45" y="242"/>
                    <a:pt x="39" y="244"/>
                    <a:pt x="38" y="244"/>
                  </a:cubicBezTo>
                  <a:cubicBezTo>
                    <a:pt x="38" y="244"/>
                    <a:pt x="37" y="245"/>
                    <a:pt x="36" y="246"/>
                  </a:cubicBezTo>
                  <a:cubicBezTo>
                    <a:pt x="36" y="247"/>
                    <a:pt x="36" y="248"/>
                    <a:pt x="37" y="250"/>
                  </a:cubicBezTo>
                  <a:cubicBezTo>
                    <a:pt x="38" y="251"/>
                    <a:pt x="38" y="252"/>
                    <a:pt x="37" y="253"/>
                  </a:cubicBezTo>
                  <a:cubicBezTo>
                    <a:pt x="37" y="255"/>
                    <a:pt x="34" y="257"/>
                    <a:pt x="32" y="257"/>
                  </a:cubicBezTo>
                  <a:cubicBezTo>
                    <a:pt x="31" y="258"/>
                    <a:pt x="31" y="258"/>
                    <a:pt x="31" y="258"/>
                  </a:cubicBezTo>
                  <a:cubicBezTo>
                    <a:pt x="30" y="258"/>
                    <a:pt x="30" y="260"/>
                    <a:pt x="30" y="262"/>
                  </a:cubicBezTo>
                  <a:cubicBezTo>
                    <a:pt x="31" y="263"/>
                    <a:pt x="32" y="264"/>
                    <a:pt x="33" y="264"/>
                  </a:cubicBezTo>
                  <a:cubicBezTo>
                    <a:pt x="37" y="264"/>
                    <a:pt x="38" y="265"/>
                    <a:pt x="39" y="267"/>
                  </a:cubicBezTo>
                  <a:cubicBezTo>
                    <a:pt x="40" y="267"/>
                    <a:pt x="40" y="268"/>
                    <a:pt x="41" y="268"/>
                  </a:cubicBezTo>
                  <a:cubicBezTo>
                    <a:pt x="43" y="268"/>
                    <a:pt x="44" y="268"/>
                    <a:pt x="45" y="267"/>
                  </a:cubicBezTo>
                  <a:cubicBezTo>
                    <a:pt x="46" y="266"/>
                    <a:pt x="47" y="266"/>
                    <a:pt x="48" y="265"/>
                  </a:cubicBezTo>
                  <a:cubicBezTo>
                    <a:pt x="48" y="265"/>
                    <a:pt x="49" y="265"/>
                    <a:pt x="50" y="265"/>
                  </a:cubicBezTo>
                  <a:cubicBezTo>
                    <a:pt x="53" y="263"/>
                    <a:pt x="58" y="262"/>
                    <a:pt x="59" y="261"/>
                  </a:cubicBezTo>
                  <a:cubicBezTo>
                    <a:pt x="60" y="261"/>
                    <a:pt x="60" y="260"/>
                    <a:pt x="61" y="260"/>
                  </a:cubicBezTo>
                  <a:cubicBezTo>
                    <a:pt x="62" y="258"/>
                    <a:pt x="64" y="256"/>
                    <a:pt x="66" y="257"/>
                  </a:cubicBezTo>
                  <a:cubicBezTo>
                    <a:pt x="67" y="257"/>
                    <a:pt x="68" y="259"/>
                    <a:pt x="68" y="261"/>
                  </a:cubicBezTo>
                  <a:cubicBezTo>
                    <a:pt x="69" y="265"/>
                    <a:pt x="69" y="267"/>
                    <a:pt x="69" y="268"/>
                  </a:cubicBezTo>
                  <a:cubicBezTo>
                    <a:pt x="69" y="270"/>
                    <a:pt x="69" y="270"/>
                    <a:pt x="70" y="271"/>
                  </a:cubicBezTo>
                  <a:cubicBezTo>
                    <a:pt x="71" y="272"/>
                    <a:pt x="71" y="274"/>
                    <a:pt x="71" y="276"/>
                  </a:cubicBezTo>
                  <a:cubicBezTo>
                    <a:pt x="71" y="279"/>
                    <a:pt x="71" y="281"/>
                    <a:pt x="71" y="282"/>
                  </a:cubicBezTo>
                  <a:cubicBezTo>
                    <a:pt x="72" y="283"/>
                    <a:pt x="72" y="283"/>
                    <a:pt x="72" y="283"/>
                  </a:cubicBezTo>
                  <a:cubicBezTo>
                    <a:pt x="73" y="286"/>
                    <a:pt x="73" y="287"/>
                    <a:pt x="75" y="288"/>
                  </a:cubicBezTo>
                  <a:cubicBezTo>
                    <a:pt x="78" y="289"/>
                    <a:pt x="77" y="293"/>
                    <a:pt x="76" y="296"/>
                  </a:cubicBezTo>
                  <a:cubicBezTo>
                    <a:pt x="76" y="298"/>
                    <a:pt x="78" y="302"/>
                    <a:pt x="79" y="303"/>
                  </a:cubicBezTo>
                  <a:cubicBezTo>
                    <a:pt x="81" y="304"/>
                    <a:pt x="83" y="306"/>
                    <a:pt x="83" y="308"/>
                  </a:cubicBezTo>
                  <a:cubicBezTo>
                    <a:pt x="84" y="309"/>
                    <a:pt x="83" y="310"/>
                    <a:pt x="82" y="312"/>
                  </a:cubicBezTo>
                  <a:cubicBezTo>
                    <a:pt x="81" y="313"/>
                    <a:pt x="80" y="313"/>
                    <a:pt x="79" y="314"/>
                  </a:cubicBezTo>
                  <a:cubicBezTo>
                    <a:pt x="78" y="315"/>
                    <a:pt x="76" y="316"/>
                    <a:pt x="76" y="318"/>
                  </a:cubicBezTo>
                  <a:cubicBezTo>
                    <a:pt x="76" y="319"/>
                    <a:pt x="77" y="321"/>
                    <a:pt x="79" y="323"/>
                  </a:cubicBezTo>
                  <a:cubicBezTo>
                    <a:pt x="83" y="327"/>
                    <a:pt x="84" y="327"/>
                    <a:pt x="84" y="327"/>
                  </a:cubicBezTo>
                  <a:cubicBezTo>
                    <a:pt x="85" y="328"/>
                    <a:pt x="85" y="328"/>
                    <a:pt x="86" y="329"/>
                  </a:cubicBezTo>
                  <a:cubicBezTo>
                    <a:pt x="87" y="330"/>
                    <a:pt x="88" y="331"/>
                    <a:pt x="89" y="332"/>
                  </a:cubicBezTo>
                  <a:cubicBezTo>
                    <a:pt x="90" y="333"/>
                    <a:pt x="90" y="333"/>
                    <a:pt x="90" y="333"/>
                  </a:cubicBezTo>
                  <a:cubicBezTo>
                    <a:pt x="92" y="333"/>
                    <a:pt x="93" y="333"/>
                    <a:pt x="94" y="334"/>
                  </a:cubicBezTo>
                  <a:cubicBezTo>
                    <a:pt x="95" y="335"/>
                    <a:pt x="95" y="337"/>
                    <a:pt x="94" y="338"/>
                  </a:cubicBezTo>
                  <a:cubicBezTo>
                    <a:pt x="94" y="339"/>
                    <a:pt x="93" y="339"/>
                    <a:pt x="93" y="340"/>
                  </a:cubicBezTo>
                  <a:cubicBezTo>
                    <a:pt x="92" y="341"/>
                    <a:pt x="91" y="342"/>
                    <a:pt x="91" y="343"/>
                  </a:cubicBezTo>
                  <a:cubicBezTo>
                    <a:pt x="91" y="344"/>
                    <a:pt x="92" y="345"/>
                    <a:pt x="93" y="346"/>
                  </a:cubicBezTo>
                  <a:cubicBezTo>
                    <a:pt x="96" y="347"/>
                    <a:pt x="97" y="348"/>
                    <a:pt x="97" y="349"/>
                  </a:cubicBezTo>
                  <a:cubicBezTo>
                    <a:pt x="97" y="350"/>
                    <a:pt x="96" y="351"/>
                    <a:pt x="96" y="351"/>
                  </a:cubicBezTo>
                  <a:cubicBezTo>
                    <a:pt x="95" y="352"/>
                    <a:pt x="95" y="353"/>
                    <a:pt x="95" y="354"/>
                  </a:cubicBezTo>
                  <a:cubicBezTo>
                    <a:pt x="95" y="355"/>
                    <a:pt x="95" y="355"/>
                    <a:pt x="96" y="355"/>
                  </a:cubicBezTo>
                  <a:cubicBezTo>
                    <a:pt x="96" y="357"/>
                    <a:pt x="97" y="359"/>
                    <a:pt x="98" y="360"/>
                  </a:cubicBezTo>
                  <a:cubicBezTo>
                    <a:pt x="100" y="361"/>
                    <a:pt x="101" y="361"/>
                    <a:pt x="103" y="360"/>
                  </a:cubicBezTo>
                  <a:cubicBezTo>
                    <a:pt x="104" y="359"/>
                    <a:pt x="109" y="354"/>
                    <a:pt x="112" y="354"/>
                  </a:cubicBezTo>
                  <a:cubicBezTo>
                    <a:pt x="112" y="354"/>
                    <a:pt x="112" y="354"/>
                    <a:pt x="112" y="354"/>
                  </a:cubicBezTo>
                  <a:cubicBezTo>
                    <a:pt x="112" y="354"/>
                    <a:pt x="113" y="354"/>
                    <a:pt x="113" y="354"/>
                  </a:cubicBezTo>
                  <a:cubicBezTo>
                    <a:pt x="116" y="354"/>
                    <a:pt x="118" y="354"/>
                    <a:pt x="120" y="356"/>
                  </a:cubicBezTo>
                  <a:cubicBezTo>
                    <a:pt x="121" y="358"/>
                    <a:pt x="122" y="358"/>
                    <a:pt x="123" y="358"/>
                  </a:cubicBezTo>
                  <a:cubicBezTo>
                    <a:pt x="123" y="358"/>
                    <a:pt x="123" y="358"/>
                    <a:pt x="123" y="358"/>
                  </a:cubicBezTo>
                  <a:cubicBezTo>
                    <a:pt x="123" y="358"/>
                    <a:pt x="124" y="358"/>
                    <a:pt x="124" y="357"/>
                  </a:cubicBezTo>
                  <a:cubicBezTo>
                    <a:pt x="126" y="355"/>
                    <a:pt x="127" y="355"/>
                    <a:pt x="128" y="355"/>
                  </a:cubicBezTo>
                  <a:cubicBezTo>
                    <a:pt x="130" y="355"/>
                    <a:pt x="131" y="356"/>
                    <a:pt x="132" y="357"/>
                  </a:cubicBezTo>
                  <a:cubicBezTo>
                    <a:pt x="132" y="357"/>
                    <a:pt x="134" y="357"/>
                    <a:pt x="135" y="357"/>
                  </a:cubicBezTo>
                  <a:cubicBezTo>
                    <a:pt x="136" y="356"/>
                    <a:pt x="137" y="356"/>
                    <a:pt x="138" y="356"/>
                  </a:cubicBezTo>
                  <a:cubicBezTo>
                    <a:pt x="139" y="357"/>
                    <a:pt x="140" y="357"/>
                    <a:pt x="141" y="358"/>
                  </a:cubicBezTo>
                  <a:cubicBezTo>
                    <a:pt x="141" y="358"/>
                    <a:pt x="142" y="359"/>
                    <a:pt x="142" y="359"/>
                  </a:cubicBezTo>
                  <a:cubicBezTo>
                    <a:pt x="142" y="359"/>
                    <a:pt x="143" y="359"/>
                    <a:pt x="144" y="359"/>
                  </a:cubicBezTo>
                  <a:cubicBezTo>
                    <a:pt x="147" y="359"/>
                    <a:pt x="149" y="359"/>
                    <a:pt x="150" y="360"/>
                  </a:cubicBezTo>
                  <a:cubicBezTo>
                    <a:pt x="151" y="361"/>
                    <a:pt x="155" y="361"/>
                    <a:pt x="156" y="361"/>
                  </a:cubicBezTo>
                  <a:cubicBezTo>
                    <a:pt x="158" y="360"/>
                    <a:pt x="161" y="360"/>
                    <a:pt x="163" y="361"/>
                  </a:cubicBezTo>
                  <a:cubicBezTo>
                    <a:pt x="164" y="362"/>
                    <a:pt x="166" y="363"/>
                    <a:pt x="167" y="362"/>
                  </a:cubicBezTo>
                  <a:cubicBezTo>
                    <a:pt x="168" y="362"/>
                    <a:pt x="169" y="361"/>
                    <a:pt x="169" y="359"/>
                  </a:cubicBezTo>
                  <a:cubicBezTo>
                    <a:pt x="170" y="354"/>
                    <a:pt x="172" y="351"/>
                    <a:pt x="174" y="351"/>
                  </a:cubicBezTo>
                  <a:cubicBezTo>
                    <a:pt x="176" y="351"/>
                    <a:pt x="177" y="352"/>
                    <a:pt x="178" y="355"/>
                  </a:cubicBezTo>
                  <a:cubicBezTo>
                    <a:pt x="179" y="358"/>
                    <a:pt x="179" y="360"/>
                    <a:pt x="180" y="361"/>
                  </a:cubicBezTo>
                  <a:cubicBezTo>
                    <a:pt x="180" y="364"/>
                    <a:pt x="180" y="366"/>
                    <a:pt x="185" y="368"/>
                  </a:cubicBezTo>
                  <a:cubicBezTo>
                    <a:pt x="186" y="367"/>
                    <a:pt x="187" y="367"/>
                    <a:pt x="188" y="366"/>
                  </a:cubicBezTo>
                  <a:cubicBezTo>
                    <a:pt x="188" y="366"/>
                    <a:pt x="188" y="366"/>
                    <a:pt x="188" y="366"/>
                  </a:cubicBezTo>
                  <a:cubicBezTo>
                    <a:pt x="187" y="365"/>
                    <a:pt x="186" y="363"/>
                    <a:pt x="186" y="361"/>
                  </a:cubicBezTo>
                  <a:cubicBezTo>
                    <a:pt x="187" y="360"/>
                    <a:pt x="188" y="359"/>
                    <a:pt x="189" y="358"/>
                  </a:cubicBezTo>
                  <a:cubicBezTo>
                    <a:pt x="190" y="357"/>
                    <a:pt x="191" y="356"/>
                    <a:pt x="191" y="356"/>
                  </a:cubicBezTo>
                  <a:cubicBezTo>
                    <a:pt x="191" y="355"/>
                    <a:pt x="190" y="353"/>
                    <a:pt x="188" y="352"/>
                  </a:cubicBezTo>
                  <a:cubicBezTo>
                    <a:pt x="187" y="350"/>
                    <a:pt x="185" y="349"/>
                    <a:pt x="187" y="348"/>
                  </a:cubicBezTo>
                  <a:cubicBezTo>
                    <a:pt x="188" y="346"/>
                    <a:pt x="189" y="346"/>
                    <a:pt x="190" y="346"/>
                  </a:cubicBezTo>
                  <a:cubicBezTo>
                    <a:pt x="191" y="346"/>
                    <a:pt x="192" y="346"/>
                    <a:pt x="192" y="345"/>
                  </a:cubicBezTo>
                  <a:cubicBezTo>
                    <a:pt x="192" y="345"/>
                    <a:pt x="193" y="344"/>
                    <a:pt x="190" y="340"/>
                  </a:cubicBezTo>
                  <a:cubicBezTo>
                    <a:pt x="190" y="339"/>
                    <a:pt x="190" y="338"/>
                    <a:pt x="191" y="336"/>
                  </a:cubicBezTo>
                  <a:cubicBezTo>
                    <a:pt x="191" y="335"/>
                    <a:pt x="192" y="334"/>
                    <a:pt x="194" y="333"/>
                  </a:cubicBezTo>
                  <a:cubicBezTo>
                    <a:pt x="194" y="333"/>
                    <a:pt x="194" y="333"/>
                    <a:pt x="194" y="333"/>
                  </a:cubicBezTo>
                  <a:cubicBezTo>
                    <a:pt x="195" y="333"/>
                    <a:pt x="281" y="352"/>
                    <a:pt x="356" y="361"/>
                  </a:cubicBezTo>
                  <a:cubicBezTo>
                    <a:pt x="429" y="370"/>
                    <a:pt x="526" y="380"/>
                    <a:pt x="536" y="381"/>
                  </a:cubicBezTo>
                  <a:cubicBezTo>
                    <a:pt x="543" y="314"/>
                    <a:pt x="543" y="314"/>
                    <a:pt x="543" y="314"/>
                  </a:cubicBezTo>
                  <a:cubicBezTo>
                    <a:pt x="543" y="314"/>
                    <a:pt x="543" y="314"/>
                    <a:pt x="543" y="314"/>
                  </a:cubicBezTo>
                  <a:cubicBezTo>
                    <a:pt x="565" y="102"/>
                    <a:pt x="565" y="102"/>
                    <a:pt x="565" y="102"/>
                  </a:cubicBezTo>
                  <a:cubicBezTo>
                    <a:pt x="358" y="89"/>
                    <a:pt x="100" y="22"/>
                    <a:pt x="21" y="0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19"/>
            <p:cNvSpPr>
              <a:spLocks/>
            </p:cNvSpPr>
            <p:nvPr/>
          </p:nvSpPr>
          <p:spPr bwMode="auto">
            <a:xfrm>
              <a:off x="9620250" y="3798888"/>
              <a:ext cx="731838" cy="552450"/>
            </a:xfrm>
            <a:custGeom>
              <a:avLst/>
              <a:gdLst>
                <a:gd name="T0" fmla="*/ 146 w 287"/>
                <a:gd name="T1" fmla="*/ 9 h 217"/>
                <a:gd name="T2" fmla="*/ 135 w 287"/>
                <a:gd name="T3" fmla="*/ 4 h 217"/>
                <a:gd name="T4" fmla="*/ 55 w 287"/>
                <a:gd name="T5" fmla="*/ 8 h 217"/>
                <a:gd name="T6" fmla="*/ 3 w 287"/>
                <a:gd name="T7" fmla="*/ 39 h 217"/>
                <a:gd name="T8" fmla="*/ 6 w 287"/>
                <a:gd name="T9" fmla="*/ 49 h 217"/>
                <a:gd name="T10" fmla="*/ 20 w 287"/>
                <a:gd name="T11" fmla="*/ 60 h 217"/>
                <a:gd name="T12" fmla="*/ 44 w 287"/>
                <a:gd name="T13" fmla="*/ 81 h 217"/>
                <a:gd name="T14" fmla="*/ 51 w 287"/>
                <a:gd name="T15" fmla="*/ 91 h 217"/>
                <a:gd name="T16" fmla="*/ 67 w 287"/>
                <a:gd name="T17" fmla="*/ 109 h 217"/>
                <a:gd name="T18" fmla="*/ 91 w 287"/>
                <a:gd name="T19" fmla="*/ 124 h 217"/>
                <a:gd name="T20" fmla="*/ 101 w 287"/>
                <a:gd name="T21" fmla="*/ 133 h 217"/>
                <a:gd name="T22" fmla="*/ 104 w 287"/>
                <a:gd name="T23" fmla="*/ 139 h 217"/>
                <a:gd name="T24" fmla="*/ 108 w 287"/>
                <a:gd name="T25" fmla="*/ 147 h 217"/>
                <a:gd name="T26" fmla="*/ 121 w 287"/>
                <a:gd name="T27" fmla="*/ 154 h 217"/>
                <a:gd name="T28" fmla="*/ 132 w 287"/>
                <a:gd name="T29" fmla="*/ 165 h 217"/>
                <a:gd name="T30" fmla="*/ 136 w 287"/>
                <a:gd name="T31" fmla="*/ 171 h 217"/>
                <a:gd name="T32" fmla="*/ 137 w 287"/>
                <a:gd name="T33" fmla="*/ 181 h 217"/>
                <a:gd name="T34" fmla="*/ 146 w 287"/>
                <a:gd name="T35" fmla="*/ 189 h 217"/>
                <a:gd name="T36" fmla="*/ 154 w 287"/>
                <a:gd name="T37" fmla="*/ 200 h 217"/>
                <a:gd name="T38" fmla="*/ 158 w 287"/>
                <a:gd name="T39" fmla="*/ 211 h 217"/>
                <a:gd name="T40" fmla="*/ 166 w 287"/>
                <a:gd name="T41" fmla="*/ 215 h 217"/>
                <a:gd name="T42" fmla="*/ 172 w 287"/>
                <a:gd name="T43" fmla="*/ 204 h 217"/>
                <a:gd name="T44" fmla="*/ 171 w 287"/>
                <a:gd name="T45" fmla="*/ 201 h 217"/>
                <a:gd name="T46" fmla="*/ 171 w 287"/>
                <a:gd name="T47" fmla="*/ 189 h 217"/>
                <a:gd name="T48" fmla="*/ 177 w 287"/>
                <a:gd name="T49" fmla="*/ 193 h 217"/>
                <a:gd name="T50" fmla="*/ 182 w 287"/>
                <a:gd name="T51" fmla="*/ 197 h 217"/>
                <a:gd name="T52" fmla="*/ 189 w 287"/>
                <a:gd name="T53" fmla="*/ 193 h 217"/>
                <a:gd name="T54" fmla="*/ 185 w 287"/>
                <a:gd name="T55" fmla="*/ 186 h 217"/>
                <a:gd name="T56" fmla="*/ 184 w 287"/>
                <a:gd name="T57" fmla="*/ 181 h 217"/>
                <a:gd name="T58" fmla="*/ 201 w 287"/>
                <a:gd name="T59" fmla="*/ 180 h 217"/>
                <a:gd name="T60" fmla="*/ 206 w 287"/>
                <a:gd name="T61" fmla="*/ 174 h 217"/>
                <a:gd name="T62" fmla="*/ 215 w 287"/>
                <a:gd name="T63" fmla="*/ 170 h 217"/>
                <a:gd name="T64" fmla="*/ 226 w 287"/>
                <a:gd name="T65" fmla="*/ 164 h 217"/>
                <a:gd name="T66" fmla="*/ 219 w 287"/>
                <a:gd name="T67" fmla="*/ 157 h 217"/>
                <a:gd name="T68" fmla="*/ 233 w 287"/>
                <a:gd name="T69" fmla="*/ 146 h 217"/>
                <a:gd name="T70" fmla="*/ 239 w 287"/>
                <a:gd name="T71" fmla="*/ 139 h 217"/>
                <a:gd name="T72" fmla="*/ 242 w 287"/>
                <a:gd name="T73" fmla="*/ 134 h 217"/>
                <a:gd name="T74" fmla="*/ 251 w 287"/>
                <a:gd name="T75" fmla="*/ 132 h 217"/>
                <a:gd name="T76" fmla="*/ 256 w 287"/>
                <a:gd name="T77" fmla="*/ 126 h 217"/>
                <a:gd name="T78" fmla="*/ 256 w 287"/>
                <a:gd name="T79" fmla="*/ 121 h 217"/>
                <a:gd name="T80" fmla="*/ 253 w 287"/>
                <a:gd name="T81" fmla="*/ 115 h 217"/>
                <a:gd name="T82" fmla="*/ 261 w 287"/>
                <a:gd name="T83" fmla="*/ 117 h 217"/>
                <a:gd name="T84" fmla="*/ 261 w 287"/>
                <a:gd name="T85" fmla="*/ 112 h 217"/>
                <a:gd name="T86" fmla="*/ 263 w 287"/>
                <a:gd name="T87" fmla="*/ 98 h 217"/>
                <a:gd name="T88" fmla="*/ 274 w 287"/>
                <a:gd name="T89" fmla="*/ 82 h 217"/>
                <a:gd name="T90" fmla="*/ 281 w 287"/>
                <a:gd name="T91" fmla="*/ 74 h 217"/>
                <a:gd name="T92" fmla="*/ 215 w 287"/>
                <a:gd name="T93" fmla="*/ 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7" h="217">
                  <a:moveTo>
                    <a:pt x="154" y="15"/>
                  </a:moveTo>
                  <a:cubicBezTo>
                    <a:pt x="152" y="15"/>
                    <a:pt x="150" y="15"/>
                    <a:pt x="149" y="14"/>
                  </a:cubicBezTo>
                  <a:cubicBezTo>
                    <a:pt x="148" y="13"/>
                    <a:pt x="147" y="11"/>
                    <a:pt x="146" y="9"/>
                  </a:cubicBezTo>
                  <a:cubicBezTo>
                    <a:pt x="146" y="8"/>
                    <a:pt x="146" y="8"/>
                    <a:pt x="146" y="7"/>
                  </a:cubicBezTo>
                  <a:cubicBezTo>
                    <a:pt x="145" y="5"/>
                    <a:pt x="143" y="3"/>
                    <a:pt x="140" y="2"/>
                  </a:cubicBezTo>
                  <a:cubicBezTo>
                    <a:pt x="139" y="1"/>
                    <a:pt x="136" y="3"/>
                    <a:pt x="135" y="4"/>
                  </a:cubicBezTo>
                  <a:cubicBezTo>
                    <a:pt x="135" y="4"/>
                    <a:pt x="135" y="4"/>
                    <a:pt x="134" y="4"/>
                  </a:cubicBezTo>
                  <a:cubicBezTo>
                    <a:pt x="133" y="3"/>
                    <a:pt x="130" y="2"/>
                    <a:pt x="129" y="0"/>
                  </a:cubicBezTo>
                  <a:cubicBezTo>
                    <a:pt x="126" y="0"/>
                    <a:pt x="101" y="2"/>
                    <a:pt x="55" y="8"/>
                  </a:cubicBezTo>
                  <a:cubicBezTo>
                    <a:pt x="52" y="8"/>
                    <a:pt x="49" y="9"/>
                    <a:pt x="49" y="9"/>
                  </a:cubicBezTo>
                  <a:cubicBezTo>
                    <a:pt x="46" y="9"/>
                    <a:pt x="25" y="21"/>
                    <a:pt x="12" y="29"/>
                  </a:cubicBezTo>
                  <a:cubicBezTo>
                    <a:pt x="11" y="29"/>
                    <a:pt x="6" y="34"/>
                    <a:pt x="3" y="39"/>
                  </a:cubicBezTo>
                  <a:cubicBezTo>
                    <a:pt x="1" y="42"/>
                    <a:pt x="0" y="44"/>
                    <a:pt x="0" y="46"/>
                  </a:cubicBezTo>
                  <a:cubicBezTo>
                    <a:pt x="0" y="47"/>
                    <a:pt x="1" y="47"/>
                    <a:pt x="2" y="48"/>
                  </a:cubicBezTo>
                  <a:cubicBezTo>
                    <a:pt x="4" y="48"/>
                    <a:pt x="5" y="49"/>
                    <a:pt x="6" y="49"/>
                  </a:cubicBezTo>
                  <a:cubicBezTo>
                    <a:pt x="8" y="50"/>
                    <a:pt x="10" y="50"/>
                    <a:pt x="12" y="52"/>
                  </a:cubicBezTo>
                  <a:cubicBezTo>
                    <a:pt x="14" y="55"/>
                    <a:pt x="17" y="58"/>
                    <a:pt x="19" y="59"/>
                  </a:cubicBezTo>
                  <a:cubicBezTo>
                    <a:pt x="19" y="59"/>
                    <a:pt x="20" y="59"/>
                    <a:pt x="20" y="60"/>
                  </a:cubicBezTo>
                  <a:cubicBezTo>
                    <a:pt x="23" y="61"/>
                    <a:pt x="28" y="64"/>
                    <a:pt x="31" y="64"/>
                  </a:cubicBezTo>
                  <a:cubicBezTo>
                    <a:pt x="34" y="64"/>
                    <a:pt x="39" y="68"/>
                    <a:pt x="39" y="72"/>
                  </a:cubicBezTo>
                  <a:cubicBezTo>
                    <a:pt x="40" y="75"/>
                    <a:pt x="40" y="78"/>
                    <a:pt x="44" y="81"/>
                  </a:cubicBezTo>
                  <a:cubicBezTo>
                    <a:pt x="48" y="83"/>
                    <a:pt x="49" y="86"/>
                    <a:pt x="50" y="88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89"/>
                    <a:pt x="51" y="90"/>
                    <a:pt x="51" y="91"/>
                  </a:cubicBezTo>
                  <a:cubicBezTo>
                    <a:pt x="52" y="93"/>
                    <a:pt x="55" y="101"/>
                    <a:pt x="57" y="101"/>
                  </a:cubicBezTo>
                  <a:cubicBezTo>
                    <a:pt x="58" y="102"/>
                    <a:pt x="59" y="103"/>
                    <a:pt x="61" y="105"/>
                  </a:cubicBezTo>
                  <a:cubicBezTo>
                    <a:pt x="63" y="106"/>
                    <a:pt x="66" y="109"/>
                    <a:pt x="67" y="109"/>
                  </a:cubicBezTo>
                  <a:cubicBezTo>
                    <a:pt x="69" y="109"/>
                    <a:pt x="72" y="112"/>
                    <a:pt x="76" y="115"/>
                  </a:cubicBezTo>
                  <a:cubicBezTo>
                    <a:pt x="77" y="116"/>
                    <a:pt x="77" y="117"/>
                    <a:pt x="78" y="117"/>
                  </a:cubicBezTo>
                  <a:cubicBezTo>
                    <a:pt x="79" y="118"/>
                    <a:pt x="90" y="124"/>
                    <a:pt x="91" y="124"/>
                  </a:cubicBezTo>
                  <a:cubicBezTo>
                    <a:pt x="91" y="124"/>
                    <a:pt x="91" y="124"/>
                    <a:pt x="92" y="124"/>
                  </a:cubicBezTo>
                  <a:cubicBezTo>
                    <a:pt x="96" y="125"/>
                    <a:pt x="101" y="127"/>
                    <a:pt x="101" y="129"/>
                  </a:cubicBezTo>
                  <a:cubicBezTo>
                    <a:pt x="101" y="130"/>
                    <a:pt x="101" y="132"/>
                    <a:pt x="101" y="133"/>
                  </a:cubicBezTo>
                  <a:cubicBezTo>
                    <a:pt x="101" y="133"/>
                    <a:pt x="101" y="134"/>
                    <a:pt x="101" y="135"/>
                  </a:cubicBezTo>
                  <a:cubicBezTo>
                    <a:pt x="101" y="135"/>
                    <a:pt x="101" y="135"/>
                    <a:pt x="101" y="135"/>
                  </a:cubicBezTo>
                  <a:cubicBezTo>
                    <a:pt x="102" y="136"/>
                    <a:pt x="104" y="137"/>
                    <a:pt x="104" y="139"/>
                  </a:cubicBezTo>
                  <a:cubicBezTo>
                    <a:pt x="105" y="141"/>
                    <a:pt x="105" y="141"/>
                    <a:pt x="106" y="143"/>
                  </a:cubicBezTo>
                  <a:cubicBezTo>
                    <a:pt x="106" y="143"/>
                    <a:pt x="106" y="144"/>
                    <a:pt x="107" y="144"/>
                  </a:cubicBezTo>
                  <a:cubicBezTo>
                    <a:pt x="107" y="145"/>
                    <a:pt x="108" y="146"/>
                    <a:pt x="108" y="147"/>
                  </a:cubicBezTo>
                  <a:cubicBezTo>
                    <a:pt x="109" y="150"/>
                    <a:pt x="109" y="152"/>
                    <a:pt x="112" y="154"/>
                  </a:cubicBezTo>
                  <a:cubicBezTo>
                    <a:pt x="116" y="155"/>
                    <a:pt x="119" y="155"/>
                    <a:pt x="120" y="155"/>
                  </a:cubicBezTo>
                  <a:cubicBezTo>
                    <a:pt x="121" y="154"/>
                    <a:pt x="121" y="154"/>
                    <a:pt x="121" y="154"/>
                  </a:cubicBezTo>
                  <a:cubicBezTo>
                    <a:pt x="122" y="154"/>
                    <a:pt x="122" y="154"/>
                    <a:pt x="122" y="154"/>
                  </a:cubicBezTo>
                  <a:cubicBezTo>
                    <a:pt x="124" y="154"/>
                    <a:pt x="129" y="154"/>
                    <a:pt x="130" y="157"/>
                  </a:cubicBezTo>
                  <a:cubicBezTo>
                    <a:pt x="131" y="160"/>
                    <a:pt x="132" y="164"/>
                    <a:pt x="132" y="165"/>
                  </a:cubicBezTo>
                  <a:cubicBezTo>
                    <a:pt x="132" y="166"/>
                    <a:pt x="132" y="166"/>
                    <a:pt x="132" y="166"/>
                  </a:cubicBezTo>
                  <a:cubicBezTo>
                    <a:pt x="132" y="166"/>
                    <a:pt x="132" y="166"/>
                    <a:pt x="132" y="166"/>
                  </a:cubicBezTo>
                  <a:cubicBezTo>
                    <a:pt x="133" y="167"/>
                    <a:pt x="133" y="169"/>
                    <a:pt x="136" y="171"/>
                  </a:cubicBezTo>
                  <a:cubicBezTo>
                    <a:pt x="138" y="172"/>
                    <a:pt x="139" y="172"/>
                    <a:pt x="139" y="173"/>
                  </a:cubicBezTo>
                  <a:cubicBezTo>
                    <a:pt x="140" y="175"/>
                    <a:pt x="139" y="176"/>
                    <a:pt x="138" y="177"/>
                  </a:cubicBezTo>
                  <a:cubicBezTo>
                    <a:pt x="138" y="179"/>
                    <a:pt x="137" y="180"/>
                    <a:pt x="137" y="181"/>
                  </a:cubicBezTo>
                  <a:cubicBezTo>
                    <a:pt x="138" y="182"/>
                    <a:pt x="138" y="182"/>
                    <a:pt x="139" y="183"/>
                  </a:cubicBezTo>
                  <a:cubicBezTo>
                    <a:pt x="139" y="183"/>
                    <a:pt x="140" y="183"/>
                    <a:pt x="140" y="183"/>
                  </a:cubicBezTo>
                  <a:cubicBezTo>
                    <a:pt x="143" y="184"/>
                    <a:pt x="146" y="185"/>
                    <a:pt x="146" y="189"/>
                  </a:cubicBezTo>
                  <a:cubicBezTo>
                    <a:pt x="146" y="190"/>
                    <a:pt x="146" y="191"/>
                    <a:pt x="146" y="192"/>
                  </a:cubicBezTo>
                  <a:cubicBezTo>
                    <a:pt x="146" y="195"/>
                    <a:pt x="146" y="197"/>
                    <a:pt x="147" y="198"/>
                  </a:cubicBezTo>
                  <a:cubicBezTo>
                    <a:pt x="149" y="199"/>
                    <a:pt x="150" y="199"/>
                    <a:pt x="154" y="200"/>
                  </a:cubicBezTo>
                  <a:cubicBezTo>
                    <a:pt x="157" y="201"/>
                    <a:pt x="158" y="205"/>
                    <a:pt x="158" y="208"/>
                  </a:cubicBezTo>
                  <a:cubicBezTo>
                    <a:pt x="158" y="208"/>
                    <a:pt x="158" y="208"/>
                    <a:pt x="158" y="208"/>
                  </a:cubicBezTo>
                  <a:cubicBezTo>
                    <a:pt x="158" y="209"/>
                    <a:pt x="158" y="210"/>
                    <a:pt x="158" y="211"/>
                  </a:cubicBezTo>
                  <a:cubicBezTo>
                    <a:pt x="158" y="212"/>
                    <a:pt x="158" y="213"/>
                    <a:pt x="158" y="214"/>
                  </a:cubicBezTo>
                  <a:cubicBezTo>
                    <a:pt x="159" y="215"/>
                    <a:pt x="162" y="216"/>
                    <a:pt x="164" y="217"/>
                  </a:cubicBezTo>
                  <a:cubicBezTo>
                    <a:pt x="165" y="217"/>
                    <a:pt x="165" y="216"/>
                    <a:pt x="166" y="215"/>
                  </a:cubicBezTo>
                  <a:cubicBezTo>
                    <a:pt x="166" y="215"/>
                    <a:pt x="166" y="214"/>
                    <a:pt x="166" y="214"/>
                  </a:cubicBezTo>
                  <a:cubicBezTo>
                    <a:pt x="167" y="213"/>
                    <a:pt x="168" y="210"/>
                    <a:pt x="169" y="208"/>
                  </a:cubicBezTo>
                  <a:cubicBezTo>
                    <a:pt x="169" y="207"/>
                    <a:pt x="170" y="206"/>
                    <a:pt x="172" y="204"/>
                  </a:cubicBezTo>
                  <a:cubicBezTo>
                    <a:pt x="172" y="204"/>
                    <a:pt x="172" y="204"/>
                    <a:pt x="172" y="204"/>
                  </a:cubicBezTo>
                  <a:cubicBezTo>
                    <a:pt x="173" y="203"/>
                    <a:pt x="173" y="203"/>
                    <a:pt x="172" y="202"/>
                  </a:cubicBezTo>
                  <a:cubicBezTo>
                    <a:pt x="172" y="202"/>
                    <a:pt x="171" y="201"/>
                    <a:pt x="171" y="201"/>
                  </a:cubicBezTo>
                  <a:cubicBezTo>
                    <a:pt x="171" y="201"/>
                    <a:pt x="171" y="201"/>
                    <a:pt x="171" y="200"/>
                  </a:cubicBezTo>
                  <a:cubicBezTo>
                    <a:pt x="170" y="199"/>
                    <a:pt x="169" y="198"/>
                    <a:pt x="169" y="195"/>
                  </a:cubicBezTo>
                  <a:cubicBezTo>
                    <a:pt x="168" y="193"/>
                    <a:pt x="170" y="190"/>
                    <a:pt x="171" y="189"/>
                  </a:cubicBezTo>
                  <a:cubicBezTo>
                    <a:pt x="172" y="189"/>
                    <a:pt x="172" y="189"/>
                    <a:pt x="173" y="189"/>
                  </a:cubicBezTo>
                  <a:cubicBezTo>
                    <a:pt x="173" y="189"/>
                    <a:pt x="173" y="190"/>
                    <a:pt x="173" y="190"/>
                  </a:cubicBezTo>
                  <a:cubicBezTo>
                    <a:pt x="173" y="190"/>
                    <a:pt x="175" y="192"/>
                    <a:pt x="177" y="193"/>
                  </a:cubicBezTo>
                  <a:cubicBezTo>
                    <a:pt x="181" y="192"/>
                    <a:pt x="182" y="192"/>
                    <a:pt x="182" y="193"/>
                  </a:cubicBezTo>
                  <a:cubicBezTo>
                    <a:pt x="182" y="193"/>
                    <a:pt x="182" y="194"/>
                    <a:pt x="182" y="194"/>
                  </a:cubicBezTo>
                  <a:cubicBezTo>
                    <a:pt x="181" y="194"/>
                    <a:pt x="182" y="197"/>
                    <a:pt x="182" y="197"/>
                  </a:cubicBezTo>
                  <a:cubicBezTo>
                    <a:pt x="183" y="198"/>
                    <a:pt x="184" y="197"/>
                    <a:pt x="185" y="197"/>
                  </a:cubicBezTo>
                  <a:cubicBezTo>
                    <a:pt x="186" y="197"/>
                    <a:pt x="187" y="197"/>
                    <a:pt x="188" y="197"/>
                  </a:cubicBezTo>
                  <a:cubicBezTo>
                    <a:pt x="188" y="197"/>
                    <a:pt x="189" y="194"/>
                    <a:pt x="189" y="193"/>
                  </a:cubicBezTo>
                  <a:cubicBezTo>
                    <a:pt x="190" y="193"/>
                    <a:pt x="190" y="192"/>
                    <a:pt x="190" y="191"/>
                  </a:cubicBezTo>
                  <a:cubicBezTo>
                    <a:pt x="190" y="191"/>
                    <a:pt x="189" y="187"/>
                    <a:pt x="188" y="186"/>
                  </a:cubicBezTo>
                  <a:cubicBezTo>
                    <a:pt x="188" y="186"/>
                    <a:pt x="186" y="186"/>
                    <a:pt x="185" y="186"/>
                  </a:cubicBezTo>
                  <a:cubicBezTo>
                    <a:pt x="184" y="186"/>
                    <a:pt x="183" y="186"/>
                    <a:pt x="183" y="186"/>
                  </a:cubicBezTo>
                  <a:cubicBezTo>
                    <a:pt x="182" y="186"/>
                    <a:pt x="182" y="185"/>
                    <a:pt x="182" y="185"/>
                  </a:cubicBezTo>
                  <a:cubicBezTo>
                    <a:pt x="182" y="184"/>
                    <a:pt x="182" y="182"/>
                    <a:pt x="184" y="181"/>
                  </a:cubicBezTo>
                  <a:cubicBezTo>
                    <a:pt x="185" y="179"/>
                    <a:pt x="188" y="179"/>
                    <a:pt x="194" y="180"/>
                  </a:cubicBezTo>
                  <a:cubicBezTo>
                    <a:pt x="195" y="181"/>
                    <a:pt x="195" y="181"/>
                    <a:pt x="195" y="181"/>
                  </a:cubicBezTo>
                  <a:cubicBezTo>
                    <a:pt x="199" y="181"/>
                    <a:pt x="200" y="181"/>
                    <a:pt x="201" y="180"/>
                  </a:cubicBezTo>
                  <a:cubicBezTo>
                    <a:pt x="201" y="180"/>
                    <a:pt x="201" y="180"/>
                    <a:pt x="201" y="180"/>
                  </a:cubicBezTo>
                  <a:cubicBezTo>
                    <a:pt x="202" y="179"/>
                    <a:pt x="203" y="178"/>
                    <a:pt x="204" y="177"/>
                  </a:cubicBezTo>
                  <a:cubicBezTo>
                    <a:pt x="205" y="176"/>
                    <a:pt x="205" y="175"/>
                    <a:pt x="206" y="174"/>
                  </a:cubicBezTo>
                  <a:cubicBezTo>
                    <a:pt x="206" y="174"/>
                    <a:pt x="207" y="174"/>
                    <a:pt x="209" y="173"/>
                  </a:cubicBezTo>
                  <a:cubicBezTo>
                    <a:pt x="210" y="172"/>
                    <a:pt x="211" y="172"/>
                    <a:pt x="212" y="172"/>
                  </a:cubicBezTo>
                  <a:cubicBezTo>
                    <a:pt x="213" y="171"/>
                    <a:pt x="214" y="171"/>
                    <a:pt x="215" y="170"/>
                  </a:cubicBezTo>
                  <a:cubicBezTo>
                    <a:pt x="217" y="169"/>
                    <a:pt x="218" y="168"/>
                    <a:pt x="219" y="168"/>
                  </a:cubicBezTo>
                  <a:cubicBezTo>
                    <a:pt x="222" y="167"/>
                    <a:pt x="223" y="166"/>
                    <a:pt x="225" y="165"/>
                  </a:cubicBezTo>
                  <a:cubicBezTo>
                    <a:pt x="226" y="164"/>
                    <a:pt x="226" y="164"/>
                    <a:pt x="226" y="164"/>
                  </a:cubicBezTo>
                  <a:cubicBezTo>
                    <a:pt x="226" y="163"/>
                    <a:pt x="225" y="162"/>
                    <a:pt x="224" y="162"/>
                  </a:cubicBezTo>
                  <a:cubicBezTo>
                    <a:pt x="223" y="162"/>
                    <a:pt x="221" y="161"/>
                    <a:pt x="220" y="160"/>
                  </a:cubicBezTo>
                  <a:cubicBezTo>
                    <a:pt x="219" y="159"/>
                    <a:pt x="219" y="158"/>
                    <a:pt x="219" y="157"/>
                  </a:cubicBezTo>
                  <a:cubicBezTo>
                    <a:pt x="220" y="156"/>
                    <a:pt x="221" y="154"/>
                    <a:pt x="223" y="154"/>
                  </a:cubicBezTo>
                  <a:cubicBezTo>
                    <a:pt x="225" y="154"/>
                    <a:pt x="229" y="152"/>
                    <a:pt x="230" y="151"/>
                  </a:cubicBezTo>
                  <a:cubicBezTo>
                    <a:pt x="230" y="150"/>
                    <a:pt x="232" y="147"/>
                    <a:pt x="233" y="146"/>
                  </a:cubicBezTo>
                  <a:cubicBezTo>
                    <a:pt x="234" y="145"/>
                    <a:pt x="235" y="145"/>
                    <a:pt x="236" y="144"/>
                  </a:cubicBezTo>
                  <a:cubicBezTo>
                    <a:pt x="237" y="144"/>
                    <a:pt x="238" y="143"/>
                    <a:pt x="239" y="143"/>
                  </a:cubicBezTo>
                  <a:cubicBezTo>
                    <a:pt x="239" y="142"/>
                    <a:pt x="239" y="141"/>
                    <a:pt x="239" y="139"/>
                  </a:cubicBezTo>
                  <a:cubicBezTo>
                    <a:pt x="238" y="139"/>
                    <a:pt x="238" y="138"/>
                    <a:pt x="238" y="138"/>
                  </a:cubicBezTo>
                  <a:cubicBezTo>
                    <a:pt x="238" y="137"/>
                    <a:pt x="238" y="136"/>
                    <a:pt x="239" y="135"/>
                  </a:cubicBezTo>
                  <a:cubicBezTo>
                    <a:pt x="239" y="134"/>
                    <a:pt x="241" y="134"/>
                    <a:pt x="242" y="134"/>
                  </a:cubicBezTo>
                  <a:cubicBezTo>
                    <a:pt x="244" y="133"/>
                    <a:pt x="245" y="134"/>
                    <a:pt x="246" y="134"/>
                  </a:cubicBezTo>
                  <a:cubicBezTo>
                    <a:pt x="247" y="134"/>
                    <a:pt x="247" y="134"/>
                    <a:pt x="248" y="134"/>
                  </a:cubicBezTo>
                  <a:cubicBezTo>
                    <a:pt x="250" y="135"/>
                    <a:pt x="251" y="133"/>
                    <a:pt x="251" y="132"/>
                  </a:cubicBezTo>
                  <a:cubicBezTo>
                    <a:pt x="251" y="132"/>
                    <a:pt x="251" y="132"/>
                    <a:pt x="251" y="131"/>
                  </a:cubicBezTo>
                  <a:cubicBezTo>
                    <a:pt x="252" y="130"/>
                    <a:pt x="254" y="129"/>
                    <a:pt x="255" y="128"/>
                  </a:cubicBezTo>
                  <a:cubicBezTo>
                    <a:pt x="255" y="128"/>
                    <a:pt x="256" y="127"/>
                    <a:pt x="256" y="126"/>
                  </a:cubicBezTo>
                  <a:cubicBezTo>
                    <a:pt x="256" y="126"/>
                    <a:pt x="256" y="126"/>
                    <a:pt x="256" y="125"/>
                  </a:cubicBezTo>
                  <a:cubicBezTo>
                    <a:pt x="256" y="125"/>
                    <a:pt x="256" y="125"/>
                    <a:pt x="256" y="125"/>
                  </a:cubicBezTo>
                  <a:cubicBezTo>
                    <a:pt x="256" y="124"/>
                    <a:pt x="256" y="122"/>
                    <a:pt x="256" y="121"/>
                  </a:cubicBezTo>
                  <a:cubicBezTo>
                    <a:pt x="255" y="121"/>
                    <a:pt x="254" y="120"/>
                    <a:pt x="254" y="120"/>
                  </a:cubicBezTo>
                  <a:cubicBezTo>
                    <a:pt x="253" y="120"/>
                    <a:pt x="253" y="119"/>
                    <a:pt x="252" y="119"/>
                  </a:cubicBezTo>
                  <a:cubicBezTo>
                    <a:pt x="252" y="118"/>
                    <a:pt x="252" y="116"/>
                    <a:pt x="253" y="115"/>
                  </a:cubicBezTo>
                  <a:cubicBezTo>
                    <a:pt x="253" y="114"/>
                    <a:pt x="254" y="114"/>
                    <a:pt x="255" y="114"/>
                  </a:cubicBezTo>
                  <a:cubicBezTo>
                    <a:pt x="255" y="114"/>
                    <a:pt x="256" y="114"/>
                    <a:pt x="258" y="115"/>
                  </a:cubicBezTo>
                  <a:cubicBezTo>
                    <a:pt x="260" y="116"/>
                    <a:pt x="261" y="116"/>
                    <a:pt x="261" y="117"/>
                  </a:cubicBezTo>
                  <a:cubicBezTo>
                    <a:pt x="261" y="116"/>
                    <a:pt x="262" y="115"/>
                    <a:pt x="262" y="114"/>
                  </a:cubicBezTo>
                  <a:cubicBezTo>
                    <a:pt x="262" y="114"/>
                    <a:pt x="262" y="113"/>
                    <a:pt x="262" y="113"/>
                  </a:cubicBezTo>
                  <a:cubicBezTo>
                    <a:pt x="262" y="113"/>
                    <a:pt x="261" y="112"/>
                    <a:pt x="261" y="112"/>
                  </a:cubicBezTo>
                  <a:cubicBezTo>
                    <a:pt x="260" y="111"/>
                    <a:pt x="260" y="111"/>
                    <a:pt x="260" y="111"/>
                  </a:cubicBezTo>
                  <a:cubicBezTo>
                    <a:pt x="259" y="110"/>
                    <a:pt x="260" y="107"/>
                    <a:pt x="261" y="105"/>
                  </a:cubicBezTo>
                  <a:cubicBezTo>
                    <a:pt x="262" y="105"/>
                    <a:pt x="263" y="99"/>
                    <a:pt x="263" y="98"/>
                  </a:cubicBezTo>
                  <a:cubicBezTo>
                    <a:pt x="263" y="96"/>
                    <a:pt x="263" y="96"/>
                    <a:pt x="263" y="96"/>
                  </a:cubicBezTo>
                  <a:cubicBezTo>
                    <a:pt x="264" y="94"/>
                    <a:pt x="266" y="90"/>
                    <a:pt x="268" y="88"/>
                  </a:cubicBezTo>
                  <a:cubicBezTo>
                    <a:pt x="270" y="87"/>
                    <a:pt x="273" y="83"/>
                    <a:pt x="274" y="82"/>
                  </a:cubicBezTo>
                  <a:cubicBezTo>
                    <a:pt x="274" y="82"/>
                    <a:pt x="274" y="82"/>
                    <a:pt x="274" y="81"/>
                  </a:cubicBezTo>
                  <a:cubicBezTo>
                    <a:pt x="274" y="80"/>
                    <a:pt x="275" y="78"/>
                    <a:pt x="277" y="78"/>
                  </a:cubicBezTo>
                  <a:cubicBezTo>
                    <a:pt x="278" y="77"/>
                    <a:pt x="280" y="76"/>
                    <a:pt x="281" y="74"/>
                  </a:cubicBezTo>
                  <a:cubicBezTo>
                    <a:pt x="282" y="74"/>
                    <a:pt x="282" y="74"/>
                    <a:pt x="282" y="74"/>
                  </a:cubicBezTo>
                  <a:cubicBezTo>
                    <a:pt x="283" y="73"/>
                    <a:pt x="286" y="71"/>
                    <a:pt x="287" y="69"/>
                  </a:cubicBezTo>
                  <a:cubicBezTo>
                    <a:pt x="215" y="8"/>
                    <a:pt x="215" y="8"/>
                    <a:pt x="215" y="8"/>
                  </a:cubicBezTo>
                  <a:cubicBezTo>
                    <a:pt x="210" y="9"/>
                    <a:pt x="156" y="15"/>
                    <a:pt x="154" y="15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20"/>
            <p:cNvSpPr>
              <a:spLocks/>
            </p:cNvSpPr>
            <p:nvPr/>
          </p:nvSpPr>
          <p:spPr bwMode="auto">
            <a:xfrm>
              <a:off x="9620250" y="3798888"/>
              <a:ext cx="731838" cy="552450"/>
            </a:xfrm>
            <a:custGeom>
              <a:avLst/>
              <a:gdLst>
                <a:gd name="T0" fmla="*/ 146 w 287"/>
                <a:gd name="T1" fmla="*/ 9 h 217"/>
                <a:gd name="T2" fmla="*/ 135 w 287"/>
                <a:gd name="T3" fmla="*/ 4 h 217"/>
                <a:gd name="T4" fmla="*/ 55 w 287"/>
                <a:gd name="T5" fmla="*/ 8 h 217"/>
                <a:gd name="T6" fmla="*/ 3 w 287"/>
                <a:gd name="T7" fmla="*/ 39 h 217"/>
                <a:gd name="T8" fmla="*/ 6 w 287"/>
                <a:gd name="T9" fmla="*/ 49 h 217"/>
                <a:gd name="T10" fmla="*/ 20 w 287"/>
                <a:gd name="T11" fmla="*/ 60 h 217"/>
                <a:gd name="T12" fmla="*/ 44 w 287"/>
                <a:gd name="T13" fmla="*/ 81 h 217"/>
                <a:gd name="T14" fmla="*/ 51 w 287"/>
                <a:gd name="T15" fmla="*/ 91 h 217"/>
                <a:gd name="T16" fmla="*/ 67 w 287"/>
                <a:gd name="T17" fmla="*/ 109 h 217"/>
                <a:gd name="T18" fmla="*/ 91 w 287"/>
                <a:gd name="T19" fmla="*/ 124 h 217"/>
                <a:gd name="T20" fmla="*/ 101 w 287"/>
                <a:gd name="T21" fmla="*/ 133 h 217"/>
                <a:gd name="T22" fmla="*/ 104 w 287"/>
                <a:gd name="T23" fmla="*/ 139 h 217"/>
                <a:gd name="T24" fmla="*/ 108 w 287"/>
                <a:gd name="T25" fmla="*/ 147 h 217"/>
                <a:gd name="T26" fmla="*/ 121 w 287"/>
                <a:gd name="T27" fmla="*/ 154 h 217"/>
                <a:gd name="T28" fmla="*/ 132 w 287"/>
                <a:gd name="T29" fmla="*/ 165 h 217"/>
                <a:gd name="T30" fmla="*/ 136 w 287"/>
                <a:gd name="T31" fmla="*/ 171 h 217"/>
                <a:gd name="T32" fmla="*/ 137 w 287"/>
                <a:gd name="T33" fmla="*/ 181 h 217"/>
                <a:gd name="T34" fmla="*/ 146 w 287"/>
                <a:gd name="T35" fmla="*/ 189 h 217"/>
                <a:gd name="T36" fmla="*/ 154 w 287"/>
                <a:gd name="T37" fmla="*/ 200 h 217"/>
                <a:gd name="T38" fmla="*/ 158 w 287"/>
                <a:gd name="T39" fmla="*/ 211 h 217"/>
                <a:gd name="T40" fmla="*/ 166 w 287"/>
                <a:gd name="T41" fmla="*/ 215 h 217"/>
                <a:gd name="T42" fmla="*/ 172 w 287"/>
                <a:gd name="T43" fmla="*/ 204 h 217"/>
                <a:gd name="T44" fmla="*/ 171 w 287"/>
                <a:gd name="T45" fmla="*/ 201 h 217"/>
                <a:gd name="T46" fmla="*/ 171 w 287"/>
                <a:gd name="T47" fmla="*/ 189 h 217"/>
                <a:gd name="T48" fmla="*/ 177 w 287"/>
                <a:gd name="T49" fmla="*/ 193 h 217"/>
                <a:gd name="T50" fmla="*/ 182 w 287"/>
                <a:gd name="T51" fmla="*/ 197 h 217"/>
                <a:gd name="T52" fmla="*/ 189 w 287"/>
                <a:gd name="T53" fmla="*/ 193 h 217"/>
                <a:gd name="T54" fmla="*/ 185 w 287"/>
                <a:gd name="T55" fmla="*/ 186 h 217"/>
                <a:gd name="T56" fmla="*/ 184 w 287"/>
                <a:gd name="T57" fmla="*/ 181 h 217"/>
                <a:gd name="T58" fmla="*/ 201 w 287"/>
                <a:gd name="T59" fmla="*/ 180 h 217"/>
                <a:gd name="T60" fmla="*/ 206 w 287"/>
                <a:gd name="T61" fmla="*/ 174 h 217"/>
                <a:gd name="T62" fmla="*/ 215 w 287"/>
                <a:gd name="T63" fmla="*/ 170 h 217"/>
                <a:gd name="T64" fmla="*/ 226 w 287"/>
                <a:gd name="T65" fmla="*/ 164 h 217"/>
                <a:gd name="T66" fmla="*/ 219 w 287"/>
                <a:gd name="T67" fmla="*/ 157 h 217"/>
                <a:gd name="T68" fmla="*/ 233 w 287"/>
                <a:gd name="T69" fmla="*/ 146 h 217"/>
                <a:gd name="T70" fmla="*/ 239 w 287"/>
                <a:gd name="T71" fmla="*/ 139 h 217"/>
                <a:gd name="T72" fmla="*/ 242 w 287"/>
                <a:gd name="T73" fmla="*/ 134 h 217"/>
                <a:gd name="T74" fmla="*/ 251 w 287"/>
                <a:gd name="T75" fmla="*/ 132 h 217"/>
                <a:gd name="T76" fmla="*/ 256 w 287"/>
                <a:gd name="T77" fmla="*/ 126 h 217"/>
                <a:gd name="T78" fmla="*/ 256 w 287"/>
                <a:gd name="T79" fmla="*/ 121 h 217"/>
                <a:gd name="T80" fmla="*/ 253 w 287"/>
                <a:gd name="T81" fmla="*/ 115 h 217"/>
                <a:gd name="T82" fmla="*/ 261 w 287"/>
                <a:gd name="T83" fmla="*/ 117 h 217"/>
                <a:gd name="T84" fmla="*/ 261 w 287"/>
                <a:gd name="T85" fmla="*/ 112 h 217"/>
                <a:gd name="T86" fmla="*/ 263 w 287"/>
                <a:gd name="T87" fmla="*/ 98 h 217"/>
                <a:gd name="T88" fmla="*/ 274 w 287"/>
                <a:gd name="T89" fmla="*/ 82 h 217"/>
                <a:gd name="T90" fmla="*/ 281 w 287"/>
                <a:gd name="T91" fmla="*/ 74 h 217"/>
                <a:gd name="T92" fmla="*/ 215 w 287"/>
                <a:gd name="T93" fmla="*/ 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7" h="217">
                  <a:moveTo>
                    <a:pt x="154" y="15"/>
                  </a:moveTo>
                  <a:cubicBezTo>
                    <a:pt x="152" y="15"/>
                    <a:pt x="150" y="15"/>
                    <a:pt x="149" y="14"/>
                  </a:cubicBezTo>
                  <a:cubicBezTo>
                    <a:pt x="148" y="13"/>
                    <a:pt x="147" y="11"/>
                    <a:pt x="146" y="9"/>
                  </a:cubicBezTo>
                  <a:cubicBezTo>
                    <a:pt x="146" y="8"/>
                    <a:pt x="146" y="8"/>
                    <a:pt x="146" y="7"/>
                  </a:cubicBezTo>
                  <a:cubicBezTo>
                    <a:pt x="145" y="5"/>
                    <a:pt x="143" y="3"/>
                    <a:pt x="140" y="2"/>
                  </a:cubicBezTo>
                  <a:cubicBezTo>
                    <a:pt x="139" y="1"/>
                    <a:pt x="136" y="3"/>
                    <a:pt x="135" y="4"/>
                  </a:cubicBezTo>
                  <a:cubicBezTo>
                    <a:pt x="135" y="4"/>
                    <a:pt x="135" y="4"/>
                    <a:pt x="134" y="4"/>
                  </a:cubicBezTo>
                  <a:cubicBezTo>
                    <a:pt x="133" y="3"/>
                    <a:pt x="130" y="2"/>
                    <a:pt x="129" y="0"/>
                  </a:cubicBezTo>
                  <a:cubicBezTo>
                    <a:pt x="126" y="0"/>
                    <a:pt x="101" y="2"/>
                    <a:pt x="55" y="8"/>
                  </a:cubicBezTo>
                  <a:cubicBezTo>
                    <a:pt x="52" y="8"/>
                    <a:pt x="49" y="9"/>
                    <a:pt x="49" y="9"/>
                  </a:cubicBezTo>
                  <a:cubicBezTo>
                    <a:pt x="46" y="9"/>
                    <a:pt x="25" y="21"/>
                    <a:pt x="12" y="29"/>
                  </a:cubicBezTo>
                  <a:cubicBezTo>
                    <a:pt x="11" y="29"/>
                    <a:pt x="6" y="34"/>
                    <a:pt x="3" y="39"/>
                  </a:cubicBezTo>
                  <a:cubicBezTo>
                    <a:pt x="1" y="42"/>
                    <a:pt x="0" y="44"/>
                    <a:pt x="0" y="46"/>
                  </a:cubicBezTo>
                  <a:cubicBezTo>
                    <a:pt x="0" y="47"/>
                    <a:pt x="1" y="47"/>
                    <a:pt x="2" y="48"/>
                  </a:cubicBezTo>
                  <a:cubicBezTo>
                    <a:pt x="4" y="48"/>
                    <a:pt x="5" y="49"/>
                    <a:pt x="6" y="49"/>
                  </a:cubicBezTo>
                  <a:cubicBezTo>
                    <a:pt x="8" y="50"/>
                    <a:pt x="10" y="50"/>
                    <a:pt x="12" y="52"/>
                  </a:cubicBezTo>
                  <a:cubicBezTo>
                    <a:pt x="14" y="55"/>
                    <a:pt x="17" y="58"/>
                    <a:pt x="19" y="59"/>
                  </a:cubicBezTo>
                  <a:cubicBezTo>
                    <a:pt x="19" y="59"/>
                    <a:pt x="20" y="59"/>
                    <a:pt x="20" y="60"/>
                  </a:cubicBezTo>
                  <a:cubicBezTo>
                    <a:pt x="23" y="61"/>
                    <a:pt x="28" y="64"/>
                    <a:pt x="31" y="64"/>
                  </a:cubicBezTo>
                  <a:cubicBezTo>
                    <a:pt x="34" y="64"/>
                    <a:pt x="39" y="68"/>
                    <a:pt x="39" y="72"/>
                  </a:cubicBezTo>
                  <a:cubicBezTo>
                    <a:pt x="40" y="75"/>
                    <a:pt x="40" y="78"/>
                    <a:pt x="44" y="81"/>
                  </a:cubicBezTo>
                  <a:cubicBezTo>
                    <a:pt x="48" y="83"/>
                    <a:pt x="49" y="86"/>
                    <a:pt x="50" y="88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89"/>
                    <a:pt x="51" y="90"/>
                    <a:pt x="51" y="91"/>
                  </a:cubicBezTo>
                  <a:cubicBezTo>
                    <a:pt x="52" y="93"/>
                    <a:pt x="55" y="101"/>
                    <a:pt x="57" y="101"/>
                  </a:cubicBezTo>
                  <a:cubicBezTo>
                    <a:pt x="58" y="102"/>
                    <a:pt x="59" y="103"/>
                    <a:pt x="61" y="105"/>
                  </a:cubicBezTo>
                  <a:cubicBezTo>
                    <a:pt x="63" y="106"/>
                    <a:pt x="66" y="109"/>
                    <a:pt x="67" y="109"/>
                  </a:cubicBezTo>
                  <a:cubicBezTo>
                    <a:pt x="69" y="109"/>
                    <a:pt x="72" y="112"/>
                    <a:pt x="76" y="115"/>
                  </a:cubicBezTo>
                  <a:cubicBezTo>
                    <a:pt x="77" y="116"/>
                    <a:pt x="77" y="117"/>
                    <a:pt x="78" y="117"/>
                  </a:cubicBezTo>
                  <a:cubicBezTo>
                    <a:pt x="79" y="118"/>
                    <a:pt x="90" y="124"/>
                    <a:pt x="91" y="124"/>
                  </a:cubicBezTo>
                  <a:cubicBezTo>
                    <a:pt x="91" y="124"/>
                    <a:pt x="91" y="124"/>
                    <a:pt x="92" y="124"/>
                  </a:cubicBezTo>
                  <a:cubicBezTo>
                    <a:pt x="96" y="125"/>
                    <a:pt x="101" y="127"/>
                    <a:pt x="101" y="129"/>
                  </a:cubicBezTo>
                  <a:cubicBezTo>
                    <a:pt x="101" y="130"/>
                    <a:pt x="101" y="132"/>
                    <a:pt x="101" y="133"/>
                  </a:cubicBezTo>
                  <a:cubicBezTo>
                    <a:pt x="101" y="133"/>
                    <a:pt x="101" y="134"/>
                    <a:pt x="101" y="135"/>
                  </a:cubicBezTo>
                  <a:cubicBezTo>
                    <a:pt x="101" y="135"/>
                    <a:pt x="101" y="135"/>
                    <a:pt x="101" y="135"/>
                  </a:cubicBezTo>
                  <a:cubicBezTo>
                    <a:pt x="102" y="136"/>
                    <a:pt x="104" y="137"/>
                    <a:pt x="104" y="139"/>
                  </a:cubicBezTo>
                  <a:cubicBezTo>
                    <a:pt x="105" y="141"/>
                    <a:pt x="105" y="141"/>
                    <a:pt x="106" y="143"/>
                  </a:cubicBezTo>
                  <a:cubicBezTo>
                    <a:pt x="106" y="143"/>
                    <a:pt x="106" y="144"/>
                    <a:pt x="107" y="144"/>
                  </a:cubicBezTo>
                  <a:cubicBezTo>
                    <a:pt x="107" y="145"/>
                    <a:pt x="108" y="146"/>
                    <a:pt x="108" y="147"/>
                  </a:cubicBezTo>
                  <a:cubicBezTo>
                    <a:pt x="109" y="150"/>
                    <a:pt x="109" y="152"/>
                    <a:pt x="112" y="154"/>
                  </a:cubicBezTo>
                  <a:cubicBezTo>
                    <a:pt x="116" y="155"/>
                    <a:pt x="119" y="155"/>
                    <a:pt x="120" y="155"/>
                  </a:cubicBezTo>
                  <a:cubicBezTo>
                    <a:pt x="121" y="154"/>
                    <a:pt x="121" y="154"/>
                    <a:pt x="121" y="154"/>
                  </a:cubicBezTo>
                  <a:cubicBezTo>
                    <a:pt x="122" y="154"/>
                    <a:pt x="122" y="154"/>
                    <a:pt x="122" y="154"/>
                  </a:cubicBezTo>
                  <a:cubicBezTo>
                    <a:pt x="124" y="154"/>
                    <a:pt x="129" y="154"/>
                    <a:pt x="130" y="157"/>
                  </a:cubicBezTo>
                  <a:cubicBezTo>
                    <a:pt x="131" y="160"/>
                    <a:pt x="132" y="164"/>
                    <a:pt x="132" y="165"/>
                  </a:cubicBezTo>
                  <a:cubicBezTo>
                    <a:pt x="132" y="166"/>
                    <a:pt x="132" y="166"/>
                    <a:pt x="132" y="166"/>
                  </a:cubicBezTo>
                  <a:cubicBezTo>
                    <a:pt x="132" y="166"/>
                    <a:pt x="132" y="166"/>
                    <a:pt x="132" y="166"/>
                  </a:cubicBezTo>
                  <a:cubicBezTo>
                    <a:pt x="133" y="167"/>
                    <a:pt x="133" y="169"/>
                    <a:pt x="136" y="171"/>
                  </a:cubicBezTo>
                  <a:cubicBezTo>
                    <a:pt x="138" y="172"/>
                    <a:pt x="139" y="172"/>
                    <a:pt x="139" y="173"/>
                  </a:cubicBezTo>
                  <a:cubicBezTo>
                    <a:pt x="140" y="175"/>
                    <a:pt x="139" y="176"/>
                    <a:pt x="138" y="177"/>
                  </a:cubicBezTo>
                  <a:cubicBezTo>
                    <a:pt x="138" y="179"/>
                    <a:pt x="137" y="180"/>
                    <a:pt x="137" y="181"/>
                  </a:cubicBezTo>
                  <a:cubicBezTo>
                    <a:pt x="138" y="182"/>
                    <a:pt x="138" y="182"/>
                    <a:pt x="139" y="183"/>
                  </a:cubicBezTo>
                  <a:cubicBezTo>
                    <a:pt x="139" y="183"/>
                    <a:pt x="140" y="183"/>
                    <a:pt x="140" y="183"/>
                  </a:cubicBezTo>
                  <a:cubicBezTo>
                    <a:pt x="143" y="184"/>
                    <a:pt x="146" y="185"/>
                    <a:pt x="146" y="189"/>
                  </a:cubicBezTo>
                  <a:cubicBezTo>
                    <a:pt x="146" y="190"/>
                    <a:pt x="146" y="191"/>
                    <a:pt x="146" y="192"/>
                  </a:cubicBezTo>
                  <a:cubicBezTo>
                    <a:pt x="146" y="195"/>
                    <a:pt x="146" y="197"/>
                    <a:pt x="147" y="198"/>
                  </a:cubicBezTo>
                  <a:cubicBezTo>
                    <a:pt x="149" y="199"/>
                    <a:pt x="150" y="199"/>
                    <a:pt x="154" y="200"/>
                  </a:cubicBezTo>
                  <a:cubicBezTo>
                    <a:pt x="157" y="201"/>
                    <a:pt x="158" y="205"/>
                    <a:pt x="158" y="208"/>
                  </a:cubicBezTo>
                  <a:cubicBezTo>
                    <a:pt x="158" y="208"/>
                    <a:pt x="158" y="208"/>
                    <a:pt x="158" y="208"/>
                  </a:cubicBezTo>
                  <a:cubicBezTo>
                    <a:pt x="158" y="209"/>
                    <a:pt x="158" y="210"/>
                    <a:pt x="158" y="211"/>
                  </a:cubicBezTo>
                  <a:cubicBezTo>
                    <a:pt x="158" y="212"/>
                    <a:pt x="158" y="213"/>
                    <a:pt x="158" y="214"/>
                  </a:cubicBezTo>
                  <a:cubicBezTo>
                    <a:pt x="159" y="215"/>
                    <a:pt x="162" y="216"/>
                    <a:pt x="164" y="217"/>
                  </a:cubicBezTo>
                  <a:cubicBezTo>
                    <a:pt x="165" y="217"/>
                    <a:pt x="165" y="216"/>
                    <a:pt x="166" y="215"/>
                  </a:cubicBezTo>
                  <a:cubicBezTo>
                    <a:pt x="166" y="215"/>
                    <a:pt x="166" y="214"/>
                    <a:pt x="166" y="214"/>
                  </a:cubicBezTo>
                  <a:cubicBezTo>
                    <a:pt x="167" y="213"/>
                    <a:pt x="168" y="210"/>
                    <a:pt x="169" y="208"/>
                  </a:cubicBezTo>
                  <a:cubicBezTo>
                    <a:pt x="169" y="207"/>
                    <a:pt x="170" y="206"/>
                    <a:pt x="172" y="204"/>
                  </a:cubicBezTo>
                  <a:cubicBezTo>
                    <a:pt x="172" y="204"/>
                    <a:pt x="172" y="204"/>
                    <a:pt x="172" y="204"/>
                  </a:cubicBezTo>
                  <a:cubicBezTo>
                    <a:pt x="173" y="203"/>
                    <a:pt x="173" y="203"/>
                    <a:pt x="172" y="202"/>
                  </a:cubicBezTo>
                  <a:cubicBezTo>
                    <a:pt x="172" y="202"/>
                    <a:pt x="171" y="201"/>
                    <a:pt x="171" y="201"/>
                  </a:cubicBezTo>
                  <a:cubicBezTo>
                    <a:pt x="171" y="201"/>
                    <a:pt x="171" y="201"/>
                    <a:pt x="171" y="200"/>
                  </a:cubicBezTo>
                  <a:cubicBezTo>
                    <a:pt x="170" y="199"/>
                    <a:pt x="169" y="198"/>
                    <a:pt x="169" y="195"/>
                  </a:cubicBezTo>
                  <a:cubicBezTo>
                    <a:pt x="168" y="193"/>
                    <a:pt x="170" y="190"/>
                    <a:pt x="171" y="189"/>
                  </a:cubicBezTo>
                  <a:cubicBezTo>
                    <a:pt x="172" y="189"/>
                    <a:pt x="172" y="189"/>
                    <a:pt x="173" y="189"/>
                  </a:cubicBezTo>
                  <a:cubicBezTo>
                    <a:pt x="173" y="189"/>
                    <a:pt x="173" y="190"/>
                    <a:pt x="173" y="190"/>
                  </a:cubicBezTo>
                  <a:cubicBezTo>
                    <a:pt x="173" y="190"/>
                    <a:pt x="175" y="192"/>
                    <a:pt x="177" y="193"/>
                  </a:cubicBezTo>
                  <a:cubicBezTo>
                    <a:pt x="181" y="192"/>
                    <a:pt x="182" y="192"/>
                    <a:pt x="182" y="193"/>
                  </a:cubicBezTo>
                  <a:cubicBezTo>
                    <a:pt x="182" y="193"/>
                    <a:pt x="182" y="194"/>
                    <a:pt x="182" y="194"/>
                  </a:cubicBezTo>
                  <a:cubicBezTo>
                    <a:pt x="181" y="194"/>
                    <a:pt x="182" y="197"/>
                    <a:pt x="182" y="197"/>
                  </a:cubicBezTo>
                  <a:cubicBezTo>
                    <a:pt x="183" y="198"/>
                    <a:pt x="184" y="197"/>
                    <a:pt x="185" y="197"/>
                  </a:cubicBezTo>
                  <a:cubicBezTo>
                    <a:pt x="186" y="197"/>
                    <a:pt x="187" y="197"/>
                    <a:pt x="188" y="197"/>
                  </a:cubicBezTo>
                  <a:cubicBezTo>
                    <a:pt x="188" y="197"/>
                    <a:pt x="189" y="194"/>
                    <a:pt x="189" y="193"/>
                  </a:cubicBezTo>
                  <a:cubicBezTo>
                    <a:pt x="190" y="193"/>
                    <a:pt x="190" y="192"/>
                    <a:pt x="190" y="191"/>
                  </a:cubicBezTo>
                  <a:cubicBezTo>
                    <a:pt x="190" y="191"/>
                    <a:pt x="189" y="187"/>
                    <a:pt x="188" y="186"/>
                  </a:cubicBezTo>
                  <a:cubicBezTo>
                    <a:pt x="188" y="186"/>
                    <a:pt x="186" y="186"/>
                    <a:pt x="185" y="186"/>
                  </a:cubicBezTo>
                  <a:cubicBezTo>
                    <a:pt x="184" y="186"/>
                    <a:pt x="183" y="186"/>
                    <a:pt x="183" y="186"/>
                  </a:cubicBezTo>
                  <a:cubicBezTo>
                    <a:pt x="182" y="186"/>
                    <a:pt x="182" y="185"/>
                    <a:pt x="182" y="185"/>
                  </a:cubicBezTo>
                  <a:cubicBezTo>
                    <a:pt x="182" y="184"/>
                    <a:pt x="182" y="182"/>
                    <a:pt x="184" y="181"/>
                  </a:cubicBezTo>
                  <a:cubicBezTo>
                    <a:pt x="185" y="179"/>
                    <a:pt x="188" y="179"/>
                    <a:pt x="194" y="180"/>
                  </a:cubicBezTo>
                  <a:cubicBezTo>
                    <a:pt x="195" y="181"/>
                    <a:pt x="195" y="181"/>
                    <a:pt x="195" y="181"/>
                  </a:cubicBezTo>
                  <a:cubicBezTo>
                    <a:pt x="199" y="181"/>
                    <a:pt x="200" y="181"/>
                    <a:pt x="201" y="180"/>
                  </a:cubicBezTo>
                  <a:cubicBezTo>
                    <a:pt x="201" y="180"/>
                    <a:pt x="201" y="180"/>
                    <a:pt x="201" y="180"/>
                  </a:cubicBezTo>
                  <a:cubicBezTo>
                    <a:pt x="202" y="179"/>
                    <a:pt x="203" y="178"/>
                    <a:pt x="204" y="177"/>
                  </a:cubicBezTo>
                  <a:cubicBezTo>
                    <a:pt x="205" y="176"/>
                    <a:pt x="205" y="175"/>
                    <a:pt x="206" y="174"/>
                  </a:cubicBezTo>
                  <a:cubicBezTo>
                    <a:pt x="206" y="174"/>
                    <a:pt x="207" y="174"/>
                    <a:pt x="209" y="173"/>
                  </a:cubicBezTo>
                  <a:cubicBezTo>
                    <a:pt x="210" y="172"/>
                    <a:pt x="211" y="172"/>
                    <a:pt x="212" y="172"/>
                  </a:cubicBezTo>
                  <a:cubicBezTo>
                    <a:pt x="213" y="171"/>
                    <a:pt x="214" y="171"/>
                    <a:pt x="215" y="170"/>
                  </a:cubicBezTo>
                  <a:cubicBezTo>
                    <a:pt x="217" y="169"/>
                    <a:pt x="218" y="168"/>
                    <a:pt x="219" y="168"/>
                  </a:cubicBezTo>
                  <a:cubicBezTo>
                    <a:pt x="222" y="167"/>
                    <a:pt x="223" y="166"/>
                    <a:pt x="225" y="165"/>
                  </a:cubicBezTo>
                  <a:cubicBezTo>
                    <a:pt x="226" y="164"/>
                    <a:pt x="226" y="164"/>
                    <a:pt x="226" y="164"/>
                  </a:cubicBezTo>
                  <a:cubicBezTo>
                    <a:pt x="226" y="163"/>
                    <a:pt x="225" y="162"/>
                    <a:pt x="224" y="162"/>
                  </a:cubicBezTo>
                  <a:cubicBezTo>
                    <a:pt x="223" y="162"/>
                    <a:pt x="221" y="161"/>
                    <a:pt x="220" y="160"/>
                  </a:cubicBezTo>
                  <a:cubicBezTo>
                    <a:pt x="219" y="159"/>
                    <a:pt x="219" y="158"/>
                    <a:pt x="219" y="157"/>
                  </a:cubicBezTo>
                  <a:cubicBezTo>
                    <a:pt x="220" y="156"/>
                    <a:pt x="221" y="154"/>
                    <a:pt x="223" y="154"/>
                  </a:cubicBezTo>
                  <a:cubicBezTo>
                    <a:pt x="225" y="154"/>
                    <a:pt x="229" y="152"/>
                    <a:pt x="230" y="151"/>
                  </a:cubicBezTo>
                  <a:cubicBezTo>
                    <a:pt x="230" y="150"/>
                    <a:pt x="232" y="147"/>
                    <a:pt x="233" y="146"/>
                  </a:cubicBezTo>
                  <a:cubicBezTo>
                    <a:pt x="234" y="145"/>
                    <a:pt x="235" y="145"/>
                    <a:pt x="236" y="144"/>
                  </a:cubicBezTo>
                  <a:cubicBezTo>
                    <a:pt x="237" y="144"/>
                    <a:pt x="238" y="143"/>
                    <a:pt x="239" y="143"/>
                  </a:cubicBezTo>
                  <a:cubicBezTo>
                    <a:pt x="239" y="142"/>
                    <a:pt x="239" y="141"/>
                    <a:pt x="239" y="139"/>
                  </a:cubicBezTo>
                  <a:cubicBezTo>
                    <a:pt x="238" y="139"/>
                    <a:pt x="238" y="138"/>
                    <a:pt x="238" y="138"/>
                  </a:cubicBezTo>
                  <a:cubicBezTo>
                    <a:pt x="238" y="137"/>
                    <a:pt x="238" y="136"/>
                    <a:pt x="239" y="135"/>
                  </a:cubicBezTo>
                  <a:cubicBezTo>
                    <a:pt x="239" y="134"/>
                    <a:pt x="241" y="134"/>
                    <a:pt x="242" y="134"/>
                  </a:cubicBezTo>
                  <a:cubicBezTo>
                    <a:pt x="244" y="133"/>
                    <a:pt x="245" y="134"/>
                    <a:pt x="246" y="134"/>
                  </a:cubicBezTo>
                  <a:cubicBezTo>
                    <a:pt x="247" y="134"/>
                    <a:pt x="247" y="134"/>
                    <a:pt x="248" y="134"/>
                  </a:cubicBezTo>
                  <a:cubicBezTo>
                    <a:pt x="250" y="135"/>
                    <a:pt x="251" y="133"/>
                    <a:pt x="251" y="132"/>
                  </a:cubicBezTo>
                  <a:cubicBezTo>
                    <a:pt x="251" y="132"/>
                    <a:pt x="251" y="132"/>
                    <a:pt x="251" y="131"/>
                  </a:cubicBezTo>
                  <a:cubicBezTo>
                    <a:pt x="252" y="130"/>
                    <a:pt x="254" y="129"/>
                    <a:pt x="255" y="128"/>
                  </a:cubicBezTo>
                  <a:cubicBezTo>
                    <a:pt x="255" y="128"/>
                    <a:pt x="256" y="127"/>
                    <a:pt x="256" y="126"/>
                  </a:cubicBezTo>
                  <a:cubicBezTo>
                    <a:pt x="256" y="126"/>
                    <a:pt x="256" y="126"/>
                    <a:pt x="256" y="125"/>
                  </a:cubicBezTo>
                  <a:cubicBezTo>
                    <a:pt x="256" y="125"/>
                    <a:pt x="256" y="125"/>
                    <a:pt x="256" y="125"/>
                  </a:cubicBezTo>
                  <a:cubicBezTo>
                    <a:pt x="256" y="124"/>
                    <a:pt x="256" y="122"/>
                    <a:pt x="256" y="121"/>
                  </a:cubicBezTo>
                  <a:cubicBezTo>
                    <a:pt x="255" y="121"/>
                    <a:pt x="254" y="120"/>
                    <a:pt x="254" y="120"/>
                  </a:cubicBezTo>
                  <a:cubicBezTo>
                    <a:pt x="253" y="120"/>
                    <a:pt x="253" y="119"/>
                    <a:pt x="252" y="119"/>
                  </a:cubicBezTo>
                  <a:cubicBezTo>
                    <a:pt x="252" y="118"/>
                    <a:pt x="252" y="116"/>
                    <a:pt x="253" y="115"/>
                  </a:cubicBezTo>
                  <a:cubicBezTo>
                    <a:pt x="253" y="114"/>
                    <a:pt x="254" y="114"/>
                    <a:pt x="255" y="114"/>
                  </a:cubicBezTo>
                  <a:cubicBezTo>
                    <a:pt x="255" y="114"/>
                    <a:pt x="256" y="114"/>
                    <a:pt x="258" y="115"/>
                  </a:cubicBezTo>
                  <a:cubicBezTo>
                    <a:pt x="260" y="116"/>
                    <a:pt x="261" y="116"/>
                    <a:pt x="261" y="117"/>
                  </a:cubicBezTo>
                  <a:cubicBezTo>
                    <a:pt x="261" y="116"/>
                    <a:pt x="262" y="115"/>
                    <a:pt x="262" y="114"/>
                  </a:cubicBezTo>
                  <a:cubicBezTo>
                    <a:pt x="262" y="114"/>
                    <a:pt x="262" y="113"/>
                    <a:pt x="262" y="113"/>
                  </a:cubicBezTo>
                  <a:cubicBezTo>
                    <a:pt x="262" y="113"/>
                    <a:pt x="261" y="112"/>
                    <a:pt x="261" y="112"/>
                  </a:cubicBezTo>
                  <a:cubicBezTo>
                    <a:pt x="260" y="111"/>
                    <a:pt x="260" y="111"/>
                    <a:pt x="260" y="111"/>
                  </a:cubicBezTo>
                  <a:cubicBezTo>
                    <a:pt x="259" y="110"/>
                    <a:pt x="260" y="107"/>
                    <a:pt x="261" y="105"/>
                  </a:cubicBezTo>
                  <a:cubicBezTo>
                    <a:pt x="262" y="105"/>
                    <a:pt x="263" y="99"/>
                    <a:pt x="263" y="98"/>
                  </a:cubicBezTo>
                  <a:cubicBezTo>
                    <a:pt x="263" y="96"/>
                    <a:pt x="263" y="96"/>
                    <a:pt x="263" y="96"/>
                  </a:cubicBezTo>
                  <a:cubicBezTo>
                    <a:pt x="264" y="94"/>
                    <a:pt x="266" y="90"/>
                    <a:pt x="268" y="88"/>
                  </a:cubicBezTo>
                  <a:cubicBezTo>
                    <a:pt x="270" y="87"/>
                    <a:pt x="273" y="83"/>
                    <a:pt x="274" y="82"/>
                  </a:cubicBezTo>
                  <a:cubicBezTo>
                    <a:pt x="274" y="82"/>
                    <a:pt x="274" y="82"/>
                    <a:pt x="274" y="81"/>
                  </a:cubicBezTo>
                  <a:cubicBezTo>
                    <a:pt x="274" y="80"/>
                    <a:pt x="275" y="78"/>
                    <a:pt x="277" y="78"/>
                  </a:cubicBezTo>
                  <a:cubicBezTo>
                    <a:pt x="278" y="77"/>
                    <a:pt x="280" y="76"/>
                    <a:pt x="281" y="74"/>
                  </a:cubicBezTo>
                  <a:cubicBezTo>
                    <a:pt x="282" y="74"/>
                    <a:pt x="282" y="74"/>
                    <a:pt x="282" y="74"/>
                  </a:cubicBezTo>
                  <a:cubicBezTo>
                    <a:pt x="283" y="73"/>
                    <a:pt x="286" y="71"/>
                    <a:pt x="287" y="69"/>
                  </a:cubicBezTo>
                  <a:cubicBezTo>
                    <a:pt x="215" y="8"/>
                    <a:pt x="215" y="8"/>
                    <a:pt x="215" y="8"/>
                  </a:cubicBezTo>
                  <a:cubicBezTo>
                    <a:pt x="210" y="9"/>
                    <a:pt x="156" y="15"/>
                    <a:pt x="154" y="15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21"/>
            <p:cNvSpPr>
              <a:spLocks/>
            </p:cNvSpPr>
            <p:nvPr/>
          </p:nvSpPr>
          <p:spPr bwMode="auto">
            <a:xfrm>
              <a:off x="8913813" y="3903663"/>
              <a:ext cx="541338" cy="890588"/>
            </a:xfrm>
            <a:custGeom>
              <a:avLst/>
              <a:gdLst>
                <a:gd name="T0" fmla="*/ 67 w 213"/>
                <a:gd name="T1" fmla="*/ 319 h 350"/>
                <a:gd name="T2" fmla="*/ 65 w 213"/>
                <a:gd name="T3" fmla="*/ 312 h 350"/>
                <a:gd name="T4" fmla="*/ 58 w 213"/>
                <a:gd name="T5" fmla="*/ 305 h 350"/>
                <a:gd name="T6" fmla="*/ 54 w 213"/>
                <a:gd name="T7" fmla="*/ 299 h 350"/>
                <a:gd name="T8" fmla="*/ 53 w 213"/>
                <a:gd name="T9" fmla="*/ 290 h 350"/>
                <a:gd name="T10" fmla="*/ 208 w 213"/>
                <a:gd name="T11" fmla="*/ 272 h 350"/>
                <a:gd name="T12" fmla="*/ 206 w 213"/>
                <a:gd name="T13" fmla="*/ 255 h 350"/>
                <a:gd name="T14" fmla="*/ 206 w 213"/>
                <a:gd name="T15" fmla="*/ 239 h 350"/>
                <a:gd name="T16" fmla="*/ 204 w 213"/>
                <a:gd name="T17" fmla="*/ 233 h 350"/>
                <a:gd name="T18" fmla="*/ 200 w 213"/>
                <a:gd name="T19" fmla="*/ 225 h 350"/>
                <a:gd name="T20" fmla="*/ 199 w 213"/>
                <a:gd name="T21" fmla="*/ 217 h 350"/>
                <a:gd name="T22" fmla="*/ 203 w 213"/>
                <a:gd name="T23" fmla="*/ 209 h 350"/>
                <a:gd name="T24" fmla="*/ 202 w 213"/>
                <a:gd name="T25" fmla="*/ 200 h 350"/>
                <a:gd name="T26" fmla="*/ 212 w 213"/>
                <a:gd name="T27" fmla="*/ 190 h 350"/>
                <a:gd name="T28" fmla="*/ 211 w 213"/>
                <a:gd name="T29" fmla="*/ 186 h 350"/>
                <a:gd name="T30" fmla="*/ 204 w 213"/>
                <a:gd name="T31" fmla="*/ 184 h 350"/>
                <a:gd name="T32" fmla="*/ 206 w 213"/>
                <a:gd name="T33" fmla="*/ 175 h 350"/>
                <a:gd name="T34" fmla="*/ 205 w 213"/>
                <a:gd name="T35" fmla="*/ 170 h 350"/>
                <a:gd name="T36" fmla="*/ 198 w 213"/>
                <a:gd name="T37" fmla="*/ 164 h 350"/>
                <a:gd name="T38" fmla="*/ 192 w 213"/>
                <a:gd name="T39" fmla="*/ 155 h 350"/>
                <a:gd name="T40" fmla="*/ 150 w 213"/>
                <a:gd name="T41" fmla="*/ 0 h 350"/>
                <a:gd name="T42" fmla="*/ 6 w 213"/>
                <a:gd name="T43" fmla="*/ 12 h 350"/>
                <a:gd name="T44" fmla="*/ 12 w 213"/>
                <a:gd name="T45" fmla="*/ 332 h 350"/>
                <a:gd name="T46" fmla="*/ 18 w 213"/>
                <a:gd name="T47" fmla="*/ 335 h 350"/>
                <a:gd name="T48" fmla="*/ 25 w 213"/>
                <a:gd name="T49" fmla="*/ 337 h 350"/>
                <a:gd name="T50" fmla="*/ 27 w 213"/>
                <a:gd name="T51" fmla="*/ 339 h 350"/>
                <a:gd name="T52" fmla="*/ 31 w 213"/>
                <a:gd name="T53" fmla="*/ 330 h 350"/>
                <a:gd name="T54" fmla="*/ 31 w 213"/>
                <a:gd name="T55" fmla="*/ 319 h 350"/>
                <a:gd name="T56" fmla="*/ 33 w 213"/>
                <a:gd name="T57" fmla="*/ 313 h 350"/>
                <a:gd name="T58" fmla="*/ 35 w 213"/>
                <a:gd name="T59" fmla="*/ 309 h 350"/>
                <a:gd name="T60" fmla="*/ 38 w 213"/>
                <a:gd name="T61" fmla="*/ 305 h 350"/>
                <a:gd name="T62" fmla="*/ 41 w 213"/>
                <a:gd name="T63" fmla="*/ 312 h 350"/>
                <a:gd name="T64" fmla="*/ 43 w 213"/>
                <a:gd name="T65" fmla="*/ 321 h 350"/>
                <a:gd name="T66" fmla="*/ 42 w 213"/>
                <a:gd name="T67" fmla="*/ 330 h 350"/>
                <a:gd name="T68" fmla="*/ 46 w 213"/>
                <a:gd name="T69" fmla="*/ 333 h 350"/>
                <a:gd name="T70" fmla="*/ 52 w 213"/>
                <a:gd name="T71" fmla="*/ 343 h 350"/>
                <a:gd name="T72" fmla="*/ 44 w 213"/>
                <a:gd name="T73" fmla="*/ 346 h 350"/>
                <a:gd name="T74" fmla="*/ 39 w 213"/>
                <a:gd name="T75" fmla="*/ 347 h 350"/>
                <a:gd name="T76" fmla="*/ 41 w 213"/>
                <a:gd name="T77" fmla="*/ 349 h 350"/>
                <a:gd name="T78" fmla="*/ 52 w 213"/>
                <a:gd name="T79" fmla="*/ 348 h 350"/>
                <a:gd name="T80" fmla="*/ 57 w 213"/>
                <a:gd name="T81" fmla="*/ 345 h 350"/>
                <a:gd name="T82" fmla="*/ 63 w 213"/>
                <a:gd name="T83" fmla="*/ 344 h 350"/>
                <a:gd name="T84" fmla="*/ 63 w 213"/>
                <a:gd name="T85" fmla="*/ 342 h 350"/>
                <a:gd name="T86" fmla="*/ 60 w 213"/>
                <a:gd name="T87" fmla="*/ 337 h 350"/>
                <a:gd name="T88" fmla="*/ 65 w 213"/>
                <a:gd name="T89" fmla="*/ 334 h 350"/>
                <a:gd name="T90" fmla="*/ 70 w 213"/>
                <a:gd name="T91" fmla="*/ 332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3" h="350">
                  <a:moveTo>
                    <a:pt x="67" y="328"/>
                  </a:moveTo>
                  <a:cubicBezTo>
                    <a:pt x="65" y="326"/>
                    <a:pt x="66" y="322"/>
                    <a:pt x="67" y="319"/>
                  </a:cubicBezTo>
                  <a:cubicBezTo>
                    <a:pt x="67" y="319"/>
                    <a:pt x="67" y="319"/>
                    <a:pt x="67" y="319"/>
                  </a:cubicBezTo>
                  <a:cubicBezTo>
                    <a:pt x="67" y="317"/>
                    <a:pt x="67" y="316"/>
                    <a:pt x="65" y="312"/>
                  </a:cubicBezTo>
                  <a:cubicBezTo>
                    <a:pt x="64" y="310"/>
                    <a:pt x="63" y="309"/>
                    <a:pt x="62" y="308"/>
                  </a:cubicBezTo>
                  <a:cubicBezTo>
                    <a:pt x="60" y="308"/>
                    <a:pt x="59" y="307"/>
                    <a:pt x="58" y="305"/>
                  </a:cubicBezTo>
                  <a:cubicBezTo>
                    <a:pt x="57" y="304"/>
                    <a:pt x="57" y="304"/>
                    <a:pt x="57" y="304"/>
                  </a:cubicBezTo>
                  <a:cubicBezTo>
                    <a:pt x="56" y="302"/>
                    <a:pt x="56" y="301"/>
                    <a:pt x="54" y="299"/>
                  </a:cubicBezTo>
                  <a:cubicBezTo>
                    <a:pt x="51" y="295"/>
                    <a:pt x="52" y="290"/>
                    <a:pt x="52" y="290"/>
                  </a:cubicBezTo>
                  <a:cubicBezTo>
                    <a:pt x="53" y="290"/>
                    <a:pt x="53" y="290"/>
                    <a:pt x="53" y="290"/>
                  </a:cubicBezTo>
                  <a:cubicBezTo>
                    <a:pt x="211" y="276"/>
                    <a:pt x="211" y="276"/>
                    <a:pt x="211" y="276"/>
                  </a:cubicBezTo>
                  <a:cubicBezTo>
                    <a:pt x="210" y="275"/>
                    <a:pt x="209" y="273"/>
                    <a:pt x="208" y="272"/>
                  </a:cubicBezTo>
                  <a:cubicBezTo>
                    <a:pt x="207" y="271"/>
                    <a:pt x="206" y="268"/>
                    <a:pt x="205" y="266"/>
                  </a:cubicBezTo>
                  <a:cubicBezTo>
                    <a:pt x="205" y="263"/>
                    <a:pt x="206" y="257"/>
                    <a:pt x="206" y="255"/>
                  </a:cubicBezTo>
                  <a:cubicBezTo>
                    <a:pt x="207" y="253"/>
                    <a:pt x="207" y="249"/>
                    <a:pt x="208" y="247"/>
                  </a:cubicBezTo>
                  <a:cubicBezTo>
                    <a:pt x="208" y="245"/>
                    <a:pt x="207" y="241"/>
                    <a:pt x="206" y="239"/>
                  </a:cubicBezTo>
                  <a:cubicBezTo>
                    <a:pt x="205" y="238"/>
                    <a:pt x="205" y="237"/>
                    <a:pt x="205" y="236"/>
                  </a:cubicBezTo>
                  <a:cubicBezTo>
                    <a:pt x="205" y="235"/>
                    <a:pt x="205" y="234"/>
                    <a:pt x="204" y="233"/>
                  </a:cubicBezTo>
                  <a:cubicBezTo>
                    <a:pt x="203" y="232"/>
                    <a:pt x="202" y="230"/>
                    <a:pt x="202" y="228"/>
                  </a:cubicBezTo>
                  <a:cubicBezTo>
                    <a:pt x="201" y="227"/>
                    <a:pt x="201" y="225"/>
                    <a:pt x="200" y="225"/>
                  </a:cubicBezTo>
                  <a:cubicBezTo>
                    <a:pt x="199" y="223"/>
                    <a:pt x="199" y="222"/>
                    <a:pt x="199" y="220"/>
                  </a:cubicBezTo>
                  <a:cubicBezTo>
                    <a:pt x="199" y="219"/>
                    <a:pt x="199" y="218"/>
                    <a:pt x="199" y="217"/>
                  </a:cubicBezTo>
                  <a:cubicBezTo>
                    <a:pt x="198" y="215"/>
                    <a:pt x="200" y="213"/>
                    <a:pt x="201" y="211"/>
                  </a:cubicBezTo>
                  <a:cubicBezTo>
                    <a:pt x="202" y="210"/>
                    <a:pt x="203" y="209"/>
                    <a:pt x="203" y="209"/>
                  </a:cubicBezTo>
                  <a:cubicBezTo>
                    <a:pt x="203" y="207"/>
                    <a:pt x="203" y="205"/>
                    <a:pt x="202" y="203"/>
                  </a:cubicBezTo>
                  <a:cubicBezTo>
                    <a:pt x="202" y="202"/>
                    <a:pt x="202" y="201"/>
                    <a:pt x="202" y="200"/>
                  </a:cubicBezTo>
                  <a:cubicBezTo>
                    <a:pt x="202" y="198"/>
                    <a:pt x="204" y="195"/>
                    <a:pt x="205" y="194"/>
                  </a:cubicBezTo>
                  <a:cubicBezTo>
                    <a:pt x="206" y="193"/>
                    <a:pt x="211" y="191"/>
                    <a:pt x="212" y="190"/>
                  </a:cubicBezTo>
                  <a:cubicBezTo>
                    <a:pt x="213" y="190"/>
                    <a:pt x="212" y="189"/>
                    <a:pt x="212" y="189"/>
                  </a:cubicBezTo>
                  <a:cubicBezTo>
                    <a:pt x="211" y="188"/>
                    <a:pt x="211" y="187"/>
                    <a:pt x="211" y="186"/>
                  </a:cubicBezTo>
                  <a:cubicBezTo>
                    <a:pt x="211" y="185"/>
                    <a:pt x="209" y="185"/>
                    <a:pt x="208" y="185"/>
                  </a:cubicBezTo>
                  <a:cubicBezTo>
                    <a:pt x="206" y="185"/>
                    <a:pt x="205" y="184"/>
                    <a:pt x="204" y="184"/>
                  </a:cubicBezTo>
                  <a:cubicBezTo>
                    <a:pt x="203" y="183"/>
                    <a:pt x="203" y="183"/>
                    <a:pt x="203" y="182"/>
                  </a:cubicBezTo>
                  <a:cubicBezTo>
                    <a:pt x="202" y="179"/>
                    <a:pt x="205" y="176"/>
                    <a:pt x="206" y="175"/>
                  </a:cubicBezTo>
                  <a:cubicBezTo>
                    <a:pt x="207" y="174"/>
                    <a:pt x="207" y="172"/>
                    <a:pt x="206" y="171"/>
                  </a:cubicBezTo>
                  <a:cubicBezTo>
                    <a:pt x="206" y="170"/>
                    <a:pt x="205" y="170"/>
                    <a:pt x="205" y="170"/>
                  </a:cubicBezTo>
                  <a:cubicBezTo>
                    <a:pt x="201" y="170"/>
                    <a:pt x="199" y="167"/>
                    <a:pt x="199" y="165"/>
                  </a:cubicBezTo>
                  <a:cubicBezTo>
                    <a:pt x="198" y="165"/>
                    <a:pt x="198" y="164"/>
                    <a:pt x="198" y="164"/>
                  </a:cubicBezTo>
                  <a:cubicBezTo>
                    <a:pt x="198" y="161"/>
                    <a:pt x="198" y="160"/>
                    <a:pt x="197" y="160"/>
                  </a:cubicBezTo>
                  <a:cubicBezTo>
                    <a:pt x="195" y="160"/>
                    <a:pt x="193" y="156"/>
                    <a:pt x="192" y="155"/>
                  </a:cubicBezTo>
                  <a:cubicBezTo>
                    <a:pt x="192" y="155"/>
                    <a:pt x="192" y="154"/>
                    <a:pt x="192" y="154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23"/>
                    <a:pt x="2" y="145"/>
                    <a:pt x="1" y="198"/>
                  </a:cubicBezTo>
                  <a:cubicBezTo>
                    <a:pt x="0" y="252"/>
                    <a:pt x="12" y="329"/>
                    <a:pt x="12" y="332"/>
                  </a:cubicBezTo>
                  <a:cubicBezTo>
                    <a:pt x="13" y="333"/>
                    <a:pt x="15" y="335"/>
                    <a:pt x="16" y="336"/>
                  </a:cubicBezTo>
                  <a:cubicBezTo>
                    <a:pt x="16" y="335"/>
                    <a:pt x="17" y="335"/>
                    <a:pt x="18" y="335"/>
                  </a:cubicBezTo>
                  <a:cubicBezTo>
                    <a:pt x="19" y="334"/>
                    <a:pt x="22" y="334"/>
                    <a:pt x="23" y="335"/>
                  </a:cubicBezTo>
                  <a:cubicBezTo>
                    <a:pt x="23" y="335"/>
                    <a:pt x="24" y="336"/>
                    <a:pt x="25" y="337"/>
                  </a:cubicBezTo>
                  <a:cubicBezTo>
                    <a:pt x="25" y="338"/>
                    <a:pt x="26" y="339"/>
                    <a:pt x="26" y="340"/>
                  </a:cubicBezTo>
                  <a:cubicBezTo>
                    <a:pt x="27" y="340"/>
                    <a:pt x="27" y="339"/>
                    <a:pt x="27" y="339"/>
                  </a:cubicBezTo>
                  <a:cubicBezTo>
                    <a:pt x="28" y="338"/>
                    <a:pt x="29" y="337"/>
                    <a:pt x="29" y="337"/>
                  </a:cubicBezTo>
                  <a:cubicBezTo>
                    <a:pt x="31" y="336"/>
                    <a:pt x="31" y="332"/>
                    <a:pt x="31" y="330"/>
                  </a:cubicBezTo>
                  <a:cubicBezTo>
                    <a:pt x="31" y="329"/>
                    <a:pt x="31" y="327"/>
                    <a:pt x="31" y="327"/>
                  </a:cubicBezTo>
                  <a:cubicBezTo>
                    <a:pt x="32" y="325"/>
                    <a:pt x="32" y="321"/>
                    <a:pt x="31" y="319"/>
                  </a:cubicBezTo>
                  <a:cubicBezTo>
                    <a:pt x="31" y="317"/>
                    <a:pt x="31" y="315"/>
                    <a:pt x="31" y="314"/>
                  </a:cubicBezTo>
                  <a:cubicBezTo>
                    <a:pt x="32" y="313"/>
                    <a:pt x="32" y="313"/>
                    <a:pt x="33" y="313"/>
                  </a:cubicBezTo>
                  <a:cubicBezTo>
                    <a:pt x="34" y="313"/>
                    <a:pt x="34" y="312"/>
                    <a:pt x="35" y="310"/>
                  </a:cubicBezTo>
                  <a:cubicBezTo>
                    <a:pt x="35" y="310"/>
                    <a:pt x="35" y="309"/>
                    <a:pt x="35" y="309"/>
                  </a:cubicBezTo>
                  <a:cubicBezTo>
                    <a:pt x="35" y="308"/>
                    <a:pt x="35" y="308"/>
                    <a:pt x="35" y="308"/>
                  </a:cubicBezTo>
                  <a:cubicBezTo>
                    <a:pt x="36" y="307"/>
                    <a:pt x="37" y="305"/>
                    <a:pt x="38" y="305"/>
                  </a:cubicBezTo>
                  <a:cubicBezTo>
                    <a:pt x="39" y="304"/>
                    <a:pt x="39" y="305"/>
                    <a:pt x="40" y="305"/>
                  </a:cubicBezTo>
                  <a:cubicBezTo>
                    <a:pt x="42" y="307"/>
                    <a:pt x="42" y="310"/>
                    <a:pt x="41" y="312"/>
                  </a:cubicBezTo>
                  <a:cubicBezTo>
                    <a:pt x="41" y="313"/>
                    <a:pt x="41" y="314"/>
                    <a:pt x="42" y="316"/>
                  </a:cubicBezTo>
                  <a:cubicBezTo>
                    <a:pt x="42" y="317"/>
                    <a:pt x="43" y="319"/>
                    <a:pt x="43" y="321"/>
                  </a:cubicBezTo>
                  <a:cubicBezTo>
                    <a:pt x="42" y="322"/>
                    <a:pt x="42" y="323"/>
                    <a:pt x="42" y="325"/>
                  </a:cubicBezTo>
                  <a:cubicBezTo>
                    <a:pt x="42" y="326"/>
                    <a:pt x="42" y="328"/>
                    <a:pt x="42" y="330"/>
                  </a:cubicBezTo>
                  <a:cubicBezTo>
                    <a:pt x="42" y="332"/>
                    <a:pt x="43" y="332"/>
                    <a:pt x="44" y="332"/>
                  </a:cubicBezTo>
                  <a:cubicBezTo>
                    <a:pt x="45" y="332"/>
                    <a:pt x="46" y="332"/>
                    <a:pt x="46" y="333"/>
                  </a:cubicBezTo>
                  <a:cubicBezTo>
                    <a:pt x="47" y="334"/>
                    <a:pt x="48" y="337"/>
                    <a:pt x="50" y="338"/>
                  </a:cubicBezTo>
                  <a:cubicBezTo>
                    <a:pt x="51" y="340"/>
                    <a:pt x="52" y="342"/>
                    <a:pt x="52" y="343"/>
                  </a:cubicBezTo>
                  <a:cubicBezTo>
                    <a:pt x="52" y="344"/>
                    <a:pt x="49" y="346"/>
                    <a:pt x="46" y="346"/>
                  </a:cubicBezTo>
                  <a:cubicBezTo>
                    <a:pt x="46" y="346"/>
                    <a:pt x="45" y="346"/>
                    <a:pt x="44" y="346"/>
                  </a:cubicBezTo>
                  <a:cubicBezTo>
                    <a:pt x="42" y="346"/>
                    <a:pt x="40" y="346"/>
                    <a:pt x="39" y="347"/>
                  </a:cubicBezTo>
                  <a:cubicBezTo>
                    <a:pt x="39" y="347"/>
                    <a:pt x="39" y="347"/>
                    <a:pt x="39" y="347"/>
                  </a:cubicBezTo>
                  <a:cubicBezTo>
                    <a:pt x="38" y="348"/>
                    <a:pt x="39" y="349"/>
                    <a:pt x="39" y="350"/>
                  </a:cubicBezTo>
                  <a:cubicBezTo>
                    <a:pt x="39" y="350"/>
                    <a:pt x="40" y="350"/>
                    <a:pt x="41" y="349"/>
                  </a:cubicBezTo>
                  <a:cubicBezTo>
                    <a:pt x="42" y="349"/>
                    <a:pt x="43" y="349"/>
                    <a:pt x="44" y="349"/>
                  </a:cubicBezTo>
                  <a:cubicBezTo>
                    <a:pt x="45" y="349"/>
                    <a:pt x="50" y="348"/>
                    <a:pt x="52" y="348"/>
                  </a:cubicBezTo>
                  <a:cubicBezTo>
                    <a:pt x="53" y="347"/>
                    <a:pt x="54" y="347"/>
                    <a:pt x="54" y="346"/>
                  </a:cubicBezTo>
                  <a:cubicBezTo>
                    <a:pt x="55" y="346"/>
                    <a:pt x="56" y="345"/>
                    <a:pt x="57" y="345"/>
                  </a:cubicBezTo>
                  <a:cubicBezTo>
                    <a:pt x="58" y="345"/>
                    <a:pt x="58" y="345"/>
                    <a:pt x="58" y="345"/>
                  </a:cubicBezTo>
                  <a:cubicBezTo>
                    <a:pt x="59" y="345"/>
                    <a:pt x="60" y="345"/>
                    <a:pt x="63" y="344"/>
                  </a:cubicBezTo>
                  <a:cubicBezTo>
                    <a:pt x="64" y="343"/>
                    <a:pt x="64" y="343"/>
                    <a:pt x="64" y="343"/>
                  </a:cubicBezTo>
                  <a:cubicBezTo>
                    <a:pt x="64" y="343"/>
                    <a:pt x="63" y="342"/>
                    <a:pt x="63" y="342"/>
                  </a:cubicBezTo>
                  <a:cubicBezTo>
                    <a:pt x="62" y="341"/>
                    <a:pt x="61" y="340"/>
                    <a:pt x="60" y="339"/>
                  </a:cubicBezTo>
                  <a:cubicBezTo>
                    <a:pt x="60" y="338"/>
                    <a:pt x="60" y="337"/>
                    <a:pt x="60" y="337"/>
                  </a:cubicBezTo>
                  <a:cubicBezTo>
                    <a:pt x="60" y="336"/>
                    <a:pt x="61" y="335"/>
                    <a:pt x="62" y="335"/>
                  </a:cubicBezTo>
                  <a:cubicBezTo>
                    <a:pt x="63" y="335"/>
                    <a:pt x="64" y="334"/>
                    <a:pt x="65" y="334"/>
                  </a:cubicBezTo>
                  <a:cubicBezTo>
                    <a:pt x="66" y="333"/>
                    <a:pt x="69" y="332"/>
                    <a:pt x="70" y="332"/>
                  </a:cubicBezTo>
                  <a:cubicBezTo>
                    <a:pt x="70" y="332"/>
                    <a:pt x="70" y="332"/>
                    <a:pt x="70" y="332"/>
                  </a:cubicBezTo>
                  <a:cubicBezTo>
                    <a:pt x="70" y="330"/>
                    <a:pt x="68" y="328"/>
                    <a:pt x="67" y="328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22"/>
            <p:cNvSpPr>
              <a:spLocks/>
            </p:cNvSpPr>
            <p:nvPr/>
          </p:nvSpPr>
          <p:spPr bwMode="auto">
            <a:xfrm>
              <a:off x="8913812" y="3918074"/>
              <a:ext cx="541338" cy="890588"/>
            </a:xfrm>
            <a:custGeom>
              <a:avLst/>
              <a:gdLst>
                <a:gd name="T0" fmla="*/ 67 w 213"/>
                <a:gd name="T1" fmla="*/ 319 h 350"/>
                <a:gd name="T2" fmla="*/ 65 w 213"/>
                <a:gd name="T3" fmla="*/ 312 h 350"/>
                <a:gd name="T4" fmla="*/ 58 w 213"/>
                <a:gd name="T5" fmla="*/ 305 h 350"/>
                <a:gd name="T6" fmla="*/ 54 w 213"/>
                <a:gd name="T7" fmla="*/ 299 h 350"/>
                <a:gd name="T8" fmla="*/ 53 w 213"/>
                <a:gd name="T9" fmla="*/ 290 h 350"/>
                <a:gd name="T10" fmla="*/ 208 w 213"/>
                <a:gd name="T11" fmla="*/ 272 h 350"/>
                <a:gd name="T12" fmla="*/ 206 w 213"/>
                <a:gd name="T13" fmla="*/ 255 h 350"/>
                <a:gd name="T14" fmla="*/ 206 w 213"/>
                <a:gd name="T15" fmla="*/ 239 h 350"/>
                <a:gd name="T16" fmla="*/ 204 w 213"/>
                <a:gd name="T17" fmla="*/ 233 h 350"/>
                <a:gd name="T18" fmla="*/ 200 w 213"/>
                <a:gd name="T19" fmla="*/ 225 h 350"/>
                <a:gd name="T20" fmla="*/ 199 w 213"/>
                <a:gd name="T21" fmla="*/ 217 h 350"/>
                <a:gd name="T22" fmla="*/ 203 w 213"/>
                <a:gd name="T23" fmla="*/ 209 h 350"/>
                <a:gd name="T24" fmla="*/ 202 w 213"/>
                <a:gd name="T25" fmla="*/ 200 h 350"/>
                <a:gd name="T26" fmla="*/ 212 w 213"/>
                <a:gd name="T27" fmla="*/ 190 h 350"/>
                <a:gd name="T28" fmla="*/ 211 w 213"/>
                <a:gd name="T29" fmla="*/ 186 h 350"/>
                <a:gd name="T30" fmla="*/ 204 w 213"/>
                <a:gd name="T31" fmla="*/ 184 h 350"/>
                <a:gd name="T32" fmla="*/ 206 w 213"/>
                <a:gd name="T33" fmla="*/ 175 h 350"/>
                <a:gd name="T34" fmla="*/ 205 w 213"/>
                <a:gd name="T35" fmla="*/ 170 h 350"/>
                <a:gd name="T36" fmla="*/ 198 w 213"/>
                <a:gd name="T37" fmla="*/ 164 h 350"/>
                <a:gd name="T38" fmla="*/ 192 w 213"/>
                <a:gd name="T39" fmla="*/ 155 h 350"/>
                <a:gd name="T40" fmla="*/ 150 w 213"/>
                <a:gd name="T41" fmla="*/ 0 h 350"/>
                <a:gd name="T42" fmla="*/ 6 w 213"/>
                <a:gd name="T43" fmla="*/ 12 h 350"/>
                <a:gd name="T44" fmla="*/ 12 w 213"/>
                <a:gd name="T45" fmla="*/ 332 h 350"/>
                <a:gd name="T46" fmla="*/ 18 w 213"/>
                <a:gd name="T47" fmla="*/ 335 h 350"/>
                <a:gd name="T48" fmla="*/ 25 w 213"/>
                <a:gd name="T49" fmla="*/ 337 h 350"/>
                <a:gd name="T50" fmla="*/ 27 w 213"/>
                <a:gd name="T51" fmla="*/ 339 h 350"/>
                <a:gd name="T52" fmla="*/ 31 w 213"/>
                <a:gd name="T53" fmla="*/ 330 h 350"/>
                <a:gd name="T54" fmla="*/ 31 w 213"/>
                <a:gd name="T55" fmla="*/ 319 h 350"/>
                <a:gd name="T56" fmla="*/ 33 w 213"/>
                <a:gd name="T57" fmla="*/ 313 h 350"/>
                <a:gd name="T58" fmla="*/ 35 w 213"/>
                <a:gd name="T59" fmla="*/ 309 h 350"/>
                <a:gd name="T60" fmla="*/ 38 w 213"/>
                <a:gd name="T61" fmla="*/ 305 h 350"/>
                <a:gd name="T62" fmla="*/ 41 w 213"/>
                <a:gd name="T63" fmla="*/ 312 h 350"/>
                <a:gd name="T64" fmla="*/ 43 w 213"/>
                <a:gd name="T65" fmla="*/ 321 h 350"/>
                <a:gd name="T66" fmla="*/ 42 w 213"/>
                <a:gd name="T67" fmla="*/ 330 h 350"/>
                <a:gd name="T68" fmla="*/ 46 w 213"/>
                <a:gd name="T69" fmla="*/ 333 h 350"/>
                <a:gd name="T70" fmla="*/ 52 w 213"/>
                <a:gd name="T71" fmla="*/ 343 h 350"/>
                <a:gd name="T72" fmla="*/ 44 w 213"/>
                <a:gd name="T73" fmla="*/ 346 h 350"/>
                <a:gd name="T74" fmla="*/ 39 w 213"/>
                <a:gd name="T75" fmla="*/ 347 h 350"/>
                <a:gd name="T76" fmla="*/ 41 w 213"/>
                <a:gd name="T77" fmla="*/ 349 h 350"/>
                <a:gd name="T78" fmla="*/ 52 w 213"/>
                <a:gd name="T79" fmla="*/ 348 h 350"/>
                <a:gd name="T80" fmla="*/ 57 w 213"/>
                <a:gd name="T81" fmla="*/ 345 h 350"/>
                <a:gd name="T82" fmla="*/ 63 w 213"/>
                <a:gd name="T83" fmla="*/ 344 h 350"/>
                <a:gd name="T84" fmla="*/ 63 w 213"/>
                <a:gd name="T85" fmla="*/ 342 h 350"/>
                <a:gd name="T86" fmla="*/ 60 w 213"/>
                <a:gd name="T87" fmla="*/ 337 h 350"/>
                <a:gd name="T88" fmla="*/ 65 w 213"/>
                <a:gd name="T89" fmla="*/ 334 h 350"/>
                <a:gd name="T90" fmla="*/ 70 w 213"/>
                <a:gd name="T91" fmla="*/ 332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3" h="350">
                  <a:moveTo>
                    <a:pt x="67" y="328"/>
                  </a:moveTo>
                  <a:cubicBezTo>
                    <a:pt x="65" y="326"/>
                    <a:pt x="66" y="322"/>
                    <a:pt x="67" y="319"/>
                  </a:cubicBezTo>
                  <a:cubicBezTo>
                    <a:pt x="67" y="319"/>
                    <a:pt x="67" y="319"/>
                    <a:pt x="67" y="319"/>
                  </a:cubicBezTo>
                  <a:cubicBezTo>
                    <a:pt x="67" y="317"/>
                    <a:pt x="67" y="316"/>
                    <a:pt x="65" y="312"/>
                  </a:cubicBezTo>
                  <a:cubicBezTo>
                    <a:pt x="64" y="310"/>
                    <a:pt x="63" y="309"/>
                    <a:pt x="62" y="308"/>
                  </a:cubicBezTo>
                  <a:cubicBezTo>
                    <a:pt x="60" y="308"/>
                    <a:pt x="59" y="307"/>
                    <a:pt x="58" y="305"/>
                  </a:cubicBezTo>
                  <a:cubicBezTo>
                    <a:pt x="57" y="304"/>
                    <a:pt x="57" y="304"/>
                    <a:pt x="57" y="304"/>
                  </a:cubicBezTo>
                  <a:cubicBezTo>
                    <a:pt x="56" y="302"/>
                    <a:pt x="56" y="301"/>
                    <a:pt x="54" y="299"/>
                  </a:cubicBezTo>
                  <a:cubicBezTo>
                    <a:pt x="51" y="295"/>
                    <a:pt x="52" y="290"/>
                    <a:pt x="52" y="290"/>
                  </a:cubicBezTo>
                  <a:cubicBezTo>
                    <a:pt x="53" y="290"/>
                    <a:pt x="53" y="290"/>
                    <a:pt x="53" y="290"/>
                  </a:cubicBezTo>
                  <a:cubicBezTo>
                    <a:pt x="211" y="276"/>
                    <a:pt x="211" y="276"/>
                    <a:pt x="211" y="276"/>
                  </a:cubicBezTo>
                  <a:cubicBezTo>
                    <a:pt x="210" y="275"/>
                    <a:pt x="209" y="273"/>
                    <a:pt x="208" y="272"/>
                  </a:cubicBezTo>
                  <a:cubicBezTo>
                    <a:pt x="207" y="271"/>
                    <a:pt x="206" y="268"/>
                    <a:pt x="205" y="266"/>
                  </a:cubicBezTo>
                  <a:cubicBezTo>
                    <a:pt x="205" y="263"/>
                    <a:pt x="206" y="257"/>
                    <a:pt x="206" y="255"/>
                  </a:cubicBezTo>
                  <a:cubicBezTo>
                    <a:pt x="207" y="253"/>
                    <a:pt x="207" y="249"/>
                    <a:pt x="208" y="247"/>
                  </a:cubicBezTo>
                  <a:cubicBezTo>
                    <a:pt x="208" y="245"/>
                    <a:pt x="207" y="241"/>
                    <a:pt x="206" y="239"/>
                  </a:cubicBezTo>
                  <a:cubicBezTo>
                    <a:pt x="205" y="238"/>
                    <a:pt x="205" y="237"/>
                    <a:pt x="205" y="236"/>
                  </a:cubicBezTo>
                  <a:cubicBezTo>
                    <a:pt x="205" y="235"/>
                    <a:pt x="205" y="234"/>
                    <a:pt x="204" y="233"/>
                  </a:cubicBezTo>
                  <a:cubicBezTo>
                    <a:pt x="203" y="232"/>
                    <a:pt x="202" y="230"/>
                    <a:pt x="202" y="228"/>
                  </a:cubicBezTo>
                  <a:cubicBezTo>
                    <a:pt x="201" y="227"/>
                    <a:pt x="201" y="225"/>
                    <a:pt x="200" y="225"/>
                  </a:cubicBezTo>
                  <a:cubicBezTo>
                    <a:pt x="199" y="223"/>
                    <a:pt x="199" y="222"/>
                    <a:pt x="199" y="220"/>
                  </a:cubicBezTo>
                  <a:cubicBezTo>
                    <a:pt x="199" y="219"/>
                    <a:pt x="199" y="218"/>
                    <a:pt x="199" y="217"/>
                  </a:cubicBezTo>
                  <a:cubicBezTo>
                    <a:pt x="198" y="215"/>
                    <a:pt x="200" y="213"/>
                    <a:pt x="201" y="211"/>
                  </a:cubicBezTo>
                  <a:cubicBezTo>
                    <a:pt x="202" y="210"/>
                    <a:pt x="203" y="209"/>
                    <a:pt x="203" y="209"/>
                  </a:cubicBezTo>
                  <a:cubicBezTo>
                    <a:pt x="203" y="207"/>
                    <a:pt x="203" y="205"/>
                    <a:pt x="202" y="203"/>
                  </a:cubicBezTo>
                  <a:cubicBezTo>
                    <a:pt x="202" y="202"/>
                    <a:pt x="202" y="201"/>
                    <a:pt x="202" y="200"/>
                  </a:cubicBezTo>
                  <a:cubicBezTo>
                    <a:pt x="202" y="198"/>
                    <a:pt x="204" y="195"/>
                    <a:pt x="205" y="194"/>
                  </a:cubicBezTo>
                  <a:cubicBezTo>
                    <a:pt x="206" y="193"/>
                    <a:pt x="211" y="191"/>
                    <a:pt x="212" y="190"/>
                  </a:cubicBezTo>
                  <a:cubicBezTo>
                    <a:pt x="213" y="190"/>
                    <a:pt x="212" y="189"/>
                    <a:pt x="212" y="189"/>
                  </a:cubicBezTo>
                  <a:cubicBezTo>
                    <a:pt x="211" y="188"/>
                    <a:pt x="211" y="187"/>
                    <a:pt x="211" y="186"/>
                  </a:cubicBezTo>
                  <a:cubicBezTo>
                    <a:pt x="211" y="185"/>
                    <a:pt x="209" y="185"/>
                    <a:pt x="208" y="185"/>
                  </a:cubicBezTo>
                  <a:cubicBezTo>
                    <a:pt x="206" y="185"/>
                    <a:pt x="205" y="184"/>
                    <a:pt x="204" y="184"/>
                  </a:cubicBezTo>
                  <a:cubicBezTo>
                    <a:pt x="203" y="183"/>
                    <a:pt x="203" y="183"/>
                    <a:pt x="203" y="182"/>
                  </a:cubicBezTo>
                  <a:cubicBezTo>
                    <a:pt x="202" y="179"/>
                    <a:pt x="205" y="176"/>
                    <a:pt x="206" y="175"/>
                  </a:cubicBezTo>
                  <a:cubicBezTo>
                    <a:pt x="207" y="174"/>
                    <a:pt x="207" y="172"/>
                    <a:pt x="206" y="171"/>
                  </a:cubicBezTo>
                  <a:cubicBezTo>
                    <a:pt x="206" y="170"/>
                    <a:pt x="205" y="170"/>
                    <a:pt x="205" y="170"/>
                  </a:cubicBezTo>
                  <a:cubicBezTo>
                    <a:pt x="201" y="170"/>
                    <a:pt x="199" y="167"/>
                    <a:pt x="199" y="165"/>
                  </a:cubicBezTo>
                  <a:cubicBezTo>
                    <a:pt x="198" y="165"/>
                    <a:pt x="198" y="164"/>
                    <a:pt x="198" y="164"/>
                  </a:cubicBezTo>
                  <a:cubicBezTo>
                    <a:pt x="198" y="161"/>
                    <a:pt x="198" y="160"/>
                    <a:pt x="197" y="160"/>
                  </a:cubicBezTo>
                  <a:cubicBezTo>
                    <a:pt x="195" y="160"/>
                    <a:pt x="193" y="156"/>
                    <a:pt x="192" y="155"/>
                  </a:cubicBezTo>
                  <a:cubicBezTo>
                    <a:pt x="192" y="155"/>
                    <a:pt x="192" y="154"/>
                    <a:pt x="192" y="154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23"/>
                    <a:pt x="2" y="145"/>
                    <a:pt x="1" y="198"/>
                  </a:cubicBezTo>
                  <a:cubicBezTo>
                    <a:pt x="0" y="252"/>
                    <a:pt x="12" y="329"/>
                    <a:pt x="12" y="332"/>
                  </a:cubicBezTo>
                  <a:cubicBezTo>
                    <a:pt x="13" y="333"/>
                    <a:pt x="15" y="335"/>
                    <a:pt x="16" y="336"/>
                  </a:cubicBezTo>
                  <a:cubicBezTo>
                    <a:pt x="16" y="335"/>
                    <a:pt x="17" y="335"/>
                    <a:pt x="18" y="335"/>
                  </a:cubicBezTo>
                  <a:cubicBezTo>
                    <a:pt x="19" y="334"/>
                    <a:pt x="22" y="334"/>
                    <a:pt x="23" y="335"/>
                  </a:cubicBezTo>
                  <a:cubicBezTo>
                    <a:pt x="23" y="335"/>
                    <a:pt x="24" y="336"/>
                    <a:pt x="25" y="337"/>
                  </a:cubicBezTo>
                  <a:cubicBezTo>
                    <a:pt x="25" y="338"/>
                    <a:pt x="26" y="339"/>
                    <a:pt x="26" y="340"/>
                  </a:cubicBezTo>
                  <a:cubicBezTo>
                    <a:pt x="27" y="340"/>
                    <a:pt x="27" y="339"/>
                    <a:pt x="27" y="339"/>
                  </a:cubicBezTo>
                  <a:cubicBezTo>
                    <a:pt x="28" y="338"/>
                    <a:pt x="29" y="337"/>
                    <a:pt x="29" y="337"/>
                  </a:cubicBezTo>
                  <a:cubicBezTo>
                    <a:pt x="31" y="336"/>
                    <a:pt x="31" y="332"/>
                    <a:pt x="31" y="330"/>
                  </a:cubicBezTo>
                  <a:cubicBezTo>
                    <a:pt x="31" y="329"/>
                    <a:pt x="31" y="327"/>
                    <a:pt x="31" y="327"/>
                  </a:cubicBezTo>
                  <a:cubicBezTo>
                    <a:pt x="32" y="325"/>
                    <a:pt x="32" y="321"/>
                    <a:pt x="31" y="319"/>
                  </a:cubicBezTo>
                  <a:cubicBezTo>
                    <a:pt x="31" y="317"/>
                    <a:pt x="31" y="315"/>
                    <a:pt x="31" y="314"/>
                  </a:cubicBezTo>
                  <a:cubicBezTo>
                    <a:pt x="32" y="313"/>
                    <a:pt x="32" y="313"/>
                    <a:pt x="33" y="313"/>
                  </a:cubicBezTo>
                  <a:cubicBezTo>
                    <a:pt x="34" y="313"/>
                    <a:pt x="34" y="312"/>
                    <a:pt x="35" y="310"/>
                  </a:cubicBezTo>
                  <a:cubicBezTo>
                    <a:pt x="35" y="310"/>
                    <a:pt x="35" y="309"/>
                    <a:pt x="35" y="309"/>
                  </a:cubicBezTo>
                  <a:cubicBezTo>
                    <a:pt x="35" y="308"/>
                    <a:pt x="35" y="308"/>
                    <a:pt x="35" y="308"/>
                  </a:cubicBezTo>
                  <a:cubicBezTo>
                    <a:pt x="36" y="307"/>
                    <a:pt x="37" y="305"/>
                    <a:pt x="38" y="305"/>
                  </a:cubicBezTo>
                  <a:cubicBezTo>
                    <a:pt x="39" y="304"/>
                    <a:pt x="39" y="305"/>
                    <a:pt x="40" y="305"/>
                  </a:cubicBezTo>
                  <a:cubicBezTo>
                    <a:pt x="42" y="307"/>
                    <a:pt x="42" y="310"/>
                    <a:pt x="41" y="312"/>
                  </a:cubicBezTo>
                  <a:cubicBezTo>
                    <a:pt x="41" y="313"/>
                    <a:pt x="41" y="314"/>
                    <a:pt x="42" y="316"/>
                  </a:cubicBezTo>
                  <a:cubicBezTo>
                    <a:pt x="42" y="317"/>
                    <a:pt x="43" y="319"/>
                    <a:pt x="43" y="321"/>
                  </a:cubicBezTo>
                  <a:cubicBezTo>
                    <a:pt x="42" y="322"/>
                    <a:pt x="42" y="323"/>
                    <a:pt x="42" y="325"/>
                  </a:cubicBezTo>
                  <a:cubicBezTo>
                    <a:pt x="42" y="326"/>
                    <a:pt x="42" y="328"/>
                    <a:pt x="42" y="330"/>
                  </a:cubicBezTo>
                  <a:cubicBezTo>
                    <a:pt x="42" y="332"/>
                    <a:pt x="43" y="332"/>
                    <a:pt x="44" y="332"/>
                  </a:cubicBezTo>
                  <a:cubicBezTo>
                    <a:pt x="45" y="332"/>
                    <a:pt x="46" y="332"/>
                    <a:pt x="46" y="333"/>
                  </a:cubicBezTo>
                  <a:cubicBezTo>
                    <a:pt x="47" y="334"/>
                    <a:pt x="48" y="337"/>
                    <a:pt x="50" y="338"/>
                  </a:cubicBezTo>
                  <a:cubicBezTo>
                    <a:pt x="51" y="340"/>
                    <a:pt x="52" y="342"/>
                    <a:pt x="52" y="343"/>
                  </a:cubicBezTo>
                  <a:cubicBezTo>
                    <a:pt x="52" y="344"/>
                    <a:pt x="49" y="346"/>
                    <a:pt x="46" y="346"/>
                  </a:cubicBezTo>
                  <a:cubicBezTo>
                    <a:pt x="46" y="346"/>
                    <a:pt x="45" y="346"/>
                    <a:pt x="44" y="346"/>
                  </a:cubicBezTo>
                  <a:cubicBezTo>
                    <a:pt x="42" y="346"/>
                    <a:pt x="40" y="346"/>
                    <a:pt x="39" y="347"/>
                  </a:cubicBezTo>
                  <a:cubicBezTo>
                    <a:pt x="39" y="347"/>
                    <a:pt x="39" y="347"/>
                    <a:pt x="39" y="347"/>
                  </a:cubicBezTo>
                  <a:cubicBezTo>
                    <a:pt x="38" y="348"/>
                    <a:pt x="39" y="349"/>
                    <a:pt x="39" y="350"/>
                  </a:cubicBezTo>
                  <a:cubicBezTo>
                    <a:pt x="39" y="350"/>
                    <a:pt x="40" y="350"/>
                    <a:pt x="41" y="349"/>
                  </a:cubicBezTo>
                  <a:cubicBezTo>
                    <a:pt x="42" y="349"/>
                    <a:pt x="43" y="349"/>
                    <a:pt x="44" y="349"/>
                  </a:cubicBezTo>
                  <a:cubicBezTo>
                    <a:pt x="45" y="349"/>
                    <a:pt x="50" y="348"/>
                    <a:pt x="52" y="348"/>
                  </a:cubicBezTo>
                  <a:cubicBezTo>
                    <a:pt x="53" y="347"/>
                    <a:pt x="54" y="347"/>
                    <a:pt x="54" y="346"/>
                  </a:cubicBezTo>
                  <a:cubicBezTo>
                    <a:pt x="55" y="346"/>
                    <a:pt x="56" y="345"/>
                    <a:pt x="57" y="345"/>
                  </a:cubicBezTo>
                  <a:cubicBezTo>
                    <a:pt x="58" y="345"/>
                    <a:pt x="58" y="345"/>
                    <a:pt x="58" y="345"/>
                  </a:cubicBezTo>
                  <a:cubicBezTo>
                    <a:pt x="59" y="345"/>
                    <a:pt x="60" y="345"/>
                    <a:pt x="63" y="344"/>
                  </a:cubicBezTo>
                  <a:cubicBezTo>
                    <a:pt x="64" y="343"/>
                    <a:pt x="64" y="343"/>
                    <a:pt x="64" y="343"/>
                  </a:cubicBezTo>
                  <a:cubicBezTo>
                    <a:pt x="64" y="343"/>
                    <a:pt x="63" y="342"/>
                    <a:pt x="63" y="342"/>
                  </a:cubicBezTo>
                  <a:cubicBezTo>
                    <a:pt x="62" y="341"/>
                    <a:pt x="61" y="340"/>
                    <a:pt x="60" y="339"/>
                  </a:cubicBezTo>
                  <a:cubicBezTo>
                    <a:pt x="60" y="338"/>
                    <a:pt x="60" y="337"/>
                    <a:pt x="60" y="337"/>
                  </a:cubicBezTo>
                  <a:cubicBezTo>
                    <a:pt x="60" y="336"/>
                    <a:pt x="61" y="335"/>
                    <a:pt x="62" y="335"/>
                  </a:cubicBezTo>
                  <a:cubicBezTo>
                    <a:pt x="63" y="335"/>
                    <a:pt x="64" y="334"/>
                    <a:pt x="65" y="334"/>
                  </a:cubicBezTo>
                  <a:cubicBezTo>
                    <a:pt x="66" y="333"/>
                    <a:pt x="69" y="332"/>
                    <a:pt x="70" y="332"/>
                  </a:cubicBezTo>
                  <a:cubicBezTo>
                    <a:pt x="70" y="332"/>
                    <a:pt x="70" y="332"/>
                    <a:pt x="70" y="332"/>
                  </a:cubicBezTo>
                  <a:cubicBezTo>
                    <a:pt x="70" y="330"/>
                    <a:pt x="68" y="328"/>
                    <a:pt x="67" y="328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23"/>
            <p:cNvSpPr>
              <a:spLocks/>
            </p:cNvSpPr>
            <p:nvPr/>
          </p:nvSpPr>
          <p:spPr bwMode="auto">
            <a:xfrm>
              <a:off x="9048750" y="4598988"/>
              <a:ext cx="1277938" cy="1003300"/>
            </a:xfrm>
            <a:custGeom>
              <a:avLst/>
              <a:gdLst>
                <a:gd name="T0" fmla="*/ 342 w 502"/>
                <a:gd name="T1" fmla="*/ 21 h 394"/>
                <a:gd name="T2" fmla="*/ 329 w 502"/>
                <a:gd name="T3" fmla="*/ 20 h 394"/>
                <a:gd name="T4" fmla="*/ 166 w 502"/>
                <a:gd name="T5" fmla="*/ 25 h 394"/>
                <a:gd name="T6" fmla="*/ 6 w 502"/>
                <a:gd name="T7" fmla="*/ 30 h 394"/>
                <a:gd name="T8" fmla="*/ 19 w 502"/>
                <a:gd name="T9" fmla="*/ 58 h 394"/>
                <a:gd name="T10" fmla="*/ 28 w 502"/>
                <a:gd name="T11" fmla="*/ 64 h 394"/>
                <a:gd name="T12" fmla="*/ 33 w 502"/>
                <a:gd name="T13" fmla="*/ 46 h 394"/>
                <a:gd name="T14" fmla="*/ 40 w 502"/>
                <a:gd name="T15" fmla="*/ 44 h 394"/>
                <a:gd name="T16" fmla="*/ 40 w 502"/>
                <a:gd name="T17" fmla="*/ 60 h 394"/>
                <a:gd name="T18" fmla="*/ 63 w 502"/>
                <a:gd name="T19" fmla="*/ 59 h 394"/>
                <a:gd name="T20" fmla="*/ 79 w 502"/>
                <a:gd name="T21" fmla="*/ 49 h 394"/>
                <a:gd name="T22" fmla="*/ 103 w 502"/>
                <a:gd name="T23" fmla="*/ 47 h 394"/>
                <a:gd name="T24" fmla="*/ 90 w 502"/>
                <a:gd name="T25" fmla="*/ 56 h 394"/>
                <a:gd name="T26" fmla="*/ 90 w 502"/>
                <a:gd name="T27" fmla="*/ 62 h 394"/>
                <a:gd name="T28" fmla="*/ 114 w 502"/>
                <a:gd name="T29" fmla="*/ 71 h 394"/>
                <a:gd name="T30" fmla="*/ 112 w 502"/>
                <a:gd name="T31" fmla="*/ 65 h 394"/>
                <a:gd name="T32" fmla="*/ 129 w 502"/>
                <a:gd name="T33" fmla="*/ 61 h 394"/>
                <a:gd name="T34" fmla="*/ 144 w 502"/>
                <a:gd name="T35" fmla="*/ 73 h 394"/>
                <a:gd name="T36" fmla="*/ 141 w 502"/>
                <a:gd name="T37" fmla="*/ 80 h 394"/>
                <a:gd name="T38" fmla="*/ 162 w 502"/>
                <a:gd name="T39" fmla="*/ 96 h 394"/>
                <a:gd name="T40" fmla="*/ 165 w 502"/>
                <a:gd name="T41" fmla="*/ 88 h 394"/>
                <a:gd name="T42" fmla="*/ 183 w 502"/>
                <a:gd name="T43" fmla="*/ 94 h 394"/>
                <a:gd name="T44" fmla="*/ 206 w 502"/>
                <a:gd name="T45" fmla="*/ 82 h 394"/>
                <a:gd name="T46" fmla="*/ 207 w 502"/>
                <a:gd name="T47" fmla="*/ 70 h 394"/>
                <a:gd name="T48" fmla="*/ 227 w 502"/>
                <a:gd name="T49" fmla="*/ 61 h 394"/>
                <a:gd name="T50" fmla="*/ 249 w 502"/>
                <a:gd name="T51" fmla="*/ 73 h 394"/>
                <a:gd name="T52" fmla="*/ 266 w 502"/>
                <a:gd name="T53" fmla="*/ 98 h 394"/>
                <a:gd name="T54" fmla="*/ 281 w 502"/>
                <a:gd name="T55" fmla="*/ 108 h 394"/>
                <a:gd name="T56" fmla="*/ 304 w 502"/>
                <a:gd name="T57" fmla="*/ 122 h 394"/>
                <a:gd name="T58" fmla="*/ 318 w 502"/>
                <a:gd name="T59" fmla="*/ 164 h 394"/>
                <a:gd name="T60" fmla="*/ 314 w 502"/>
                <a:gd name="T61" fmla="*/ 189 h 394"/>
                <a:gd name="T62" fmla="*/ 315 w 502"/>
                <a:gd name="T63" fmla="*/ 214 h 394"/>
                <a:gd name="T64" fmla="*/ 329 w 502"/>
                <a:gd name="T65" fmla="*/ 220 h 394"/>
                <a:gd name="T66" fmla="*/ 320 w 502"/>
                <a:gd name="T67" fmla="*/ 206 h 394"/>
                <a:gd name="T68" fmla="*/ 334 w 502"/>
                <a:gd name="T69" fmla="*/ 212 h 394"/>
                <a:gd name="T70" fmla="*/ 328 w 502"/>
                <a:gd name="T71" fmla="*/ 241 h 394"/>
                <a:gd name="T72" fmla="*/ 341 w 502"/>
                <a:gd name="T73" fmla="*/ 261 h 394"/>
                <a:gd name="T74" fmla="*/ 356 w 502"/>
                <a:gd name="T75" fmla="*/ 282 h 394"/>
                <a:gd name="T76" fmla="*/ 372 w 502"/>
                <a:gd name="T77" fmla="*/ 264 h 394"/>
                <a:gd name="T78" fmla="*/ 371 w 502"/>
                <a:gd name="T79" fmla="*/ 296 h 394"/>
                <a:gd name="T80" fmla="*/ 384 w 502"/>
                <a:gd name="T81" fmla="*/ 295 h 394"/>
                <a:gd name="T82" fmla="*/ 388 w 502"/>
                <a:gd name="T83" fmla="*/ 319 h 394"/>
                <a:gd name="T84" fmla="*/ 400 w 502"/>
                <a:gd name="T85" fmla="*/ 338 h 394"/>
                <a:gd name="T86" fmla="*/ 412 w 502"/>
                <a:gd name="T87" fmla="*/ 350 h 394"/>
                <a:gd name="T88" fmla="*/ 432 w 502"/>
                <a:gd name="T89" fmla="*/ 362 h 394"/>
                <a:gd name="T90" fmla="*/ 442 w 502"/>
                <a:gd name="T91" fmla="*/ 394 h 394"/>
                <a:gd name="T92" fmla="*/ 470 w 502"/>
                <a:gd name="T93" fmla="*/ 387 h 394"/>
                <a:gd name="T94" fmla="*/ 484 w 502"/>
                <a:gd name="T95" fmla="*/ 382 h 394"/>
                <a:gd name="T96" fmla="*/ 491 w 502"/>
                <a:gd name="T97" fmla="*/ 360 h 394"/>
                <a:gd name="T98" fmla="*/ 499 w 502"/>
                <a:gd name="T99" fmla="*/ 338 h 394"/>
                <a:gd name="T100" fmla="*/ 498 w 502"/>
                <a:gd name="T101" fmla="*/ 313 h 394"/>
                <a:gd name="T102" fmla="*/ 496 w 502"/>
                <a:gd name="T103" fmla="*/ 274 h 394"/>
                <a:gd name="T104" fmla="*/ 485 w 502"/>
                <a:gd name="T105" fmla="*/ 247 h 394"/>
                <a:gd name="T106" fmla="*/ 468 w 502"/>
                <a:gd name="T107" fmla="*/ 225 h 394"/>
                <a:gd name="T108" fmla="*/ 456 w 502"/>
                <a:gd name="T109" fmla="*/ 198 h 394"/>
                <a:gd name="T110" fmla="*/ 433 w 502"/>
                <a:gd name="T111" fmla="*/ 156 h 394"/>
                <a:gd name="T112" fmla="*/ 436 w 502"/>
                <a:gd name="T113" fmla="*/ 148 h 394"/>
                <a:gd name="T114" fmla="*/ 446 w 502"/>
                <a:gd name="T115" fmla="*/ 151 h 394"/>
                <a:gd name="T116" fmla="*/ 428 w 502"/>
                <a:gd name="T117" fmla="*/ 121 h 394"/>
                <a:gd name="T118" fmla="*/ 408 w 502"/>
                <a:gd name="T119" fmla="*/ 93 h 394"/>
                <a:gd name="T120" fmla="*/ 393 w 502"/>
                <a:gd name="T121" fmla="*/ 62 h 394"/>
                <a:gd name="T122" fmla="*/ 384 w 502"/>
                <a:gd name="T123" fmla="*/ 43 h 394"/>
                <a:gd name="T124" fmla="*/ 378 w 502"/>
                <a:gd name="T125" fmla="*/ 2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02" h="394">
                  <a:moveTo>
                    <a:pt x="359" y="5"/>
                  </a:moveTo>
                  <a:cubicBezTo>
                    <a:pt x="358" y="4"/>
                    <a:pt x="358" y="3"/>
                    <a:pt x="357" y="3"/>
                  </a:cubicBezTo>
                  <a:cubicBezTo>
                    <a:pt x="356" y="2"/>
                    <a:pt x="356" y="1"/>
                    <a:pt x="354" y="1"/>
                  </a:cubicBezTo>
                  <a:cubicBezTo>
                    <a:pt x="352" y="0"/>
                    <a:pt x="346" y="3"/>
                    <a:pt x="343" y="5"/>
                  </a:cubicBezTo>
                  <a:cubicBezTo>
                    <a:pt x="342" y="6"/>
                    <a:pt x="341" y="8"/>
                    <a:pt x="341" y="9"/>
                  </a:cubicBezTo>
                  <a:cubicBezTo>
                    <a:pt x="341" y="10"/>
                    <a:pt x="341" y="11"/>
                    <a:pt x="342" y="12"/>
                  </a:cubicBezTo>
                  <a:cubicBezTo>
                    <a:pt x="344" y="15"/>
                    <a:pt x="345" y="17"/>
                    <a:pt x="342" y="21"/>
                  </a:cubicBezTo>
                  <a:cubicBezTo>
                    <a:pt x="341" y="22"/>
                    <a:pt x="341" y="23"/>
                    <a:pt x="342" y="24"/>
                  </a:cubicBezTo>
                  <a:cubicBezTo>
                    <a:pt x="343" y="24"/>
                    <a:pt x="344" y="25"/>
                    <a:pt x="344" y="26"/>
                  </a:cubicBezTo>
                  <a:cubicBezTo>
                    <a:pt x="346" y="29"/>
                    <a:pt x="342" y="31"/>
                    <a:pt x="340" y="32"/>
                  </a:cubicBezTo>
                  <a:cubicBezTo>
                    <a:pt x="340" y="33"/>
                    <a:pt x="338" y="33"/>
                    <a:pt x="336" y="33"/>
                  </a:cubicBezTo>
                  <a:cubicBezTo>
                    <a:pt x="334" y="33"/>
                    <a:pt x="332" y="33"/>
                    <a:pt x="330" y="32"/>
                  </a:cubicBezTo>
                  <a:cubicBezTo>
                    <a:pt x="327" y="29"/>
                    <a:pt x="327" y="26"/>
                    <a:pt x="329" y="22"/>
                  </a:cubicBezTo>
                  <a:cubicBezTo>
                    <a:pt x="329" y="22"/>
                    <a:pt x="330" y="21"/>
                    <a:pt x="329" y="20"/>
                  </a:cubicBezTo>
                  <a:cubicBezTo>
                    <a:pt x="329" y="20"/>
                    <a:pt x="328" y="20"/>
                    <a:pt x="328" y="20"/>
                  </a:cubicBezTo>
                  <a:cubicBezTo>
                    <a:pt x="328" y="20"/>
                    <a:pt x="190" y="24"/>
                    <a:pt x="187" y="24"/>
                  </a:cubicBezTo>
                  <a:cubicBezTo>
                    <a:pt x="184" y="24"/>
                    <a:pt x="183" y="26"/>
                    <a:pt x="181" y="27"/>
                  </a:cubicBezTo>
                  <a:cubicBezTo>
                    <a:pt x="181" y="28"/>
                    <a:pt x="181" y="28"/>
                    <a:pt x="181" y="28"/>
                  </a:cubicBezTo>
                  <a:cubicBezTo>
                    <a:pt x="179" y="30"/>
                    <a:pt x="175" y="29"/>
                    <a:pt x="172" y="29"/>
                  </a:cubicBezTo>
                  <a:cubicBezTo>
                    <a:pt x="171" y="29"/>
                    <a:pt x="171" y="29"/>
                    <a:pt x="170" y="29"/>
                  </a:cubicBezTo>
                  <a:cubicBezTo>
                    <a:pt x="168" y="30"/>
                    <a:pt x="167" y="27"/>
                    <a:pt x="166" y="25"/>
                  </a:cubicBezTo>
                  <a:cubicBezTo>
                    <a:pt x="166" y="24"/>
                    <a:pt x="165" y="23"/>
                    <a:pt x="165" y="23"/>
                  </a:cubicBezTo>
                  <a:cubicBezTo>
                    <a:pt x="162" y="22"/>
                    <a:pt x="162" y="20"/>
                    <a:pt x="161" y="15"/>
                  </a:cubicBezTo>
                  <a:cubicBezTo>
                    <a:pt x="161" y="10"/>
                    <a:pt x="160" y="7"/>
                    <a:pt x="159" y="6"/>
                  </a:cubicBezTo>
                  <a:cubicBezTo>
                    <a:pt x="159" y="5"/>
                    <a:pt x="159" y="5"/>
                    <a:pt x="159" y="5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0" y="23"/>
                    <a:pt x="2" y="25"/>
                  </a:cubicBezTo>
                  <a:cubicBezTo>
                    <a:pt x="4" y="27"/>
                    <a:pt x="4" y="28"/>
                    <a:pt x="6" y="30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3"/>
                    <a:pt x="8" y="33"/>
                    <a:pt x="10" y="34"/>
                  </a:cubicBezTo>
                  <a:cubicBezTo>
                    <a:pt x="11" y="35"/>
                    <a:pt x="13" y="36"/>
                    <a:pt x="14" y="38"/>
                  </a:cubicBezTo>
                  <a:cubicBezTo>
                    <a:pt x="16" y="42"/>
                    <a:pt x="16" y="43"/>
                    <a:pt x="15" y="46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9"/>
                    <a:pt x="14" y="52"/>
                    <a:pt x="15" y="53"/>
                  </a:cubicBezTo>
                  <a:cubicBezTo>
                    <a:pt x="17" y="54"/>
                    <a:pt x="18" y="56"/>
                    <a:pt x="19" y="58"/>
                  </a:cubicBezTo>
                  <a:cubicBezTo>
                    <a:pt x="19" y="59"/>
                    <a:pt x="19" y="59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20" y="61"/>
                    <a:pt x="19" y="62"/>
                  </a:cubicBezTo>
                  <a:cubicBezTo>
                    <a:pt x="18" y="62"/>
                    <a:pt x="18" y="63"/>
                    <a:pt x="18" y="64"/>
                  </a:cubicBezTo>
                  <a:cubicBezTo>
                    <a:pt x="19" y="64"/>
                    <a:pt x="19" y="65"/>
                    <a:pt x="20" y="65"/>
                  </a:cubicBezTo>
                  <a:cubicBezTo>
                    <a:pt x="21" y="65"/>
                    <a:pt x="24" y="64"/>
                    <a:pt x="26" y="64"/>
                  </a:cubicBezTo>
                  <a:cubicBezTo>
                    <a:pt x="26" y="64"/>
                    <a:pt x="27" y="64"/>
                    <a:pt x="28" y="64"/>
                  </a:cubicBezTo>
                  <a:cubicBezTo>
                    <a:pt x="30" y="63"/>
                    <a:pt x="30" y="63"/>
                    <a:pt x="30" y="62"/>
                  </a:cubicBezTo>
                  <a:cubicBezTo>
                    <a:pt x="30" y="61"/>
                    <a:pt x="29" y="61"/>
                    <a:pt x="29" y="60"/>
                  </a:cubicBezTo>
                  <a:cubicBezTo>
                    <a:pt x="28" y="59"/>
                    <a:pt x="27" y="58"/>
                    <a:pt x="28" y="57"/>
                  </a:cubicBezTo>
                  <a:cubicBezTo>
                    <a:pt x="29" y="56"/>
                    <a:pt x="30" y="55"/>
                    <a:pt x="31" y="55"/>
                  </a:cubicBezTo>
                  <a:cubicBezTo>
                    <a:pt x="32" y="55"/>
                    <a:pt x="32" y="54"/>
                    <a:pt x="33" y="54"/>
                  </a:cubicBezTo>
                  <a:cubicBezTo>
                    <a:pt x="33" y="53"/>
                    <a:pt x="33" y="51"/>
                    <a:pt x="33" y="50"/>
                  </a:cubicBezTo>
                  <a:cubicBezTo>
                    <a:pt x="32" y="48"/>
                    <a:pt x="32" y="47"/>
                    <a:pt x="33" y="46"/>
                  </a:cubicBezTo>
                  <a:cubicBezTo>
                    <a:pt x="33" y="46"/>
                    <a:pt x="33" y="46"/>
                    <a:pt x="34" y="46"/>
                  </a:cubicBezTo>
                  <a:cubicBezTo>
                    <a:pt x="36" y="47"/>
                    <a:pt x="36" y="49"/>
                    <a:pt x="37" y="50"/>
                  </a:cubicBezTo>
                  <a:cubicBezTo>
                    <a:pt x="37" y="51"/>
                    <a:pt x="37" y="52"/>
                    <a:pt x="38" y="52"/>
                  </a:cubicBezTo>
                  <a:cubicBezTo>
                    <a:pt x="38" y="52"/>
                    <a:pt x="38" y="51"/>
                    <a:pt x="39" y="50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9" y="48"/>
                    <a:pt x="39" y="46"/>
                    <a:pt x="39" y="45"/>
                  </a:cubicBezTo>
                  <a:cubicBezTo>
                    <a:pt x="39" y="44"/>
                    <a:pt x="40" y="44"/>
                    <a:pt x="40" y="44"/>
                  </a:cubicBezTo>
                  <a:cubicBezTo>
                    <a:pt x="42" y="43"/>
                    <a:pt x="45" y="44"/>
                    <a:pt x="46" y="45"/>
                  </a:cubicBezTo>
                  <a:cubicBezTo>
                    <a:pt x="47" y="46"/>
                    <a:pt x="47" y="47"/>
                    <a:pt x="47" y="48"/>
                  </a:cubicBezTo>
                  <a:cubicBezTo>
                    <a:pt x="48" y="49"/>
                    <a:pt x="48" y="50"/>
                    <a:pt x="49" y="51"/>
                  </a:cubicBezTo>
                  <a:cubicBezTo>
                    <a:pt x="50" y="53"/>
                    <a:pt x="49" y="54"/>
                    <a:pt x="49" y="55"/>
                  </a:cubicBezTo>
                  <a:cubicBezTo>
                    <a:pt x="49" y="56"/>
                    <a:pt x="47" y="57"/>
                    <a:pt x="45" y="58"/>
                  </a:cubicBezTo>
                  <a:cubicBezTo>
                    <a:pt x="43" y="58"/>
                    <a:pt x="41" y="59"/>
                    <a:pt x="40" y="60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40" y="60"/>
                    <a:pt x="40" y="60"/>
                    <a:pt x="40" y="61"/>
                  </a:cubicBezTo>
                  <a:cubicBezTo>
                    <a:pt x="40" y="61"/>
                    <a:pt x="40" y="61"/>
                    <a:pt x="41" y="61"/>
                  </a:cubicBezTo>
                  <a:cubicBezTo>
                    <a:pt x="42" y="60"/>
                    <a:pt x="44" y="60"/>
                    <a:pt x="45" y="60"/>
                  </a:cubicBezTo>
                  <a:cubicBezTo>
                    <a:pt x="47" y="60"/>
                    <a:pt x="49" y="60"/>
                    <a:pt x="50" y="60"/>
                  </a:cubicBezTo>
                  <a:cubicBezTo>
                    <a:pt x="51" y="60"/>
                    <a:pt x="52" y="59"/>
                    <a:pt x="52" y="59"/>
                  </a:cubicBezTo>
                  <a:cubicBezTo>
                    <a:pt x="54" y="58"/>
                    <a:pt x="56" y="58"/>
                    <a:pt x="58" y="58"/>
                  </a:cubicBezTo>
                  <a:cubicBezTo>
                    <a:pt x="59" y="59"/>
                    <a:pt x="62" y="59"/>
                    <a:pt x="63" y="59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63" y="55"/>
                    <a:pt x="63" y="54"/>
                    <a:pt x="64" y="53"/>
                  </a:cubicBezTo>
                  <a:cubicBezTo>
                    <a:pt x="64" y="53"/>
                    <a:pt x="65" y="53"/>
                    <a:pt x="67" y="53"/>
                  </a:cubicBezTo>
                  <a:cubicBezTo>
                    <a:pt x="70" y="53"/>
                    <a:pt x="70" y="52"/>
                    <a:pt x="71" y="51"/>
                  </a:cubicBezTo>
                  <a:cubicBezTo>
                    <a:pt x="72" y="50"/>
                    <a:pt x="72" y="50"/>
                    <a:pt x="72" y="50"/>
                  </a:cubicBezTo>
                  <a:cubicBezTo>
                    <a:pt x="74" y="47"/>
                    <a:pt x="76" y="48"/>
                    <a:pt x="77" y="49"/>
                  </a:cubicBezTo>
                  <a:cubicBezTo>
                    <a:pt x="78" y="49"/>
                    <a:pt x="79" y="49"/>
                    <a:pt x="79" y="49"/>
                  </a:cubicBezTo>
                  <a:cubicBezTo>
                    <a:pt x="81" y="49"/>
                    <a:pt x="83" y="48"/>
                    <a:pt x="84" y="47"/>
                  </a:cubicBezTo>
                  <a:cubicBezTo>
                    <a:pt x="86" y="46"/>
                    <a:pt x="87" y="45"/>
                    <a:pt x="89" y="46"/>
                  </a:cubicBezTo>
                  <a:cubicBezTo>
                    <a:pt x="90" y="46"/>
                    <a:pt x="90" y="47"/>
                    <a:pt x="90" y="47"/>
                  </a:cubicBezTo>
                  <a:cubicBezTo>
                    <a:pt x="91" y="48"/>
                    <a:pt x="91" y="48"/>
                    <a:pt x="93" y="48"/>
                  </a:cubicBezTo>
                  <a:cubicBezTo>
                    <a:pt x="95" y="49"/>
                    <a:pt x="95" y="48"/>
                    <a:pt x="96" y="48"/>
                  </a:cubicBezTo>
                  <a:cubicBezTo>
                    <a:pt x="97" y="47"/>
                    <a:pt x="98" y="46"/>
                    <a:pt x="100" y="46"/>
                  </a:cubicBezTo>
                  <a:cubicBezTo>
                    <a:pt x="102" y="46"/>
                    <a:pt x="103" y="46"/>
                    <a:pt x="103" y="47"/>
                  </a:cubicBezTo>
                  <a:cubicBezTo>
                    <a:pt x="104" y="48"/>
                    <a:pt x="103" y="49"/>
                    <a:pt x="102" y="51"/>
                  </a:cubicBezTo>
                  <a:cubicBezTo>
                    <a:pt x="102" y="51"/>
                    <a:pt x="102" y="52"/>
                    <a:pt x="102" y="52"/>
                  </a:cubicBezTo>
                  <a:cubicBezTo>
                    <a:pt x="102" y="54"/>
                    <a:pt x="101" y="54"/>
                    <a:pt x="99" y="55"/>
                  </a:cubicBezTo>
                  <a:cubicBezTo>
                    <a:pt x="99" y="55"/>
                    <a:pt x="98" y="55"/>
                    <a:pt x="97" y="56"/>
                  </a:cubicBezTo>
                  <a:cubicBezTo>
                    <a:pt x="96" y="58"/>
                    <a:pt x="95" y="57"/>
                    <a:pt x="94" y="56"/>
                  </a:cubicBezTo>
                  <a:cubicBezTo>
                    <a:pt x="93" y="56"/>
                    <a:pt x="93" y="56"/>
                    <a:pt x="93" y="55"/>
                  </a:cubicBezTo>
                  <a:cubicBezTo>
                    <a:pt x="92" y="55"/>
                    <a:pt x="91" y="55"/>
                    <a:pt x="90" y="56"/>
                  </a:cubicBezTo>
                  <a:cubicBezTo>
                    <a:pt x="89" y="56"/>
                    <a:pt x="89" y="56"/>
                    <a:pt x="88" y="56"/>
                  </a:cubicBezTo>
                  <a:cubicBezTo>
                    <a:pt x="86" y="56"/>
                    <a:pt x="81" y="57"/>
                    <a:pt x="79" y="57"/>
                  </a:cubicBezTo>
                  <a:cubicBezTo>
                    <a:pt x="78" y="57"/>
                    <a:pt x="78" y="58"/>
                    <a:pt x="78" y="58"/>
                  </a:cubicBezTo>
                  <a:cubicBezTo>
                    <a:pt x="78" y="59"/>
                    <a:pt x="79" y="59"/>
                    <a:pt x="79" y="59"/>
                  </a:cubicBezTo>
                  <a:cubicBezTo>
                    <a:pt x="80" y="59"/>
                    <a:pt x="80" y="59"/>
                    <a:pt x="81" y="59"/>
                  </a:cubicBezTo>
                  <a:cubicBezTo>
                    <a:pt x="82" y="59"/>
                    <a:pt x="83" y="59"/>
                    <a:pt x="85" y="59"/>
                  </a:cubicBezTo>
                  <a:cubicBezTo>
                    <a:pt x="87" y="60"/>
                    <a:pt x="90" y="61"/>
                    <a:pt x="90" y="62"/>
                  </a:cubicBezTo>
                  <a:cubicBezTo>
                    <a:pt x="91" y="62"/>
                    <a:pt x="96" y="62"/>
                    <a:pt x="99" y="62"/>
                  </a:cubicBezTo>
                  <a:cubicBezTo>
                    <a:pt x="101" y="62"/>
                    <a:pt x="102" y="62"/>
                    <a:pt x="103" y="63"/>
                  </a:cubicBezTo>
                  <a:cubicBezTo>
                    <a:pt x="103" y="63"/>
                    <a:pt x="104" y="63"/>
                    <a:pt x="105" y="63"/>
                  </a:cubicBezTo>
                  <a:cubicBezTo>
                    <a:pt x="106" y="63"/>
                    <a:pt x="107" y="64"/>
                    <a:pt x="108" y="65"/>
                  </a:cubicBezTo>
                  <a:cubicBezTo>
                    <a:pt x="108" y="65"/>
                    <a:pt x="109" y="66"/>
                    <a:pt x="109" y="66"/>
                  </a:cubicBezTo>
                  <a:cubicBezTo>
                    <a:pt x="111" y="67"/>
                    <a:pt x="111" y="68"/>
                    <a:pt x="112" y="69"/>
                  </a:cubicBezTo>
                  <a:cubicBezTo>
                    <a:pt x="112" y="70"/>
                    <a:pt x="113" y="71"/>
                    <a:pt x="114" y="71"/>
                  </a:cubicBezTo>
                  <a:cubicBezTo>
                    <a:pt x="115" y="73"/>
                    <a:pt x="117" y="72"/>
                    <a:pt x="119" y="72"/>
                  </a:cubicBezTo>
                  <a:cubicBezTo>
                    <a:pt x="120" y="72"/>
                    <a:pt x="120" y="72"/>
                    <a:pt x="120" y="72"/>
                  </a:cubicBezTo>
                  <a:cubicBezTo>
                    <a:pt x="120" y="72"/>
                    <a:pt x="120" y="72"/>
                    <a:pt x="120" y="72"/>
                  </a:cubicBezTo>
                  <a:cubicBezTo>
                    <a:pt x="120" y="71"/>
                    <a:pt x="119" y="71"/>
                    <a:pt x="119" y="71"/>
                  </a:cubicBezTo>
                  <a:cubicBezTo>
                    <a:pt x="118" y="70"/>
                    <a:pt x="118" y="70"/>
                    <a:pt x="118" y="69"/>
                  </a:cubicBezTo>
                  <a:cubicBezTo>
                    <a:pt x="117" y="69"/>
                    <a:pt x="116" y="67"/>
                    <a:pt x="115" y="67"/>
                  </a:cubicBezTo>
                  <a:cubicBezTo>
                    <a:pt x="114" y="66"/>
                    <a:pt x="113" y="65"/>
                    <a:pt x="112" y="65"/>
                  </a:cubicBezTo>
                  <a:cubicBezTo>
                    <a:pt x="112" y="64"/>
                    <a:pt x="112" y="63"/>
                    <a:pt x="112" y="62"/>
                  </a:cubicBezTo>
                  <a:cubicBezTo>
                    <a:pt x="112" y="61"/>
                    <a:pt x="114" y="60"/>
                    <a:pt x="116" y="60"/>
                  </a:cubicBezTo>
                  <a:cubicBezTo>
                    <a:pt x="118" y="60"/>
                    <a:pt x="119" y="60"/>
                    <a:pt x="119" y="61"/>
                  </a:cubicBezTo>
                  <a:cubicBezTo>
                    <a:pt x="120" y="62"/>
                    <a:pt x="120" y="62"/>
                    <a:pt x="122" y="63"/>
                  </a:cubicBezTo>
                  <a:cubicBezTo>
                    <a:pt x="123" y="63"/>
                    <a:pt x="123" y="63"/>
                    <a:pt x="123" y="62"/>
                  </a:cubicBezTo>
                  <a:cubicBezTo>
                    <a:pt x="123" y="61"/>
                    <a:pt x="124" y="60"/>
                    <a:pt x="126" y="60"/>
                  </a:cubicBezTo>
                  <a:cubicBezTo>
                    <a:pt x="127" y="60"/>
                    <a:pt x="128" y="60"/>
                    <a:pt x="129" y="61"/>
                  </a:cubicBezTo>
                  <a:cubicBezTo>
                    <a:pt x="130" y="62"/>
                    <a:pt x="129" y="64"/>
                    <a:pt x="128" y="66"/>
                  </a:cubicBezTo>
                  <a:cubicBezTo>
                    <a:pt x="127" y="66"/>
                    <a:pt x="127" y="66"/>
                    <a:pt x="127" y="66"/>
                  </a:cubicBezTo>
                  <a:cubicBezTo>
                    <a:pt x="127" y="67"/>
                    <a:pt x="127" y="67"/>
                    <a:pt x="127" y="67"/>
                  </a:cubicBezTo>
                  <a:cubicBezTo>
                    <a:pt x="127" y="68"/>
                    <a:pt x="128" y="68"/>
                    <a:pt x="132" y="69"/>
                  </a:cubicBezTo>
                  <a:cubicBezTo>
                    <a:pt x="134" y="70"/>
                    <a:pt x="135" y="70"/>
                    <a:pt x="136" y="70"/>
                  </a:cubicBezTo>
                  <a:cubicBezTo>
                    <a:pt x="136" y="70"/>
                    <a:pt x="137" y="70"/>
                    <a:pt x="140" y="70"/>
                  </a:cubicBezTo>
                  <a:cubicBezTo>
                    <a:pt x="142" y="71"/>
                    <a:pt x="144" y="72"/>
                    <a:pt x="144" y="73"/>
                  </a:cubicBezTo>
                  <a:cubicBezTo>
                    <a:pt x="144" y="75"/>
                    <a:pt x="142" y="76"/>
                    <a:pt x="141" y="76"/>
                  </a:cubicBezTo>
                  <a:cubicBezTo>
                    <a:pt x="139" y="77"/>
                    <a:pt x="137" y="77"/>
                    <a:pt x="136" y="77"/>
                  </a:cubicBezTo>
                  <a:cubicBezTo>
                    <a:pt x="135" y="77"/>
                    <a:pt x="134" y="77"/>
                    <a:pt x="133" y="77"/>
                  </a:cubicBezTo>
                  <a:cubicBezTo>
                    <a:pt x="132" y="77"/>
                    <a:pt x="132" y="77"/>
                    <a:pt x="132" y="77"/>
                  </a:cubicBezTo>
                  <a:cubicBezTo>
                    <a:pt x="133" y="77"/>
                    <a:pt x="134" y="78"/>
                    <a:pt x="136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40" y="80"/>
                    <a:pt x="141" y="80"/>
                    <a:pt x="141" y="80"/>
                  </a:cubicBezTo>
                  <a:cubicBezTo>
                    <a:pt x="143" y="81"/>
                    <a:pt x="143" y="82"/>
                    <a:pt x="144" y="83"/>
                  </a:cubicBezTo>
                  <a:cubicBezTo>
                    <a:pt x="145" y="84"/>
                    <a:pt x="146" y="86"/>
                    <a:pt x="147" y="86"/>
                  </a:cubicBezTo>
                  <a:cubicBezTo>
                    <a:pt x="147" y="86"/>
                    <a:pt x="147" y="86"/>
                    <a:pt x="147" y="86"/>
                  </a:cubicBezTo>
                  <a:cubicBezTo>
                    <a:pt x="149" y="87"/>
                    <a:pt x="151" y="88"/>
                    <a:pt x="153" y="93"/>
                  </a:cubicBezTo>
                  <a:cubicBezTo>
                    <a:pt x="153" y="95"/>
                    <a:pt x="153" y="97"/>
                    <a:pt x="152" y="99"/>
                  </a:cubicBezTo>
                  <a:cubicBezTo>
                    <a:pt x="153" y="99"/>
                    <a:pt x="154" y="98"/>
                    <a:pt x="154" y="98"/>
                  </a:cubicBezTo>
                  <a:cubicBezTo>
                    <a:pt x="156" y="96"/>
                    <a:pt x="158" y="96"/>
                    <a:pt x="162" y="96"/>
                  </a:cubicBezTo>
                  <a:cubicBezTo>
                    <a:pt x="164" y="96"/>
                    <a:pt x="166" y="97"/>
                    <a:pt x="167" y="97"/>
                  </a:cubicBezTo>
                  <a:cubicBezTo>
                    <a:pt x="168" y="98"/>
                    <a:pt x="169" y="98"/>
                    <a:pt x="169" y="98"/>
                  </a:cubicBezTo>
                  <a:cubicBezTo>
                    <a:pt x="169" y="98"/>
                    <a:pt x="169" y="97"/>
                    <a:pt x="167" y="96"/>
                  </a:cubicBezTo>
                  <a:cubicBezTo>
                    <a:pt x="167" y="95"/>
                    <a:pt x="166" y="95"/>
                    <a:pt x="165" y="94"/>
                  </a:cubicBezTo>
                  <a:cubicBezTo>
                    <a:pt x="161" y="92"/>
                    <a:pt x="159" y="91"/>
                    <a:pt x="159" y="90"/>
                  </a:cubicBezTo>
                  <a:cubicBezTo>
                    <a:pt x="159" y="89"/>
                    <a:pt x="159" y="89"/>
                    <a:pt x="159" y="88"/>
                  </a:cubicBezTo>
                  <a:cubicBezTo>
                    <a:pt x="160" y="87"/>
                    <a:pt x="163" y="88"/>
                    <a:pt x="165" y="88"/>
                  </a:cubicBezTo>
                  <a:cubicBezTo>
                    <a:pt x="166" y="89"/>
                    <a:pt x="167" y="89"/>
                    <a:pt x="168" y="90"/>
                  </a:cubicBezTo>
                  <a:cubicBezTo>
                    <a:pt x="170" y="90"/>
                    <a:pt x="171" y="91"/>
                    <a:pt x="172" y="91"/>
                  </a:cubicBezTo>
                  <a:cubicBezTo>
                    <a:pt x="173" y="91"/>
                    <a:pt x="174" y="91"/>
                    <a:pt x="175" y="90"/>
                  </a:cubicBezTo>
                  <a:cubicBezTo>
                    <a:pt x="176" y="89"/>
                    <a:pt x="177" y="88"/>
                    <a:pt x="178" y="88"/>
                  </a:cubicBezTo>
                  <a:cubicBezTo>
                    <a:pt x="180" y="89"/>
                    <a:pt x="180" y="92"/>
                    <a:pt x="180" y="94"/>
                  </a:cubicBezTo>
                  <a:cubicBezTo>
                    <a:pt x="180" y="95"/>
                    <a:pt x="180" y="95"/>
                    <a:pt x="180" y="96"/>
                  </a:cubicBezTo>
                  <a:cubicBezTo>
                    <a:pt x="180" y="96"/>
                    <a:pt x="182" y="95"/>
                    <a:pt x="183" y="94"/>
                  </a:cubicBezTo>
                  <a:cubicBezTo>
                    <a:pt x="184" y="94"/>
                    <a:pt x="185" y="94"/>
                    <a:pt x="185" y="93"/>
                  </a:cubicBezTo>
                  <a:cubicBezTo>
                    <a:pt x="186" y="93"/>
                    <a:pt x="188" y="91"/>
                    <a:pt x="189" y="90"/>
                  </a:cubicBezTo>
                  <a:cubicBezTo>
                    <a:pt x="190" y="89"/>
                    <a:pt x="190" y="88"/>
                    <a:pt x="191" y="87"/>
                  </a:cubicBezTo>
                  <a:cubicBezTo>
                    <a:pt x="193" y="86"/>
                    <a:pt x="195" y="85"/>
                    <a:pt x="196" y="84"/>
                  </a:cubicBezTo>
                  <a:cubicBezTo>
                    <a:pt x="197" y="84"/>
                    <a:pt x="197" y="84"/>
                    <a:pt x="197" y="84"/>
                  </a:cubicBezTo>
                  <a:cubicBezTo>
                    <a:pt x="198" y="84"/>
                    <a:pt x="200" y="83"/>
                    <a:pt x="201" y="83"/>
                  </a:cubicBezTo>
                  <a:cubicBezTo>
                    <a:pt x="202" y="83"/>
                    <a:pt x="204" y="83"/>
                    <a:pt x="206" y="82"/>
                  </a:cubicBezTo>
                  <a:cubicBezTo>
                    <a:pt x="208" y="82"/>
                    <a:pt x="208" y="81"/>
                    <a:pt x="208" y="81"/>
                  </a:cubicBezTo>
                  <a:cubicBezTo>
                    <a:pt x="208" y="81"/>
                    <a:pt x="208" y="81"/>
                    <a:pt x="208" y="81"/>
                  </a:cubicBezTo>
                  <a:cubicBezTo>
                    <a:pt x="206" y="80"/>
                    <a:pt x="204" y="78"/>
                    <a:pt x="202" y="77"/>
                  </a:cubicBezTo>
                  <a:cubicBezTo>
                    <a:pt x="202" y="77"/>
                    <a:pt x="202" y="77"/>
                    <a:pt x="202" y="77"/>
                  </a:cubicBezTo>
                  <a:cubicBezTo>
                    <a:pt x="202" y="77"/>
                    <a:pt x="201" y="77"/>
                    <a:pt x="201" y="76"/>
                  </a:cubicBezTo>
                  <a:cubicBezTo>
                    <a:pt x="201" y="75"/>
                    <a:pt x="203" y="74"/>
                    <a:pt x="206" y="71"/>
                  </a:cubicBezTo>
                  <a:cubicBezTo>
                    <a:pt x="206" y="71"/>
                    <a:pt x="206" y="70"/>
                    <a:pt x="207" y="70"/>
                  </a:cubicBezTo>
                  <a:cubicBezTo>
                    <a:pt x="208" y="69"/>
                    <a:pt x="209" y="66"/>
                    <a:pt x="209" y="65"/>
                  </a:cubicBezTo>
                  <a:cubicBezTo>
                    <a:pt x="210" y="65"/>
                    <a:pt x="210" y="64"/>
                    <a:pt x="210" y="64"/>
                  </a:cubicBezTo>
                  <a:cubicBezTo>
                    <a:pt x="210" y="63"/>
                    <a:pt x="210" y="62"/>
                    <a:pt x="211" y="61"/>
                  </a:cubicBezTo>
                  <a:cubicBezTo>
                    <a:pt x="212" y="60"/>
                    <a:pt x="215" y="62"/>
                    <a:pt x="217" y="64"/>
                  </a:cubicBezTo>
                  <a:cubicBezTo>
                    <a:pt x="218" y="65"/>
                    <a:pt x="218" y="65"/>
                    <a:pt x="221" y="64"/>
                  </a:cubicBezTo>
                  <a:cubicBezTo>
                    <a:pt x="221" y="63"/>
                    <a:pt x="222" y="63"/>
                    <a:pt x="223" y="62"/>
                  </a:cubicBezTo>
                  <a:cubicBezTo>
                    <a:pt x="224" y="61"/>
                    <a:pt x="226" y="61"/>
                    <a:pt x="227" y="61"/>
                  </a:cubicBezTo>
                  <a:cubicBezTo>
                    <a:pt x="230" y="62"/>
                    <a:pt x="232" y="64"/>
                    <a:pt x="232" y="65"/>
                  </a:cubicBezTo>
                  <a:cubicBezTo>
                    <a:pt x="233" y="66"/>
                    <a:pt x="236" y="69"/>
                    <a:pt x="238" y="70"/>
                  </a:cubicBezTo>
                  <a:cubicBezTo>
                    <a:pt x="238" y="70"/>
                    <a:pt x="238" y="69"/>
                    <a:pt x="239" y="68"/>
                  </a:cubicBezTo>
                  <a:cubicBezTo>
                    <a:pt x="239" y="66"/>
                    <a:pt x="242" y="64"/>
                    <a:pt x="244" y="64"/>
                  </a:cubicBezTo>
                  <a:cubicBezTo>
                    <a:pt x="245" y="64"/>
                    <a:pt x="245" y="65"/>
                    <a:pt x="246" y="65"/>
                  </a:cubicBezTo>
                  <a:cubicBezTo>
                    <a:pt x="246" y="67"/>
                    <a:pt x="245" y="70"/>
                    <a:pt x="244" y="71"/>
                  </a:cubicBezTo>
                  <a:cubicBezTo>
                    <a:pt x="245" y="72"/>
                    <a:pt x="246" y="73"/>
                    <a:pt x="249" y="73"/>
                  </a:cubicBezTo>
                  <a:cubicBezTo>
                    <a:pt x="252" y="75"/>
                    <a:pt x="254" y="77"/>
                    <a:pt x="254" y="78"/>
                  </a:cubicBezTo>
                  <a:cubicBezTo>
                    <a:pt x="254" y="79"/>
                    <a:pt x="255" y="79"/>
                    <a:pt x="255" y="80"/>
                  </a:cubicBezTo>
                  <a:cubicBezTo>
                    <a:pt x="256" y="81"/>
                    <a:pt x="257" y="85"/>
                    <a:pt x="258" y="86"/>
                  </a:cubicBezTo>
                  <a:cubicBezTo>
                    <a:pt x="259" y="87"/>
                    <a:pt x="260" y="87"/>
                    <a:pt x="261" y="88"/>
                  </a:cubicBezTo>
                  <a:cubicBezTo>
                    <a:pt x="262" y="88"/>
                    <a:pt x="263" y="88"/>
                    <a:pt x="264" y="88"/>
                  </a:cubicBezTo>
                  <a:cubicBezTo>
                    <a:pt x="265" y="89"/>
                    <a:pt x="265" y="92"/>
                    <a:pt x="266" y="96"/>
                  </a:cubicBezTo>
                  <a:cubicBezTo>
                    <a:pt x="266" y="96"/>
                    <a:pt x="266" y="97"/>
                    <a:pt x="266" y="98"/>
                  </a:cubicBezTo>
                  <a:cubicBezTo>
                    <a:pt x="266" y="100"/>
                    <a:pt x="267" y="100"/>
                    <a:pt x="269" y="101"/>
                  </a:cubicBezTo>
                  <a:cubicBezTo>
                    <a:pt x="269" y="101"/>
                    <a:pt x="270" y="101"/>
                    <a:pt x="270" y="101"/>
                  </a:cubicBezTo>
                  <a:cubicBezTo>
                    <a:pt x="271" y="102"/>
                    <a:pt x="273" y="103"/>
                    <a:pt x="274" y="105"/>
                  </a:cubicBezTo>
                  <a:cubicBezTo>
                    <a:pt x="274" y="106"/>
                    <a:pt x="275" y="107"/>
                    <a:pt x="275" y="107"/>
                  </a:cubicBezTo>
                  <a:cubicBezTo>
                    <a:pt x="276" y="107"/>
                    <a:pt x="276" y="107"/>
                    <a:pt x="277" y="106"/>
                  </a:cubicBezTo>
                  <a:cubicBezTo>
                    <a:pt x="278" y="106"/>
                    <a:pt x="279" y="105"/>
                    <a:pt x="280" y="106"/>
                  </a:cubicBezTo>
                  <a:cubicBezTo>
                    <a:pt x="280" y="106"/>
                    <a:pt x="281" y="107"/>
                    <a:pt x="281" y="108"/>
                  </a:cubicBezTo>
                  <a:cubicBezTo>
                    <a:pt x="282" y="109"/>
                    <a:pt x="282" y="110"/>
                    <a:pt x="283" y="111"/>
                  </a:cubicBezTo>
                  <a:cubicBezTo>
                    <a:pt x="283" y="112"/>
                    <a:pt x="283" y="112"/>
                    <a:pt x="283" y="112"/>
                  </a:cubicBezTo>
                  <a:cubicBezTo>
                    <a:pt x="285" y="114"/>
                    <a:pt x="287" y="117"/>
                    <a:pt x="288" y="121"/>
                  </a:cubicBezTo>
                  <a:cubicBezTo>
                    <a:pt x="289" y="122"/>
                    <a:pt x="290" y="124"/>
                    <a:pt x="292" y="124"/>
                  </a:cubicBezTo>
                  <a:cubicBezTo>
                    <a:pt x="293" y="124"/>
                    <a:pt x="294" y="124"/>
                    <a:pt x="295" y="123"/>
                  </a:cubicBezTo>
                  <a:cubicBezTo>
                    <a:pt x="298" y="121"/>
                    <a:pt x="299" y="121"/>
                    <a:pt x="303" y="122"/>
                  </a:cubicBezTo>
                  <a:cubicBezTo>
                    <a:pt x="304" y="122"/>
                    <a:pt x="304" y="122"/>
                    <a:pt x="304" y="122"/>
                  </a:cubicBezTo>
                  <a:cubicBezTo>
                    <a:pt x="309" y="123"/>
                    <a:pt x="311" y="125"/>
                    <a:pt x="313" y="129"/>
                  </a:cubicBezTo>
                  <a:cubicBezTo>
                    <a:pt x="313" y="131"/>
                    <a:pt x="314" y="132"/>
                    <a:pt x="315" y="134"/>
                  </a:cubicBezTo>
                  <a:cubicBezTo>
                    <a:pt x="320" y="141"/>
                    <a:pt x="315" y="152"/>
                    <a:pt x="314" y="155"/>
                  </a:cubicBezTo>
                  <a:cubicBezTo>
                    <a:pt x="313" y="156"/>
                    <a:pt x="313" y="157"/>
                    <a:pt x="313" y="157"/>
                  </a:cubicBezTo>
                  <a:cubicBezTo>
                    <a:pt x="319" y="157"/>
                    <a:pt x="319" y="157"/>
                    <a:pt x="319" y="158"/>
                  </a:cubicBezTo>
                  <a:cubicBezTo>
                    <a:pt x="319" y="158"/>
                    <a:pt x="319" y="158"/>
                    <a:pt x="319" y="159"/>
                  </a:cubicBezTo>
                  <a:cubicBezTo>
                    <a:pt x="319" y="159"/>
                    <a:pt x="318" y="162"/>
                    <a:pt x="318" y="164"/>
                  </a:cubicBezTo>
                  <a:cubicBezTo>
                    <a:pt x="318" y="164"/>
                    <a:pt x="318" y="164"/>
                    <a:pt x="318" y="165"/>
                  </a:cubicBezTo>
                  <a:cubicBezTo>
                    <a:pt x="319" y="166"/>
                    <a:pt x="320" y="169"/>
                    <a:pt x="318" y="171"/>
                  </a:cubicBezTo>
                  <a:cubicBezTo>
                    <a:pt x="316" y="173"/>
                    <a:pt x="316" y="173"/>
                    <a:pt x="318" y="175"/>
                  </a:cubicBezTo>
                  <a:cubicBezTo>
                    <a:pt x="319" y="177"/>
                    <a:pt x="318" y="178"/>
                    <a:pt x="318" y="179"/>
                  </a:cubicBezTo>
                  <a:cubicBezTo>
                    <a:pt x="318" y="180"/>
                    <a:pt x="317" y="182"/>
                    <a:pt x="316" y="182"/>
                  </a:cubicBezTo>
                  <a:cubicBezTo>
                    <a:pt x="316" y="182"/>
                    <a:pt x="315" y="184"/>
                    <a:pt x="315" y="185"/>
                  </a:cubicBezTo>
                  <a:cubicBezTo>
                    <a:pt x="314" y="187"/>
                    <a:pt x="314" y="188"/>
                    <a:pt x="314" y="189"/>
                  </a:cubicBezTo>
                  <a:cubicBezTo>
                    <a:pt x="313" y="189"/>
                    <a:pt x="313" y="190"/>
                    <a:pt x="313" y="191"/>
                  </a:cubicBezTo>
                  <a:cubicBezTo>
                    <a:pt x="312" y="192"/>
                    <a:pt x="312" y="194"/>
                    <a:pt x="311" y="195"/>
                  </a:cubicBezTo>
                  <a:cubicBezTo>
                    <a:pt x="311" y="196"/>
                    <a:pt x="312" y="198"/>
                    <a:pt x="313" y="199"/>
                  </a:cubicBezTo>
                  <a:cubicBezTo>
                    <a:pt x="313" y="200"/>
                    <a:pt x="314" y="201"/>
                    <a:pt x="314" y="202"/>
                  </a:cubicBezTo>
                  <a:cubicBezTo>
                    <a:pt x="314" y="203"/>
                    <a:pt x="313" y="205"/>
                    <a:pt x="313" y="207"/>
                  </a:cubicBezTo>
                  <a:cubicBezTo>
                    <a:pt x="313" y="208"/>
                    <a:pt x="312" y="210"/>
                    <a:pt x="312" y="211"/>
                  </a:cubicBezTo>
                  <a:cubicBezTo>
                    <a:pt x="312" y="211"/>
                    <a:pt x="313" y="213"/>
                    <a:pt x="315" y="214"/>
                  </a:cubicBezTo>
                  <a:cubicBezTo>
                    <a:pt x="317" y="215"/>
                    <a:pt x="321" y="218"/>
                    <a:pt x="321" y="220"/>
                  </a:cubicBezTo>
                  <a:cubicBezTo>
                    <a:pt x="322" y="220"/>
                    <a:pt x="322" y="221"/>
                    <a:pt x="322" y="223"/>
                  </a:cubicBezTo>
                  <a:cubicBezTo>
                    <a:pt x="322" y="224"/>
                    <a:pt x="322" y="226"/>
                    <a:pt x="323" y="227"/>
                  </a:cubicBezTo>
                  <a:cubicBezTo>
                    <a:pt x="323" y="227"/>
                    <a:pt x="323" y="227"/>
                    <a:pt x="325" y="226"/>
                  </a:cubicBezTo>
                  <a:cubicBezTo>
                    <a:pt x="326" y="225"/>
                    <a:pt x="326" y="225"/>
                    <a:pt x="327" y="225"/>
                  </a:cubicBezTo>
                  <a:cubicBezTo>
                    <a:pt x="328" y="225"/>
                    <a:pt x="328" y="225"/>
                    <a:pt x="328" y="224"/>
                  </a:cubicBezTo>
                  <a:cubicBezTo>
                    <a:pt x="329" y="223"/>
                    <a:pt x="329" y="221"/>
                    <a:pt x="329" y="220"/>
                  </a:cubicBezTo>
                  <a:cubicBezTo>
                    <a:pt x="328" y="219"/>
                    <a:pt x="328" y="219"/>
                    <a:pt x="328" y="218"/>
                  </a:cubicBezTo>
                  <a:cubicBezTo>
                    <a:pt x="327" y="217"/>
                    <a:pt x="327" y="216"/>
                    <a:pt x="326" y="215"/>
                  </a:cubicBezTo>
                  <a:cubicBezTo>
                    <a:pt x="326" y="214"/>
                    <a:pt x="325" y="213"/>
                    <a:pt x="325" y="213"/>
                  </a:cubicBezTo>
                  <a:cubicBezTo>
                    <a:pt x="325" y="213"/>
                    <a:pt x="325" y="213"/>
                    <a:pt x="325" y="214"/>
                  </a:cubicBezTo>
                  <a:cubicBezTo>
                    <a:pt x="324" y="214"/>
                    <a:pt x="323" y="213"/>
                    <a:pt x="322" y="212"/>
                  </a:cubicBezTo>
                  <a:cubicBezTo>
                    <a:pt x="322" y="211"/>
                    <a:pt x="321" y="211"/>
                    <a:pt x="321" y="211"/>
                  </a:cubicBezTo>
                  <a:cubicBezTo>
                    <a:pt x="319" y="210"/>
                    <a:pt x="319" y="208"/>
                    <a:pt x="320" y="206"/>
                  </a:cubicBezTo>
                  <a:cubicBezTo>
                    <a:pt x="320" y="206"/>
                    <a:pt x="320" y="205"/>
                    <a:pt x="320" y="204"/>
                  </a:cubicBezTo>
                  <a:cubicBezTo>
                    <a:pt x="320" y="203"/>
                    <a:pt x="320" y="202"/>
                    <a:pt x="321" y="201"/>
                  </a:cubicBezTo>
                  <a:cubicBezTo>
                    <a:pt x="322" y="200"/>
                    <a:pt x="323" y="200"/>
                    <a:pt x="326" y="200"/>
                  </a:cubicBezTo>
                  <a:cubicBezTo>
                    <a:pt x="328" y="201"/>
                    <a:pt x="329" y="201"/>
                    <a:pt x="330" y="202"/>
                  </a:cubicBezTo>
                  <a:cubicBezTo>
                    <a:pt x="331" y="204"/>
                    <a:pt x="330" y="205"/>
                    <a:pt x="330" y="207"/>
                  </a:cubicBezTo>
                  <a:cubicBezTo>
                    <a:pt x="330" y="210"/>
                    <a:pt x="331" y="211"/>
                    <a:pt x="331" y="211"/>
                  </a:cubicBezTo>
                  <a:cubicBezTo>
                    <a:pt x="334" y="212"/>
                    <a:pt x="334" y="212"/>
                    <a:pt x="334" y="212"/>
                  </a:cubicBezTo>
                  <a:cubicBezTo>
                    <a:pt x="335" y="208"/>
                    <a:pt x="335" y="208"/>
                    <a:pt x="335" y="208"/>
                  </a:cubicBezTo>
                  <a:cubicBezTo>
                    <a:pt x="335" y="206"/>
                    <a:pt x="336" y="206"/>
                    <a:pt x="337" y="206"/>
                  </a:cubicBezTo>
                  <a:cubicBezTo>
                    <a:pt x="338" y="206"/>
                    <a:pt x="340" y="207"/>
                    <a:pt x="342" y="210"/>
                  </a:cubicBezTo>
                  <a:cubicBezTo>
                    <a:pt x="345" y="215"/>
                    <a:pt x="345" y="219"/>
                    <a:pt x="340" y="223"/>
                  </a:cubicBezTo>
                  <a:cubicBezTo>
                    <a:pt x="340" y="223"/>
                    <a:pt x="340" y="224"/>
                    <a:pt x="340" y="224"/>
                  </a:cubicBezTo>
                  <a:cubicBezTo>
                    <a:pt x="340" y="224"/>
                    <a:pt x="334" y="233"/>
                    <a:pt x="333" y="235"/>
                  </a:cubicBezTo>
                  <a:cubicBezTo>
                    <a:pt x="333" y="237"/>
                    <a:pt x="330" y="240"/>
                    <a:pt x="328" y="241"/>
                  </a:cubicBezTo>
                  <a:cubicBezTo>
                    <a:pt x="328" y="241"/>
                    <a:pt x="327" y="242"/>
                    <a:pt x="327" y="244"/>
                  </a:cubicBezTo>
                  <a:cubicBezTo>
                    <a:pt x="327" y="245"/>
                    <a:pt x="327" y="246"/>
                    <a:pt x="328" y="246"/>
                  </a:cubicBezTo>
                  <a:cubicBezTo>
                    <a:pt x="332" y="248"/>
                    <a:pt x="335" y="249"/>
                    <a:pt x="335" y="251"/>
                  </a:cubicBezTo>
                  <a:cubicBezTo>
                    <a:pt x="335" y="251"/>
                    <a:pt x="335" y="251"/>
                    <a:pt x="335" y="251"/>
                  </a:cubicBezTo>
                  <a:cubicBezTo>
                    <a:pt x="336" y="253"/>
                    <a:pt x="336" y="254"/>
                    <a:pt x="338" y="255"/>
                  </a:cubicBezTo>
                  <a:cubicBezTo>
                    <a:pt x="341" y="257"/>
                    <a:pt x="342" y="258"/>
                    <a:pt x="342" y="260"/>
                  </a:cubicBezTo>
                  <a:cubicBezTo>
                    <a:pt x="342" y="261"/>
                    <a:pt x="342" y="261"/>
                    <a:pt x="341" y="261"/>
                  </a:cubicBezTo>
                  <a:cubicBezTo>
                    <a:pt x="341" y="262"/>
                    <a:pt x="341" y="264"/>
                    <a:pt x="342" y="265"/>
                  </a:cubicBezTo>
                  <a:cubicBezTo>
                    <a:pt x="342" y="265"/>
                    <a:pt x="343" y="267"/>
                    <a:pt x="344" y="269"/>
                  </a:cubicBezTo>
                  <a:cubicBezTo>
                    <a:pt x="344" y="269"/>
                    <a:pt x="345" y="270"/>
                    <a:pt x="345" y="270"/>
                  </a:cubicBezTo>
                  <a:cubicBezTo>
                    <a:pt x="345" y="271"/>
                    <a:pt x="349" y="273"/>
                    <a:pt x="350" y="275"/>
                  </a:cubicBezTo>
                  <a:cubicBezTo>
                    <a:pt x="352" y="276"/>
                    <a:pt x="352" y="276"/>
                    <a:pt x="352" y="276"/>
                  </a:cubicBezTo>
                  <a:cubicBezTo>
                    <a:pt x="353" y="277"/>
                    <a:pt x="353" y="278"/>
                    <a:pt x="354" y="279"/>
                  </a:cubicBezTo>
                  <a:cubicBezTo>
                    <a:pt x="355" y="280"/>
                    <a:pt x="355" y="281"/>
                    <a:pt x="356" y="282"/>
                  </a:cubicBezTo>
                  <a:cubicBezTo>
                    <a:pt x="356" y="283"/>
                    <a:pt x="358" y="283"/>
                    <a:pt x="358" y="283"/>
                  </a:cubicBezTo>
                  <a:cubicBezTo>
                    <a:pt x="358" y="282"/>
                    <a:pt x="356" y="278"/>
                    <a:pt x="355" y="277"/>
                  </a:cubicBezTo>
                  <a:cubicBezTo>
                    <a:pt x="355" y="276"/>
                    <a:pt x="355" y="275"/>
                    <a:pt x="355" y="274"/>
                  </a:cubicBezTo>
                  <a:cubicBezTo>
                    <a:pt x="356" y="273"/>
                    <a:pt x="359" y="271"/>
                    <a:pt x="361" y="271"/>
                  </a:cubicBezTo>
                  <a:cubicBezTo>
                    <a:pt x="364" y="272"/>
                    <a:pt x="367" y="269"/>
                    <a:pt x="368" y="268"/>
                  </a:cubicBezTo>
                  <a:cubicBezTo>
                    <a:pt x="368" y="268"/>
                    <a:pt x="368" y="267"/>
                    <a:pt x="369" y="267"/>
                  </a:cubicBezTo>
                  <a:cubicBezTo>
                    <a:pt x="369" y="265"/>
                    <a:pt x="370" y="263"/>
                    <a:pt x="372" y="264"/>
                  </a:cubicBezTo>
                  <a:cubicBezTo>
                    <a:pt x="374" y="265"/>
                    <a:pt x="376" y="269"/>
                    <a:pt x="375" y="271"/>
                  </a:cubicBezTo>
                  <a:cubicBezTo>
                    <a:pt x="375" y="273"/>
                    <a:pt x="372" y="276"/>
                    <a:pt x="370" y="278"/>
                  </a:cubicBezTo>
                  <a:cubicBezTo>
                    <a:pt x="369" y="279"/>
                    <a:pt x="369" y="279"/>
                    <a:pt x="369" y="279"/>
                  </a:cubicBezTo>
                  <a:cubicBezTo>
                    <a:pt x="368" y="280"/>
                    <a:pt x="369" y="282"/>
                    <a:pt x="371" y="284"/>
                  </a:cubicBezTo>
                  <a:cubicBezTo>
                    <a:pt x="372" y="286"/>
                    <a:pt x="372" y="289"/>
                    <a:pt x="371" y="291"/>
                  </a:cubicBezTo>
                  <a:cubicBezTo>
                    <a:pt x="371" y="293"/>
                    <a:pt x="370" y="293"/>
                    <a:pt x="370" y="294"/>
                  </a:cubicBezTo>
                  <a:cubicBezTo>
                    <a:pt x="370" y="294"/>
                    <a:pt x="370" y="295"/>
                    <a:pt x="371" y="296"/>
                  </a:cubicBezTo>
                  <a:cubicBezTo>
                    <a:pt x="371" y="297"/>
                    <a:pt x="371" y="298"/>
                    <a:pt x="371" y="299"/>
                  </a:cubicBezTo>
                  <a:cubicBezTo>
                    <a:pt x="371" y="300"/>
                    <a:pt x="371" y="301"/>
                    <a:pt x="372" y="301"/>
                  </a:cubicBezTo>
                  <a:cubicBezTo>
                    <a:pt x="372" y="302"/>
                    <a:pt x="373" y="302"/>
                    <a:pt x="374" y="302"/>
                  </a:cubicBezTo>
                  <a:cubicBezTo>
                    <a:pt x="374" y="302"/>
                    <a:pt x="374" y="302"/>
                    <a:pt x="374" y="302"/>
                  </a:cubicBezTo>
                  <a:cubicBezTo>
                    <a:pt x="375" y="302"/>
                    <a:pt x="378" y="299"/>
                    <a:pt x="379" y="297"/>
                  </a:cubicBezTo>
                  <a:cubicBezTo>
                    <a:pt x="382" y="295"/>
                    <a:pt x="383" y="294"/>
                    <a:pt x="383" y="294"/>
                  </a:cubicBezTo>
                  <a:cubicBezTo>
                    <a:pt x="384" y="294"/>
                    <a:pt x="384" y="295"/>
                    <a:pt x="384" y="295"/>
                  </a:cubicBezTo>
                  <a:cubicBezTo>
                    <a:pt x="385" y="297"/>
                    <a:pt x="382" y="300"/>
                    <a:pt x="381" y="301"/>
                  </a:cubicBezTo>
                  <a:cubicBezTo>
                    <a:pt x="380" y="302"/>
                    <a:pt x="377" y="305"/>
                    <a:pt x="376" y="306"/>
                  </a:cubicBezTo>
                  <a:cubicBezTo>
                    <a:pt x="376" y="306"/>
                    <a:pt x="376" y="306"/>
                    <a:pt x="376" y="306"/>
                  </a:cubicBezTo>
                  <a:cubicBezTo>
                    <a:pt x="376" y="307"/>
                    <a:pt x="378" y="307"/>
                    <a:pt x="378" y="307"/>
                  </a:cubicBezTo>
                  <a:cubicBezTo>
                    <a:pt x="380" y="308"/>
                    <a:pt x="384" y="312"/>
                    <a:pt x="385" y="314"/>
                  </a:cubicBezTo>
                  <a:cubicBezTo>
                    <a:pt x="385" y="316"/>
                    <a:pt x="386" y="317"/>
                    <a:pt x="388" y="319"/>
                  </a:cubicBezTo>
                  <a:cubicBezTo>
                    <a:pt x="388" y="319"/>
                    <a:pt x="388" y="319"/>
                    <a:pt x="388" y="319"/>
                  </a:cubicBezTo>
                  <a:cubicBezTo>
                    <a:pt x="391" y="321"/>
                    <a:pt x="389" y="323"/>
                    <a:pt x="389" y="325"/>
                  </a:cubicBezTo>
                  <a:cubicBezTo>
                    <a:pt x="388" y="325"/>
                    <a:pt x="388" y="326"/>
                    <a:pt x="388" y="326"/>
                  </a:cubicBezTo>
                  <a:cubicBezTo>
                    <a:pt x="387" y="327"/>
                    <a:pt x="388" y="328"/>
                    <a:pt x="390" y="331"/>
                  </a:cubicBezTo>
                  <a:cubicBezTo>
                    <a:pt x="390" y="332"/>
                    <a:pt x="390" y="332"/>
                    <a:pt x="390" y="332"/>
                  </a:cubicBezTo>
                  <a:cubicBezTo>
                    <a:pt x="392" y="335"/>
                    <a:pt x="393" y="335"/>
                    <a:pt x="394" y="335"/>
                  </a:cubicBezTo>
                  <a:cubicBezTo>
                    <a:pt x="395" y="335"/>
                    <a:pt x="396" y="335"/>
                    <a:pt x="397" y="336"/>
                  </a:cubicBezTo>
                  <a:cubicBezTo>
                    <a:pt x="399" y="336"/>
                    <a:pt x="400" y="337"/>
                    <a:pt x="400" y="338"/>
                  </a:cubicBezTo>
                  <a:cubicBezTo>
                    <a:pt x="401" y="339"/>
                    <a:pt x="402" y="340"/>
                    <a:pt x="403" y="341"/>
                  </a:cubicBezTo>
                  <a:cubicBezTo>
                    <a:pt x="407" y="342"/>
                    <a:pt x="407" y="344"/>
                    <a:pt x="407" y="346"/>
                  </a:cubicBezTo>
                  <a:cubicBezTo>
                    <a:pt x="407" y="346"/>
                    <a:pt x="407" y="346"/>
                    <a:pt x="407" y="347"/>
                  </a:cubicBezTo>
                  <a:cubicBezTo>
                    <a:pt x="407" y="347"/>
                    <a:pt x="406" y="348"/>
                    <a:pt x="406" y="349"/>
                  </a:cubicBezTo>
                  <a:cubicBezTo>
                    <a:pt x="406" y="350"/>
                    <a:pt x="405" y="351"/>
                    <a:pt x="406" y="351"/>
                  </a:cubicBezTo>
                  <a:cubicBezTo>
                    <a:pt x="406" y="352"/>
                    <a:pt x="410" y="351"/>
                    <a:pt x="411" y="350"/>
                  </a:cubicBezTo>
                  <a:cubicBezTo>
                    <a:pt x="412" y="350"/>
                    <a:pt x="412" y="350"/>
                    <a:pt x="412" y="350"/>
                  </a:cubicBezTo>
                  <a:cubicBezTo>
                    <a:pt x="412" y="350"/>
                    <a:pt x="412" y="350"/>
                    <a:pt x="413" y="349"/>
                  </a:cubicBezTo>
                  <a:cubicBezTo>
                    <a:pt x="415" y="349"/>
                    <a:pt x="417" y="347"/>
                    <a:pt x="419" y="348"/>
                  </a:cubicBezTo>
                  <a:cubicBezTo>
                    <a:pt x="422" y="350"/>
                    <a:pt x="423" y="355"/>
                    <a:pt x="422" y="357"/>
                  </a:cubicBezTo>
                  <a:cubicBezTo>
                    <a:pt x="422" y="358"/>
                    <a:pt x="422" y="358"/>
                    <a:pt x="422" y="358"/>
                  </a:cubicBezTo>
                  <a:cubicBezTo>
                    <a:pt x="422" y="358"/>
                    <a:pt x="425" y="358"/>
                    <a:pt x="426" y="358"/>
                  </a:cubicBezTo>
                  <a:cubicBezTo>
                    <a:pt x="429" y="358"/>
                    <a:pt x="431" y="359"/>
                    <a:pt x="432" y="360"/>
                  </a:cubicBezTo>
                  <a:cubicBezTo>
                    <a:pt x="432" y="361"/>
                    <a:pt x="433" y="361"/>
                    <a:pt x="432" y="362"/>
                  </a:cubicBezTo>
                  <a:cubicBezTo>
                    <a:pt x="432" y="362"/>
                    <a:pt x="432" y="362"/>
                    <a:pt x="432" y="363"/>
                  </a:cubicBezTo>
                  <a:cubicBezTo>
                    <a:pt x="432" y="364"/>
                    <a:pt x="432" y="365"/>
                    <a:pt x="433" y="366"/>
                  </a:cubicBezTo>
                  <a:cubicBezTo>
                    <a:pt x="435" y="367"/>
                    <a:pt x="436" y="369"/>
                    <a:pt x="436" y="372"/>
                  </a:cubicBezTo>
                  <a:cubicBezTo>
                    <a:pt x="436" y="372"/>
                    <a:pt x="436" y="372"/>
                    <a:pt x="436" y="372"/>
                  </a:cubicBezTo>
                  <a:cubicBezTo>
                    <a:pt x="436" y="375"/>
                    <a:pt x="437" y="376"/>
                    <a:pt x="439" y="378"/>
                  </a:cubicBezTo>
                  <a:cubicBezTo>
                    <a:pt x="442" y="379"/>
                    <a:pt x="441" y="385"/>
                    <a:pt x="441" y="386"/>
                  </a:cubicBezTo>
                  <a:cubicBezTo>
                    <a:pt x="441" y="389"/>
                    <a:pt x="441" y="393"/>
                    <a:pt x="442" y="394"/>
                  </a:cubicBezTo>
                  <a:cubicBezTo>
                    <a:pt x="442" y="394"/>
                    <a:pt x="443" y="394"/>
                    <a:pt x="444" y="394"/>
                  </a:cubicBezTo>
                  <a:cubicBezTo>
                    <a:pt x="446" y="394"/>
                    <a:pt x="449" y="394"/>
                    <a:pt x="451" y="394"/>
                  </a:cubicBezTo>
                  <a:cubicBezTo>
                    <a:pt x="452" y="393"/>
                    <a:pt x="453" y="393"/>
                    <a:pt x="453" y="392"/>
                  </a:cubicBezTo>
                  <a:cubicBezTo>
                    <a:pt x="454" y="391"/>
                    <a:pt x="455" y="390"/>
                    <a:pt x="455" y="390"/>
                  </a:cubicBezTo>
                  <a:cubicBezTo>
                    <a:pt x="457" y="388"/>
                    <a:pt x="459" y="389"/>
                    <a:pt x="460" y="389"/>
                  </a:cubicBezTo>
                  <a:cubicBezTo>
                    <a:pt x="461" y="389"/>
                    <a:pt x="463" y="389"/>
                    <a:pt x="463" y="388"/>
                  </a:cubicBezTo>
                  <a:cubicBezTo>
                    <a:pt x="465" y="386"/>
                    <a:pt x="468" y="387"/>
                    <a:pt x="470" y="387"/>
                  </a:cubicBezTo>
                  <a:cubicBezTo>
                    <a:pt x="470" y="387"/>
                    <a:pt x="471" y="388"/>
                    <a:pt x="472" y="389"/>
                  </a:cubicBezTo>
                  <a:cubicBezTo>
                    <a:pt x="472" y="389"/>
                    <a:pt x="472" y="389"/>
                    <a:pt x="472" y="389"/>
                  </a:cubicBezTo>
                  <a:cubicBezTo>
                    <a:pt x="473" y="388"/>
                    <a:pt x="474" y="387"/>
                    <a:pt x="474" y="387"/>
                  </a:cubicBezTo>
                  <a:cubicBezTo>
                    <a:pt x="474" y="386"/>
                    <a:pt x="475" y="386"/>
                    <a:pt x="475" y="386"/>
                  </a:cubicBezTo>
                  <a:cubicBezTo>
                    <a:pt x="475" y="386"/>
                    <a:pt x="476" y="386"/>
                    <a:pt x="477" y="386"/>
                  </a:cubicBezTo>
                  <a:cubicBezTo>
                    <a:pt x="478" y="387"/>
                    <a:pt x="479" y="387"/>
                    <a:pt x="480" y="387"/>
                  </a:cubicBezTo>
                  <a:cubicBezTo>
                    <a:pt x="481" y="387"/>
                    <a:pt x="482" y="386"/>
                    <a:pt x="484" y="382"/>
                  </a:cubicBezTo>
                  <a:cubicBezTo>
                    <a:pt x="485" y="379"/>
                    <a:pt x="487" y="377"/>
                    <a:pt x="489" y="375"/>
                  </a:cubicBezTo>
                  <a:cubicBezTo>
                    <a:pt x="490" y="375"/>
                    <a:pt x="490" y="374"/>
                    <a:pt x="490" y="374"/>
                  </a:cubicBezTo>
                  <a:cubicBezTo>
                    <a:pt x="490" y="374"/>
                    <a:pt x="489" y="373"/>
                    <a:pt x="489" y="373"/>
                  </a:cubicBezTo>
                  <a:cubicBezTo>
                    <a:pt x="489" y="373"/>
                    <a:pt x="488" y="372"/>
                    <a:pt x="488" y="372"/>
                  </a:cubicBezTo>
                  <a:cubicBezTo>
                    <a:pt x="487" y="371"/>
                    <a:pt x="488" y="367"/>
                    <a:pt x="489" y="365"/>
                  </a:cubicBezTo>
                  <a:cubicBezTo>
                    <a:pt x="489" y="365"/>
                    <a:pt x="489" y="365"/>
                    <a:pt x="489" y="365"/>
                  </a:cubicBezTo>
                  <a:cubicBezTo>
                    <a:pt x="491" y="361"/>
                    <a:pt x="491" y="360"/>
                    <a:pt x="491" y="360"/>
                  </a:cubicBezTo>
                  <a:cubicBezTo>
                    <a:pt x="490" y="359"/>
                    <a:pt x="489" y="357"/>
                    <a:pt x="490" y="354"/>
                  </a:cubicBezTo>
                  <a:cubicBezTo>
                    <a:pt x="490" y="352"/>
                    <a:pt x="491" y="351"/>
                    <a:pt x="492" y="349"/>
                  </a:cubicBezTo>
                  <a:cubicBezTo>
                    <a:pt x="493" y="348"/>
                    <a:pt x="493" y="348"/>
                    <a:pt x="494" y="348"/>
                  </a:cubicBezTo>
                  <a:cubicBezTo>
                    <a:pt x="495" y="346"/>
                    <a:pt x="496" y="345"/>
                    <a:pt x="498" y="344"/>
                  </a:cubicBezTo>
                  <a:cubicBezTo>
                    <a:pt x="498" y="344"/>
                    <a:pt x="499" y="344"/>
                    <a:pt x="499" y="343"/>
                  </a:cubicBezTo>
                  <a:cubicBezTo>
                    <a:pt x="501" y="342"/>
                    <a:pt x="502" y="341"/>
                    <a:pt x="501" y="340"/>
                  </a:cubicBezTo>
                  <a:cubicBezTo>
                    <a:pt x="501" y="339"/>
                    <a:pt x="500" y="339"/>
                    <a:pt x="499" y="338"/>
                  </a:cubicBezTo>
                  <a:cubicBezTo>
                    <a:pt x="499" y="337"/>
                    <a:pt x="499" y="337"/>
                    <a:pt x="498" y="337"/>
                  </a:cubicBezTo>
                  <a:cubicBezTo>
                    <a:pt x="497" y="336"/>
                    <a:pt x="498" y="333"/>
                    <a:pt x="498" y="331"/>
                  </a:cubicBezTo>
                  <a:cubicBezTo>
                    <a:pt x="499" y="330"/>
                    <a:pt x="499" y="330"/>
                    <a:pt x="499" y="329"/>
                  </a:cubicBezTo>
                  <a:cubicBezTo>
                    <a:pt x="499" y="329"/>
                    <a:pt x="499" y="328"/>
                    <a:pt x="499" y="328"/>
                  </a:cubicBezTo>
                  <a:cubicBezTo>
                    <a:pt x="499" y="327"/>
                    <a:pt x="500" y="325"/>
                    <a:pt x="500" y="325"/>
                  </a:cubicBezTo>
                  <a:cubicBezTo>
                    <a:pt x="498" y="324"/>
                    <a:pt x="497" y="322"/>
                    <a:pt x="498" y="319"/>
                  </a:cubicBezTo>
                  <a:cubicBezTo>
                    <a:pt x="499" y="316"/>
                    <a:pt x="499" y="315"/>
                    <a:pt x="498" y="313"/>
                  </a:cubicBezTo>
                  <a:cubicBezTo>
                    <a:pt x="497" y="311"/>
                    <a:pt x="497" y="308"/>
                    <a:pt x="498" y="307"/>
                  </a:cubicBezTo>
                  <a:cubicBezTo>
                    <a:pt x="499" y="305"/>
                    <a:pt x="499" y="303"/>
                    <a:pt x="499" y="302"/>
                  </a:cubicBezTo>
                  <a:cubicBezTo>
                    <a:pt x="498" y="301"/>
                    <a:pt x="497" y="298"/>
                    <a:pt x="497" y="297"/>
                  </a:cubicBezTo>
                  <a:cubicBezTo>
                    <a:pt x="497" y="296"/>
                    <a:pt x="497" y="294"/>
                    <a:pt x="497" y="292"/>
                  </a:cubicBezTo>
                  <a:cubicBezTo>
                    <a:pt x="497" y="291"/>
                    <a:pt x="497" y="290"/>
                    <a:pt x="497" y="289"/>
                  </a:cubicBezTo>
                  <a:cubicBezTo>
                    <a:pt x="497" y="289"/>
                    <a:pt x="497" y="283"/>
                    <a:pt x="498" y="280"/>
                  </a:cubicBezTo>
                  <a:cubicBezTo>
                    <a:pt x="498" y="278"/>
                    <a:pt x="498" y="276"/>
                    <a:pt x="496" y="274"/>
                  </a:cubicBezTo>
                  <a:cubicBezTo>
                    <a:pt x="494" y="273"/>
                    <a:pt x="493" y="270"/>
                    <a:pt x="493" y="269"/>
                  </a:cubicBezTo>
                  <a:cubicBezTo>
                    <a:pt x="493" y="269"/>
                    <a:pt x="493" y="268"/>
                    <a:pt x="493" y="268"/>
                  </a:cubicBezTo>
                  <a:cubicBezTo>
                    <a:pt x="493" y="268"/>
                    <a:pt x="492" y="266"/>
                    <a:pt x="491" y="264"/>
                  </a:cubicBezTo>
                  <a:cubicBezTo>
                    <a:pt x="490" y="262"/>
                    <a:pt x="490" y="261"/>
                    <a:pt x="491" y="260"/>
                  </a:cubicBezTo>
                  <a:cubicBezTo>
                    <a:pt x="491" y="260"/>
                    <a:pt x="491" y="259"/>
                    <a:pt x="491" y="258"/>
                  </a:cubicBezTo>
                  <a:cubicBezTo>
                    <a:pt x="491" y="256"/>
                    <a:pt x="490" y="254"/>
                    <a:pt x="490" y="253"/>
                  </a:cubicBezTo>
                  <a:cubicBezTo>
                    <a:pt x="490" y="253"/>
                    <a:pt x="485" y="248"/>
                    <a:pt x="485" y="247"/>
                  </a:cubicBezTo>
                  <a:cubicBezTo>
                    <a:pt x="484" y="247"/>
                    <a:pt x="482" y="245"/>
                    <a:pt x="480" y="245"/>
                  </a:cubicBezTo>
                  <a:cubicBezTo>
                    <a:pt x="479" y="244"/>
                    <a:pt x="478" y="244"/>
                    <a:pt x="478" y="243"/>
                  </a:cubicBezTo>
                  <a:cubicBezTo>
                    <a:pt x="477" y="243"/>
                    <a:pt x="475" y="240"/>
                    <a:pt x="475" y="238"/>
                  </a:cubicBezTo>
                  <a:cubicBezTo>
                    <a:pt x="475" y="237"/>
                    <a:pt x="475" y="237"/>
                    <a:pt x="475" y="236"/>
                  </a:cubicBezTo>
                  <a:cubicBezTo>
                    <a:pt x="476" y="236"/>
                    <a:pt x="476" y="235"/>
                    <a:pt x="476" y="234"/>
                  </a:cubicBezTo>
                  <a:cubicBezTo>
                    <a:pt x="475" y="233"/>
                    <a:pt x="474" y="231"/>
                    <a:pt x="472" y="230"/>
                  </a:cubicBezTo>
                  <a:cubicBezTo>
                    <a:pt x="471" y="230"/>
                    <a:pt x="468" y="226"/>
                    <a:pt x="468" y="225"/>
                  </a:cubicBezTo>
                  <a:cubicBezTo>
                    <a:pt x="468" y="224"/>
                    <a:pt x="467" y="223"/>
                    <a:pt x="467" y="223"/>
                  </a:cubicBezTo>
                  <a:cubicBezTo>
                    <a:pt x="467" y="222"/>
                    <a:pt x="466" y="219"/>
                    <a:pt x="465" y="219"/>
                  </a:cubicBezTo>
                  <a:cubicBezTo>
                    <a:pt x="464" y="218"/>
                    <a:pt x="463" y="215"/>
                    <a:pt x="463" y="212"/>
                  </a:cubicBezTo>
                  <a:cubicBezTo>
                    <a:pt x="463" y="209"/>
                    <a:pt x="462" y="207"/>
                    <a:pt x="462" y="207"/>
                  </a:cubicBezTo>
                  <a:cubicBezTo>
                    <a:pt x="462" y="207"/>
                    <a:pt x="457" y="205"/>
                    <a:pt x="457" y="204"/>
                  </a:cubicBezTo>
                  <a:cubicBezTo>
                    <a:pt x="457" y="203"/>
                    <a:pt x="457" y="203"/>
                    <a:pt x="457" y="202"/>
                  </a:cubicBezTo>
                  <a:cubicBezTo>
                    <a:pt x="456" y="200"/>
                    <a:pt x="456" y="198"/>
                    <a:pt x="456" y="198"/>
                  </a:cubicBezTo>
                  <a:cubicBezTo>
                    <a:pt x="455" y="196"/>
                    <a:pt x="452" y="192"/>
                    <a:pt x="451" y="189"/>
                  </a:cubicBezTo>
                  <a:cubicBezTo>
                    <a:pt x="450" y="189"/>
                    <a:pt x="450" y="188"/>
                    <a:pt x="449" y="186"/>
                  </a:cubicBezTo>
                  <a:cubicBezTo>
                    <a:pt x="447" y="183"/>
                    <a:pt x="445" y="178"/>
                    <a:pt x="444" y="178"/>
                  </a:cubicBezTo>
                  <a:cubicBezTo>
                    <a:pt x="442" y="176"/>
                    <a:pt x="441" y="174"/>
                    <a:pt x="441" y="172"/>
                  </a:cubicBezTo>
                  <a:cubicBezTo>
                    <a:pt x="441" y="171"/>
                    <a:pt x="439" y="167"/>
                    <a:pt x="437" y="164"/>
                  </a:cubicBezTo>
                  <a:cubicBezTo>
                    <a:pt x="437" y="164"/>
                    <a:pt x="437" y="164"/>
                    <a:pt x="437" y="164"/>
                  </a:cubicBezTo>
                  <a:cubicBezTo>
                    <a:pt x="436" y="163"/>
                    <a:pt x="434" y="157"/>
                    <a:pt x="433" y="156"/>
                  </a:cubicBezTo>
                  <a:cubicBezTo>
                    <a:pt x="433" y="155"/>
                    <a:pt x="430" y="149"/>
                    <a:pt x="429" y="147"/>
                  </a:cubicBezTo>
                  <a:cubicBezTo>
                    <a:pt x="428" y="146"/>
                    <a:pt x="426" y="141"/>
                    <a:pt x="426" y="141"/>
                  </a:cubicBezTo>
                  <a:cubicBezTo>
                    <a:pt x="426" y="141"/>
                    <a:pt x="426" y="140"/>
                    <a:pt x="426" y="140"/>
                  </a:cubicBezTo>
                  <a:cubicBezTo>
                    <a:pt x="429" y="137"/>
                    <a:pt x="429" y="137"/>
                    <a:pt x="429" y="137"/>
                  </a:cubicBezTo>
                  <a:cubicBezTo>
                    <a:pt x="429" y="137"/>
                    <a:pt x="430" y="137"/>
                    <a:pt x="430" y="137"/>
                  </a:cubicBezTo>
                  <a:cubicBezTo>
                    <a:pt x="430" y="137"/>
                    <a:pt x="430" y="137"/>
                    <a:pt x="430" y="138"/>
                  </a:cubicBezTo>
                  <a:cubicBezTo>
                    <a:pt x="436" y="148"/>
                    <a:pt x="436" y="148"/>
                    <a:pt x="436" y="148"/>
                  </a:cubicBezTo>
                  <a:cubicBezTo>
                    <a:pt x="440" y="153"/>
                    <a:pt x="440" y="153"/>
                    <a:pt x="440" y="153"/>
                  </a:cubicBezTo>
                  <a:cubicBezTo>
                    <a:pt x="442" y="159"/>
                    <a:pt x="442" y="159"/>
                    <a:pt x="442" y="159"/>
                  </a:cubicBezTo>
                  <a:cubicBezTo>
                    <a:pt x="442" y="160"/>
                    <a:pt x="443" y="160"/>
                    <a:pt x="444" y="161"/>
                  </a:cubicBezTo>
                  <a:cubicBezTo>
                    <a:pt x="444" y="160"/>
                    <a:pt x="444" y="159"/>
                    <a:pt x="444" y="158"/>
                  </a:cubicBezTo>
                  <a:cubicBezTo>
                    <a:pt x="444" y="156"/>
                    <a:pt x="444" y="155"/>
                    <a:pt x="444" y="154"/>
                  </a:cubicBezTo>
                  <a:cubicBezTo>
                    <a:pt x="446" y="152"/>
                    <a:pt x="446" y="152"/>
                    <a:pt x="446" y="151"/>
                  </a:cubicBezTo>
                  <a:cubicBezTo>
                    <a:pt x="446" y="151"/>
                    <a:pt x="446" y="151"/>
                    <a:pt x="446" y="151"/>
                  </a:cubicBezTo>
                  <a:cubicBezTo>
                    <a:pt x="445" y="151"/>
                    <a:pt x="442" y="150"/>
                    <a:pt x="443" y="147"/>
                  </a:cubicBezTo>
                  <a:cubicBezTo>
                    <a:pt x="443" y="144"/>
                    <a:pt x="442" y="143"/>
                    <a:pt x="442" y="143"/>
                  </a:cubicBezTo>
                  <a:cubicBezTo>
                    <a:pt x="441" y="142"/>
                    <a:pt x="440" y="141"/>
                    <a:pt x="438" y="140"/>
                  </a:cubicBezTo>
                  <a:cubicBezTo>
                    <a:pt x="437" y="139"/>
                    <a:pt x="437" y="139"/>
                    <a:pt x="436" y="139"/>
                  </a:cubicBezTo>
                  <a:cubicBezTo>
                    <a:pt x="435" y="138"/>
                    <a:pt x="434" y="135"/>
                    <a:pt x="433" y="131"/>
                  </a:cubicBezTo>
                  <a:cubicBezTo>
                    <a:pt x="433" y="130"/>
                    <a:pt x="433" y="129"/>
                    <a:pt x="432" y="129"/>
                  </a:cubicBezTo>
                  <a:cubicBezTo>
                    <a:pt x="432" y="127"/>
                    <a:pt x="429" y="123"/>
                    <a:pt x="428" y="121"/>
                  </a:cubicBezTo>
                  <a:cubicBezTo>
                    <a:pt x="427" y="120"/>
                    <a:pt x="426" y="119"/>
                    <a:pt x="425" y="119"/>
                  </a:cubicBezTo>
                  <a:cubicBezTo>
                    <a:pt x="424" y="118"/>
                    <a:pt x="423" y="118"/>
                    <a:pt x="422" y="117"/>
                  </a:cubicBezTo>
                  <a:cubicBezTo>
                    <a:pt x="422" y="116"/>
                    <a:pt x="422" y="116"/>
                    <a:pt x="421" y="115"/>
                  </a:cubicBezTo>
                  <a:cubicBezTo>
                    <a:pt x="421" y="113"/>
                    <a:pt x="420" y="111"/>
                    <a:pt x="419" y="111"/>
                  </a:cubicBezTo>
                  <a:cubicBezTo>
                    <a:pt x="416" y="110"/>
                    <a:pt x="414" y="100"/>
                    <a:pt x="414" y="100"/>
                  </a:cubicBezTo>
                  <a:cubicBezTo>
                    <a:pt x="414" y="99"/>
                    <a:pt x="412" y="97"/>
                    <a:pt x="411" y="96"/>
                  </a:cubicBezTo>
                  <a:cubicBezTo>
                    <a:pt x="410" y="95"/>
                    <a:pt x="409" y="94"/>
                    <a:pt x="408" y="93"/>
                  </a:cubicBezTo>
                  <a:cubicBezTo>
                    <a:pt x="406" y="92"/>
                    <a:pt x="405" y="90"/>
                    <a:pt x="404" y="88"/>
                  </a:cubicBezTo>
                  <a:cubicBezTo>
                    <a:pt x="403" y="86"/>
                    <a:pt x="402" y="85"/>
                    <a:pt x="402" y="85"/>
                  </a:cubicBezTo>
                  <a:cubicBezTo>
                    <a:pt x="401" y="84"/>
                    <a:pt x="401" y="84"/>
                    <a:pt x="401" y="84"/>
                  </a:cubicBezTo>
                  <a:cubicBezTo>
                    <a:pt x="399" y="83"/>
                    <a:pt x="396" y="79"/>
                    <a:pt x="397" y="75"/>
                  </a:cubicBezTo>
                  <a:cubicBezTo>
                    <a:pt x="397" y="71"/>
                    <a:pt x="397" y="71"/>
                    <a:pt x="394" y="69"/>
                  </a:cubicBezTo>
                  <a:cubicBezTo>
                    <a:pt x="393" y="68"/>
                    <a:pt x="392" y="67"/>
                    <a:pt x="391" y="66"/>
                  </a:cubicBezTo>
                  <a:cubicBezTo>
                    <a:pt x="391" y="65"/>
                    <a:pt x="392" y="64"/>
                    <a:pt x="393" y="62"/>
                  </a:cubicBezTo>
                  <a:cubicBezTo>
                    <a:pt x="393" y="61"/>
                    <a:pt x="393" y="60"/>
                    <a:pt x="391" y="59"/>
                  </a:cubicBezTo>
                  <a:cubicBezTo>
                    <a:pt x="390" y="58"/>
                    <a:pt x="390" y="58"/>
                    <a:pt x="390" y="57"/>
                  </a:cubicBezTo>
                  <a:cubicBezTo>
                    <a:pt x="388" y="56"/>
                    <a:pt x="388" y="54"/>
                    <a:pt x="388" y="52"/>
                  </a:cubicBezTo>
                  <a:cubicBezTo>
                    <a:pt x="388" y="51"/>
                    <a:pt x="388" y="51"/>
                    <a:pt x="388" y="50"/>
                  </a:cubicBezTo>
                  <a:cubicBezTo>
                    <a:pt x="389" y="49"/>
                    <a:pt x="389" y="49"/>
                    <a:pt x="388" y="48"/>
                  </a:cubicBezTo>
                  <a:cubicBezTo>
                    <a:pt x="387" y="48"/>
                    <a:pt x="385" y="46"/>
                    <a:pt x="384" y="44"/>
                  </a:cubicBezTo>
                  <a:cubicBezTo>
                    <a:pt x="384" y="44"/>
                    <a:pt x="384" y="43"/>
                    <a:pt x="384" y="43"/>
                  </a:cubicBezTo>
                  <a:cubicBezTo>
                    <a:pt x="385" y="42"/>
                    <a:pt x="385" y="40"/>
                    <a:pt x="384" y="40"/>
                  </a:cubicBezTo>
                  <a:cubicBezTo>
                    <a:pt x="384" y="39"/>
                    <a:pt x="383" y="38"/>
                    <a:pt x="382" y="37"/>
                  </a:cubicBezTo>
                  <a:cubicBezTo>
                    <a:pt x="382" y="36"/>
                    <a:pt x="382" y="35"/>
                    <a:pt x="382" y="35"/>
                  </a:cubicBezTo>
                  <a:cubicBezTo>
                    <a:pt x="383" y="34"/>
                    <a:pt x="381" y="32"/>
                    <a:pt x="380" y="31"/>
                  </a:cubicBezTo>
                  <a:cubicBezTo>
                    <a:pt x="380" y="30"/>
                    <a:pt x="377" y="28"/>
                    <a:pt x="377" y="26"/>
                  </a:cubicBezTo>
                  <a:cubicBezTo>
                    <a:pt x="377" y="25"/>
                    <a:pt x="377" y="25"/>
                    <a:pt x="377" y="24"/>
                  </a:cubicBezTo>
                  <a:cubicBezTo>
                    <a:pt x="378" y="23"/>
                    <a:pt x="378" y="20"/>
                    <a:pt x="378" y="20"/>
                  </a:cubicBezTo>
                  <a:cubicBezTo>
                    <a:pt x="374" y="14"/>
                    <a:pt x="374" y="14"/>
                    <a:pt x="374" y="13"/>
                  </a:cubicBezTo>
                  <a:cubicBezTo>
                    <a:pt x="375" y="13"/>
                    <a:pt x="375" y="13"/>
                    <a:pt x="376" y="12"/>
                  </a:cubicBezTo>
                  <a:cubicBezTo>
                    <a:pt x="376" y="11"/>
                    <a:pt x="377" y="10"/>
                    <a:pt x="377" y="10"/>
                  </a:cubicBezTo>
                  <a:cubicBezTo>
                    <a:pt x="377" y="9"/>
                    <a:pt x="374" y="7"/>
                    <a:pt x="373" y="4"/>
                  </a:cubicBezTo>
                  <a:cubicBezTo>
                    <a:pt x="368" y="6"/>
                    <a:pt x="368" y="6"/>
                    <a:pt x="368" y="6"/>
                  </a:cubicBezTo>
                  <a:cubicBezTo>
                    <a:pt x="365" y="7"/>
                    <a:pt x="362" y="6"/>
                    <a:pt x="359" y="5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25"/>
            <p:cNvSpPr>
              <a:spLocks/>
            </p:cNvSpPr>
            <p:nvPr/>
          </p:nvSpPr>
          <p:spPr bwMode="auto">
            <a:xfrm>
              <a:off x="5829300" y="3494088"/>
              <a:ext cx="974725" cy="1050925"/>
            </a:xfrm>
            <a:custGeom>
              <a:avLst/>
              <a:gdLst>
                <a:gd name="T0" fmla="*/ 149 w 383"/>
                <a:gd name="T1" fmla="*/ 374 h 413"/>
                <a:gd name="T2" fmla="*/ 360 w 383"/>
                <a:gd name="T3" fmla="*/ 389 h 413"/>
                <a:gd name="T4" fmla="*/ 380 w 383"/>
                <a:gd name="T5" fmla="*/ 69 h 413"/>
                <a:gd name="T6" fmla="*/ 380 w 383"/>
                <a:gd name="T7" fmla="*/ 69 h 413"/>
                <a:gd name="T8" fmla="*/ 380 w 383"/>
                <a:gd name="T9" fmla="*/ 69 h 413"/>
                <a:gd name="T10" fmla="*/ 383 w 383"/>
                <a:gd name="T11" fmla="*/ 33 h 413"/>
                <a:gd name="T12" fmla="*/ 383 w 383"/>
                <a:gd name="T13" fmla="*/ 32 h 413"/>
                <a:gd name="T14" fmla="*/ 52 w 383"/>
                <a:gd name="T15" fmla="*/ 0 h 413"/>
                <a:gd name="T16" fmla="*/ 0 w 383"/>
                <a:gd name="T17" fmla="*/ 407 h 413"/>
                <a:gd name="T18" fmla="*/ 51 w 383"/>
                <a:gd name="T19" fmla="*/ 413 h 413"/>
                <a:gd name="T20" fmla="*/ 55 w 383"/>
                <a:gd name="T21" fmla="*/ 382 h 413"/>
                <a:gd name="T22" fmla="*/ 56 w 383"/>
                <a:gd name="T23" fmla="*/ 381 h 413"/>
                <a:gd name="T24" fmla="*/ 146 w 383"/>
                <a:gd name="T25" fmla="*/ 389 h 413"/>
                <a:gd name="T26" fmla="*/ 148 w 383"/>
                <a:gd name="T27" fmla="*/ 375 h 413"/>
                <a:gd name="T28" fmla="*/ 149 w 383"/>
                <a:gd name="T29" fmla="*/ 374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3" h="413">
                  <a:moveTo>
                    <a:pt x="149" y="374"/>
                  </a:moveTo>
                  <a:cubicBezTo>
                    <a:pt x="360" y="389"/>
                    <a:pt x="360" y="389"/>
                    <a:pt x="360" y="389"/>
                  </a:cubicBezTo>
                  <a:cubicBezTo>
                    <a:pt x="380" y="69"/>
                    <a:pt x="380" y="69"/>
                    <a:pt x="380" y="69"/>
                  </a:cubicBezTo>
                  <a:cubicBezTo>
                    <a:pt x="380" y="69"/>
                    <a:pt x="380" y="69"/>
                    <a:pt x="380" y="69"/>
                  </a:cubicBezTo>
                  <a:cubicBezTo>
                    <a:pt x="380" y="69"/>
                    <a:pt x="380" y="69"/>
                    <a:pt x="380" y="69"/>
                  </a:cubicBezTo>
                  <a:cubicBezTo>
                    <a:pt x="383" y="33"/>
                    <a:pt x="383" y="33"/>
                    <a:pt x="383" y="33"/>
                  </a:cubicBezTo>
                  <a:cubicBezTo>
                    <a:pt x="383" y="33"/>
                    <a:pt x="383" y="33"/>
                    <a:pt x="383" y="32"/>
                  </a:cubicBezTo>
                  <a:cubicBezTo>
                    <a:pt x="313" y="27"/>
                    <a:pt x="186" y="17"/>
                    <a:pt x="52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51" y="413"/>
                    <a:pt x="51" y="413"/>
                    <a:pt x="51" y="413"/>
                  </a:cubicBezTo>
                  <a:cubicBezTo>
                    <a:pt x="55" y="382"/>
                    <a:pt x="55" y="382"/>
                    <a:pt x="55" y="382"/>
                  </a:cubicBezTo>
                  <a:cubicBezTo>
                    <a:pt x="55" y="381"/>
                    <a:pt x="55" y="381"/>
                    <a:pt x="56" y="381"/>
                  </a:cubicBezTo>
                  <a:cubicBezTo>
                    <a:pt x="146" y="389"/>
                    <a:pt x="146" y="389"/>
                    <a:pt x="146" y="389"/>
                  </a:cubicBezTo>
                  <a:cubicBezTo>
                    <a:pt x="148" y="375"/>
                    <a:pt x="148" y="375"/>
                    <a:pt x="148" y="375"/>
                  </a:cubicBezTo>
                  <a:cubicBezTo>
                    <a:pt x="148" y="375"/>
                    <a:pt x="148" y="374"/>
                    <a:pt x="149" y="374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26"/>
            <p:cNvSpPr>
              <a:spLocks/>
            </p:cNvSpPr>
            <p:nvPr/>
          </p:nvSpPr>
          <p:spPr bwMode="auto">
            <a:xfrm>
              <a:off x="5829300" y="3494088"/>
              <a:ext cx="974725" cy="1050925"/>
            </a:xfrm>
            <a:custGeom>
              <a:avLst/>
              <a:gdLst>
                <a:gd name="T0" fmla="*/ 149 w 383"/>
                <a:gd name="T1" fmla="*/ 374 h 413"/>
                <a:gd name="T2" fmla="*/ 360 w 383"/>
                <a:gd name="T3" fmla="*/ 389 h 413"/>
                <a:gd name="T4" fmla="*/ 380 w 383"/>
                <a:gd name="T5" fmla="*/ 69 h 413"/>
                <a:gd name="T6" fmla="*/ 380 w 383"/>
                <a:gd name="T7" fmla="*/ 69 h 413"/>
                <a:gd name="T8" fmla="*/ 380 w 383"/>
                <a:gd name="T9" fmla="*/ 69 h 413"/>
                <a:gd name="T10" fmla="*/ 383 w 383"/>
                <a:gd name="T11" fmla="*/ 33 h 413"/>
                <a:gd name="T12" fmla="*/ 383 w 383"/>
                <a:gd name="T13" fmla="*/ 32 h 413"/>
                <a:gd name="T14" fmla="*/ 52 w 383"/>
                <a:gd name="T15" fmla="*/ 0 h 413"/>
                <a:gd name="T16" fmla="*/ 0 w 383"/>
                <a:gd name="T17" fmla="*/ 407 h 413"/>
                <a:gd name="T18" fmla="*/ 51 w 383"/>
                <a:gd name="T19" fmla="*/ 413 h 413"/>
                <a:gd name="T20" fmla="*/ 55 w 383"/>
                <a:gd name="T21" fmla="*/ 382 h 413"/>
                <a:gd name="T22" fmla="*/ 56 w 383"/>
                <a:gd name="T23" fmla="*/ 381 h 413"/>
                <a:gd name="T24" fmla="*/ 146 w 383"/>
                <a:gd name="T25" fmla="*/ 389 h 413"/>
                <a:gd name="T26" fmla="*/ 148 w 383"/>
                <a:gd name="T27" fmla="*/ 375 h 413"/>
                <a:gd name="T28" fmla="*/ 149 w 383"/>
                <a:gd name="T29" fmla="*/ 374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3" h="413">
                  <a:moveTo>
                    <a:pt x="149" y="374"/>
                  </a:moveTo>
                  <a:cubicBezTo>
                    <a:pt x="360" y="389"/>
                    <a:pt x="360" y="389"/>
                    <a:pt x="360" y="389"/>
                  </a:cubicBezTo>
                  <a:cubicBezTo>
                    <a:pt x="380" y="69"/>
                    <a:pt x="380" y="69"/>
                    <a:pt x="380" y="69"/>
                  </a:cubicBezTo>
                  <a:cubicBezTo>
                    <a:pt x="380" y="69"/>
                    <a:pt x="380" y="69"/>
                    <a:pt x="380" y="69"/>
                  </a:cubicBezTo>
                  <a:cubicBezTo>
                    <a:pt x="380" y="69"/>
                    <a:pt x="380" y="69"/>
                    <a:pt x="380" y="69"/>
                  </a:cubicBezTo>
                  <a:cubicBezTo>
                    <a:pt x="383" y="33"/>
                    <a:pt x="383" y="33"/>
                    <a:pt x="383" y="33"/>
                  </a:cubicBezTo>
                  <a:cubicBezTo>
                    <a:pt x="383" y="33"/>
                    <a:pt x="383" y="33"/>
                    <a:pt x="383" y="32"/>
                  </a:cubicBezTo>
                  <a:cubicBezTo>
                    <a:pt x="313" y="27"/>
                    <a:pt x="186" y="17"/>
                    <a:pt x="52" y="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51" y="413"/>
                    <a:pt x="51" y="413"/>
                    <a:pt x="51" y="413"/>
                  </a:cubicBezTo>
                  <a:cubicBezTo>
                    <a:pt x="55" y="382"/>
                    <a:pt x="55" y="382"/>
                    <a:pt x="55" y="382"/>
                  </a:cubicBezTo>
                  <a:cubicBezTo>
                    <a:pt x="55" y="381"/>
                    <a:pt x="55" y="381"/>
                    <a:pt x="56" y="381"/>
                  </a:cubicBezTo>
                  <a:cubicBezTo>
                    <a:pt x="146" y="389"/>
                    <a:pt x="146" y="389"/>
                    <a:pt x="146" y="389"/>
                  </a:cubicBezTo>
                  <a:cubicBezTo>
                    <a:pt x="148" y="375"/>
                    <a:pt x="148" y="375"/>
                    <a:pt x="148" y="375"/>
                  </a:cubicBezTo>
                  <a:cubicBezTo>
                    <a:pt x="148" y="375"/>
                    <a:pt x="148" y="374"/>
                    <a:pt x="149" y="374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27"/>
            <p:cNvSpPr>
              <a:spLocks/>
            </p:cNvSpPr>
            <p:nvPr/>
          </p:nvSpPr>
          <p:spPr bwMode="auto">
            <a:xfrm>
              <a:off x="8440738" y="3933826"/>
              <a:ext cx="498475" cy="871538"/>
            </a:xfrm>
            <a:custGeom>
              <a:avLst/>
              <a:gdLst>
                <a:gd name="T0" fmla="*/ 70 w 196"/>
                <a:gd name="T1" fmla="*/ 6 h 342"/>
                <a:gd name="T2" fmla="*/ 71 w 196"/>
                <a:gd name="T3" fmla="*/ 17 h 342"/>
                <a:gd name="T4" fmla="*/ 61 w 196"/>
                <a:gd name="T5" fmla="*/ 22 h 342"/>
                <a:gd name="T6" fmla="*/ 60 w 196"/>
                <a:gd name="T7" fmla="*/ 27 h 342"/>
                <a:gd name="T8" fmla="*/ 58 w 196"/>
                <a:gd name="T9" fmla="*/ 31 h 342"/>
                <a:gd name="T10" fmla="*/ 56 w 196"/>
                <a:gd name="T11" fmla="*/ 41 h 342"/>
                <a:gd name="T12" fmla="*/ 55 w 196"/>
                <a:gd name="T13" fmla="*/ 49 h 342"/>
                <a:gd name="T14" fmla="*/ 44 w 196"/>
                <a:gd name="T15" fmla="*/ 52 h 342"/>
                <a:gd name="T16" fmla="*/ 35 w 196"/>
                <a:gd name="T17" fmla="*/ 65 h 342"/>
                <a:gd name="T18" fmla="*/ 36 w 196"/>
                <a:gd name="T19" fmla="*/ 70 h 342"/>
                <a:gd name="T20" fmla="*/ 34 w 196"/>
                <a:gd name="T21" fmla="*/ 78 h 342"/>
                <a:gd name="T22" fmla="*/ 26 w 196"/>
                <a:gd name="T23" fmla="*/ 79 h 342"/>
                <a:gd name="T24" fmla="*/ 23 w 196"/>
                <a:gd name="T25" fmla="*/ 80 h 342"/>
                <a:gd name="T26" fmla="*/ 27 w 196"/>
                <a:gd name="T27" fmla="*/ 91 h 342"/>
                <a:gd name="T28" fmla="*/ 24 w 196"/>
                <a:gd name="T29" fmla="*/ 96 h 342"/>
                <a:gd name="T30" fmla="*/ 22 w 196"/>
                <a:gd name="T31" fmla="*/ 103 h 342"/>
                <a:gd name="T32" fmla="*/ 20 w 196"/>
                <a:gd name="T33" fmla="*/ 105 h 342"/>
                <a:gd name="T34" fmla="*/ 19 w 196"/>
                <a:gd name="T35" fmla="*/ 115 h 342"/>
                <a:gd name="T36" fmla="*/ 27 w 196"/>
                <a:gd name="T37" fmla="*/ 120 h 342"/>
                <a:gd name="T38" fmla="*/ 25 w 196"/>
                <a:gd name="T39" fmla="*/ 130 h 342"/>
                <a:gd name="T40" fmla="*/ 24 w 196"/>
                <a:gd name="T41" fmla="*/ 145 h 342"/>
                <a:gd name="T42" fmla="*/ 25 w 196"/>
                <a:gd name="T43" fmla="*/ 148 h 342"/>
                <a:gd name="T44" fmla="*/ 28 w 196"/>
                <a:gd name="T45" fmla="*/ 158 h 342"/>
                <a:gd name="T46" fmla="*/ 29 w 196"/>
                <a:gd name="T47" fmla="*/ 173 h 342"/>
                <a:gd name="T48" fmla="*/ 28 w 196"/>
                <a:gd name="T49" fmla="*/ 182 h 342"/>
                <a:gd name="T50" fmla="*/ 33 w 196"/>
                <a:gd name="T51" fmla="*/ 195 h 342"/>
                <a:gd name="T52" fmla="*/ 23 w 196"/>
                <a:gd name="T53" fmla="*/ 226 h 342"/>
                <a:gd name="T54" fmla="*/ 14 w 196"/>
                <a:gd name="T55" fmla="*/ 240 h 342"/>
                <a:gd name="T56" fmla="*/ 9 w 196"/>
                <a:gd name="T57" fmla="*/ 246 h 342"/>
                <a:gd name="T58" fmla="*/ 6 w 196"/>
                <a:gd name="T59" fmla="*/ 255 h 342"/>
                <a:gd name="T60" fmla="*/ 4 w 196"/>
                <a:gd name="T61" fmla="*/ 257 h 342"/>
                <a:gd name="T62" fmla="*/ 3 w 196"/>
                <a:gd name="T63" fmla="*/ 270 h 342"/>
                <a:gd name="T64" fmla="*/ 0 w 196"/>
                <a:gd name="T65" fmla="*/ 274 h 342"/>
                <a:gd name="T66" fmla="*/ 3 w 196"/>
                <a:gd name="T67" fmla="*/ 284 h 342"/>
                <a:gd name="T68" fmla="*/ 112 w 196"/>
                <a:gd name="T69" fmla="*/ 287 h 342"/>
                <a:gd name="T70" fmla="*/ 112 w 196"/>
                <a:gd name="T71" fmla="*/ 296 h 342"/>
                <a:gd name="T72" fmla="*/ 118 w 196"/>
                <a:gd name="T73" fmla="*/ 313 h 342"/>
                <a:gd name="T74" fmla="*/ 122 w 196"/>
                <a:gd name="T75" fmla="*/ 320 h 342"/>
                <a:gd name="T76" fmla="*/ 126 w 196"/>
                <a:gd name="T77" fmla="*/ 334 h 342"/>
                <a:gd name="T78" fmla="*/ 130 w 196"/>
                <a:gd name="T79" fmla="*/ 342 h 342"/>
                <a:gd name="T80" fmla="*/ 136 w 196"/>
                <a:gd name="T81" fmla="*/ 342 h 342"/>
                <a:gd name="T82" fmla="*/ 139 w 196"/>
                <a:gd name="T83" fmla="*/ 338 h 342"/>
                <a:gd name="T84" fmla="*/ 140 w 196"/>
                <a:gd name="T85" fmla="*/ 331 h 342"/>
                <a:gd name="T86" fmla="*/ 142 w 196"/>
                <a:gd name="T87" fmla="*/ 324 h 342"/>
                <a:gd name="T88" fmla="*/ 149 w 196"/>
                <a:gd name="T89" fmla="*/ 327 h 342"/>
                <a:gd name="T90" fmla="*/ 154 w 196"/>
                <a:gd name="T91" fmla="*/ 328 h 342"/>
                <a:gd name="T92" fmla="*/ 168 w 196"/>
                <a:gd name="T93" fmla="*/ 325 h 342"/>
                <a:gd name="T94" fmla="*/ 170 w 196"/>
                <a:gd name="T95" fmla="*/ 322 h 342"/>
                <a:gd name="T96" fmla="*/ 177 w 196"/>
                <a:gd name="T97" fmla="*/ 325 h 342"/>
                <a:gd name="T98" fmla="*/ 183 w 196"/>
                <a:gd name="T99" fmla="*/ 320 h 342"/>
                <a:gd name="T100" fmla="*/ 190 w 196"/>
                <a:gd name="T101" fmla="*/ 324 h 342"/>
                <a:gd name="T102" fmla="*/ 194 w 196"/>
                <a:gd name="T103" fmla="*/ 325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6" h="342">
                  <a:moveTo>
                    <a:pt x="186" y="186"/>
                  </a:moveTo>
                  <a:cubicBezTo>
                    <a:pt x="186" y="133"/>
                    <a:pt x="190" y="12"/>
                    <a:pt x="191" y="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1" y="7"/>
                    <a:pt x="72" y="9"/>
                    <a:pt x="72" y="10"/>
                  </a:cubicBezTo>
                  <a:cubicBezTo>
                    <a:pt x="74" y="11"/>
                    <a:pt x="75" y="12"/>
                    <a:pt x="75" y="13"/>
                  </a:cubicBezTo>
                  <a:cubicBezTo>
                    <a:pt x="75" y="15"/>
                    <a:pt x="73" y="17"/>
                    <a:pt x="71" y="17"/>
                  </a:cubicBezTo>
                  <a:cubicBezTo>
                    <a:pt x="71" y="17"/>
                    <a:pt x="68" y="17"/>
                    <a:pt x="67" y="16"/>
                  </a:cubicBezTo>
                  <a:cubicBezTo>
                    <a:pt x="67" y="17"/>
                    <a:pt x="66" y="18"/>
                    <a:pt x="65" y="20"/>
                  </a:cubicBezTo>
                  <a:cubicBezTo>
                    <a:pt x="64" y="21"/>
                    <a:pt x="62" y="22"/>
                    <a:pt x="61" y="22"/>
                  </a:cubicBezTo>
                  <a:cubicBezTo>
                    <a:pt x="60" y="22"/>
                    <a:pt x="59" y="23"/>
                    <a:pt x="59" y="23"/>
                  </a:cubicBezTo>
                  <a:cubicBezTo>
                    <a:pt x="59" y="24"/>
                    <a:pt x="59" y="25"/>
                    <a:pt x="59" y="25"/>
                  </a:cubicBezTo>
                  <a:cubicBezTo>
                    <a:pt x="60" y="26"/>
                    <a:pt x="60" y="26"/>
                    <a:pt x="60" y="27"/>
                  </a:cubicBezTo>
                  <a:cubicBezTo>
                    <a:pt x="59" y="27"/>
                    <a:pt x="58" y="28"/>
                    <a:pt x="57" y="28"/>
                  </a:cubicBezTo>
                  <a:cubicBezTo>
                    <a:pt x="57" y="29"/>
                    <a:pt x="57" y="30"/>
                    <a:pt x="57" y="30"/>
                  </a:cubicBezTo>
                  <a:cubicBezTo>
                    <a:pt x="57" y="30"/>
                    <a:pt x="57" y="31"/>
                    <a:pt x="58" y="31"/>
                  </a:cubicBezTo>
                  <a:cubicBezTo>
                    <a:pt x="58" y="32"/>
                    <a:pt x="60" y="34"/>
                    <a:pt x="59" y="35"/>
                  </a:cubicBezTo>
                  <a:cubicBezTo>
                    <a:pt x="59" y="36"/>
                    <a:pt x="59" y="37"/>
                    <a:pt x="58" y="37"/>
                  </a:cubicBezTo>
                  <a:cubicBezTo>
                    <a:pt x="56" y="38"/>
                    <a:pt x="56" y="39"/>
                    <a:pt x="56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6" y="41"/>
                    <a:pt x="56" y="42"/>
                    <a:pt x="56" y="43"/>
                  </a:cubicBezTo>
                  <a:cubicBezTo>
                    <a:pt x="56" y="45"/>
                    <a:pt x="56" y="48"/>
                    <a:pt x="55" y="49"/>
                  </a:cubicBezTo>
                  <a:cubicBezTo>
                    <a:pt x="54" y="49"/>
                    <a:pt x="54" y="50"/>
                    <a:pt x="54" y="50"/>
                  </a:cubicBezTo>
                  <a:cubicBezTo>
                    <a:pt x="52" y="51"/>
                    <a:pt x="51" y="52"/>
                    <a:pt x="48" y="51"/>
                  </a:cubicBezTo>
                  <a:cubicBezTo>
                    <a:pt x="44" y="50"/>
                    <a:pt x="44" y="51"/>
                    <a:pt x="44" y="52"/>
                  </a:cubicBezTo>
                  <a:cubicBezTo>
                    <a:pt x="43" y="54"/>
                    <a:pt x="42" y="56"/>
                    <a:pt x="42" y="58"/>
                  </a:cubicBezTo>
                  <a:cubicBezTo>
                    <a:pt x="43" y="60"/>
                    <a:pt x="42" y="62"/>
                    <a:pt x="40" y="63"/>
                  </a:cubicBezTo>
                  <a:cubicBezTo>
                    <a:pt x="35" y="64"/>
                    <a:pt x="35" y="65"/>
                    <a:pt x="35" y="65"/>
                  </a:cubicBezTo>
                  <a:cubicBezTo>
                    <a:pt x="35" y="66"/>
                    <a:pt x="35" y="66"/>
                    <a:pt x="35" y="66"/>
                  </a:cubicBezTo>
                  <a:cubicBezTo>
                    <a:pt x="34" y="66"/>
                    <a:pt x="34" y="68"/>
                    <a:pt x="35" y="68"/>
                  </a:cubicBezTo>
                  <a:cubicBezTo>
                    <a:pt x="35" y="69"/>
                    <a:pt x="36" y="69"/>
                    <a:pt x="36" y="70"/>
                  </a:cubicBezTo>
                  <a:cubicBezTo>
                    <a:pt x="36" y="71"/>
                    <a:pt x="36" y="72"/>
                    <a:pt x="34" y="73"/>
                  </a:cubicBezTo>
                  <a:cubicBezTo>
                    <a:pt x="33" y="74"/>
                    <a:pt x="33" y="75"/>
                    <a:pt x="33" y="76"/>
                  </a:cubicBezTo>
                  <a:cubicBezTo>
                    <a:pt x="34" y="76"/>
                    <a:pt x="34" y="77"/>
                    <a:pt x="34" y="78"/>
                  </a:cubicBezTo>
                  <a:cubicBezTo>
                    <a:pt x="34" y="79"/>
                    <a:pt x="33" y="81"/>
                    <a:pt x="32" y="81"/>
                  </a:cubicBezTo>
                  <a:cubicBezTo>
                    <a:pt x="31" y="82"/>
                    <a:pt x="30" y="82"/>
                    <a:pt x="29" y="82"/>
                  </a:cubicBezTo>
                  <a:cubicBezTo>
                    <a:pt x="27" y="81"/>
                    <a:pt x="26" y="80"/>
                    <a:pt x="26" y="79"/>
                  </a:cubicBezTo>
                  <a:cubicBezTo>
                    <a:pt x="25" y="79"/>
                    <a:pt x="25" y="79"/>
                    <a:pt x="24" y="79"/>
                  </a:cubicBezTo>
                  <a:cubicBezTo>
                    <a:pt x="24" y="78"/>
                    <a:pt x="24" y="78"/>
                    <a:pt x="24" y="79"/>
                  </a:cubicBezTo>
                  <a:cubicBezTo>
                    <a:pt x="23" y="79"/>
                    <a:pt x="23" y="80"/>
                    <a:pt x="23" y="80"/>
                  </a:cubicBezTo>
                  <a:cubicBezTo>
                    <a:pt x="23" y="81"/>
                    <a:pt x="23" y="84"/>
                    <a:pt x="23" y="84"/>
                  </a:cubicBezTo>
                  <a:cubicBezTo>
                    <a:pt x="24" y="84"/>
                    <a:pt x="27" y="87"/>
                    <a:pt x="27" y="89"/>
                  </a:cubicBezTo>
                  <a:cubicBezTo>
                    <a:pt x="27" y="90"/>
                    <a:pt x="27" y="90"/>
                    <a:pt x="27" y="91"/>
                  </a:cubicBezTo>
                  <a:cubicBezTo>
                    <a:pt x="26" y="92"/>
                    <a:pt x="25" y="92"/>
                    <a:pt x="25" y="93"/>
                  </a:cubicBezTo>
                  <a:cubicBezTo>
                    <a:pt x="24" y="93"/>
                    <a:pt x="23" y="94"/>
                    <a:pt x="23" y="94"/>
                  </a:cubicBezTo>
                  <a:cubicBezTo>
                    <a:pt x="23" y="95"/>
                    <a:pt x="24" y="95"/>
                    <a:pt x="24" y="96"/>
                  </a:cubicBezTo>
                  <a:cubicBezTo>
                    <a:pt x="25" y="97"/>
                    <a:pt x="27" y="98"/>
                    <a:pt x="27" y="99"/>
                  </a:cubicBezTo>
                  <a:cubicBezTo>
                    <a:pt x="27" y="100"/>
                    <a:pt x="26" y="101"/>
                    <a:pt x="26" y="102"/>
                  </a:cubicBezTo>
                  <a:cubicBezTo>
                    <a:pt x="25" y="102"/>
                    <a:pt x="24" y="103"/>
                    <a:pt x="22" y="103"/>
                  </a:cubicBezTo>
                  <a:cubicBezTo>
                    <a:pt x="21" y="103"/>
                    <a:pt x="19" y="102"/>
                    <a:pt x="19" y="103"/>
                  </a:cubicBezTo>
                  <a:cubicBezTo>
                    <a:pt x="19" y="103"/>
                    <a:pt x="19" y="103"/>
                    <a:pt x="19" y="103"/>
                  </a:cubicBezTo>
                  <a:cubicBezTo>
                    <a:pt x="19" y="104"/>
                    <a:pt x="19" y="104"/>
                    <a:pt x="20" y="105"/>
                  </a:cubicBezTo>
                  <a:cubicBezTo>
                    <a:pt x="21" y="106"/>
                    <a:pt x="22" y="108"/>
                    <a:pt x="19" y="110"/>
                  </a:cubicBezTo>
                  <a:cubicBezTo>
                    <a:pt x="18" y="111"/>
                    <a:pt x="17" y="113"/>
                    <a:pt x="17" y="113"/>
                  </a:cubicBezTo>
                  <a:cubicBezTo>
                    <a:pt x="18" y="114"/>
                    <a:pt x="18" y="114"/>
                    <a:pt x="19" y="115"/>
                  </a:cubicBezTo>
                  <a:cubicBezTo>
                    <a:pt x="20" y="115"/>
                    <a:pt x="21" y="115"/>
                    <a:pt x="22" y="116"/>
                  </a:cubicBezTo>
                  <a:cubicBezTo>
                    <a:pt x="24" y="116"/>
                    <a:pt x="26" y="117"/>
                    <a:pt x="26" y="118"/>
                  </a:cubicBezTo>
                  <a:cubicBezTo>
                    <a:pt x="26" y="119"/>
                    <a:pt x="27" y="119"/>
                    <a:pt x="27" y="120"/>
                  </a:cubicBezTo>
                  <a:cubicBezTo>
                    <a:pt x="28" y="121"/>
                    <a:pt x="29" y="123"/>
                    <a:pt x="27" y="124"/>
                  </a:cubicBezTo>
                  <a:cubicBezTo>
                    <a:pt x="27" y="124"/>
                    <a:pt x="26" y="125"/>
                    <a:pt x="26" y="125"/>
                  </a:cubicBezTo>
                  <a:cubicBezTo>
                    <a:pt x="24" y="126"/>
                    <a:pt x="23" y="127"/>
                    <a:pt x="25" y="130"/>
                  </a:cubicBezTo>
                  <a:cubicBezTo>
                    <a:pt x="28" y="134"/>
                    <a:pt x="26" y="136"/>
                    <a:pt x="24" y="139"/>
                  </a:cubicBezTo>
                  <a:cubicBezTo>
                    <a:pt x="24" y="140"/>
                    <a:pt x="24" y="140"/>
                    <a:pt x="24" y="140"/>
                  </a:cubicBezTo>
                  <a:cubicBezTo>
                    <a:pt x="22" y="141"/>
                    <a:pt x="23" y="143"/>
                    <a:pt x="24" y="145"/>
                  </a:cubicBezTo>
                  <a:cubicBezTo>
                    <a:pt x="24" y="145"/>
                    <a:pt x="24" y="145"/>
                    <a:pt x="24" y="145"/>
                  </a:cubicBezTo>
                  <a:cubicBezTo>
                    <a:pt x="24" y="145"/>
                    <a:pt x="24" y="145"/>
                    <a:pt x="24" y="145"/>
                  </a:cubicBezTo>
                  <a:cubicBezTo>
                    <a:pt x="25" y="146"/>
                    <a:pt x="25" y="147"/>
                    <a:pt x="25" y="148"/>
                  </a:cubicBezTo>
                  <a:cubicBezTo>
                    <a:pt x="26" y="149"/>
                    <a:pt x="26" y="149"/>
                    <a:pt x="27" y="150"/>
                  </a:cubicBezTo>
                  <a:cubicBezTo>
                    <a:pt x="29" y="151"/>
                    <a:pt x="30" y="155"/>
                    <a:pt x="29" y="156"/>
                  </a:cubicBezTo>
                  <a:cubicBezTo>
                    <a:pt x="29" y="156"/>
                    <a:pt x="29" y="157"/>
                    <a:pt x="28" y="158"/>
                  </a:cubicBezTo>
                  <a:cubicBezTo>
                    <a:pt x="27" y="160"/>
                    <a:pt x="26" y="161"/>
                    <a:pt x="26" y="162"/>
                  </a:cubicBezTo>
                  <a:cubicBezTo>
                    <a:pt x="26" y="163"/>
                    <a:pt x="27" y="166"/>
                    <a:pt x="27" y="167"/>
                  </a:cubicBezTo>
                  <a:cubicBezTo>
                    <a:pt x="29" y="168"/>
                    <a:pt x="30" y="171"/>
                    <a:pt x="29" y="173"/>
                  </a:cubicBezTo>
                  <a:cubicBezTo>
                    <a:pt x="29" y="174"/>
                    <a:pt x="29" y="175"/>
                    <a:pt x="29" y="177"/>
                  </a:cubicBezTo>
                  <a:cubicBezTo>
                    <a:pt x="30" y="178"/>
                    <a:pt x="29" y="179"/>
                    <a:pt x="29" y="180"/>
                  </a:cubicBezTo>
                  <a:cubicBezTo>
                    <a:pt x="29" y="181"/>
                    <a:pt x="28" y="182"/>
                    <a:pt x="28" y="182"/>
                  </a:cubicBezTo>
                  <a:cubicBezTo>
                    <a:pt x="28" y="184"/>
                    <a:pt x="29" y="188"/>
                    <a:pt x="30" y="190"/>
                  </a:cubicBezTo>
                  <a:cubicBezTo>
                    <a:pt x="31" y="190"/>
                    <a:pt x="31" y="191"/>
                    <a:pt x="31" y="191"/>
                  </a:cubicBezTo>
                  <a:cubicBezTo>
                    <a:pt x="32" y="192"/>
                    <a:pt x="33" y="193"/>
                    <a:pt x="33" y="195"/>
                  </a:cubicBezTo>
                  <a:cubicBezTo>
                    <a:pt x="33" y="197"/>
                    <a:pt x="31" y="204"/>
                    <a:pt x="30" y="207"/>
                  </a:cubicBezTo>
                  <a:cubicBezTo>
                    <a:pt x="29" y="209"/>
                    <a:pt x="28" y="214"/>
                    <a:pt x="28" y="215"/>
                  </a:cubicBezTo>
                  <a:cubicBezTo>
                    <a:pt x="28" y="216"/>
                    <a:pt x="30" y="221"/>
                    <a:pt x="23" y="226"/>
                  </a:cubicBezTo>
                  <a:cubicBezTo>
                    <a:pt x="21" y="227"/>
                    <a:pt x="21" y="227"/>
                    <a:pt x="21" y="227"/>
                  </a:cubicBezTo>
                  <a:cubicBezTo>
                    <a:pt x="17" y="230"/>
                    <a:pt x="13" y="232"/>
                    <a:pt x="13" y="236"/>
                  </a:cubicBezTo>
                  <a:cubicBezTo>
                    <a:pt x="14" y="238"/>
                    <a:pt x="14" y="239"/>
                    <a:pt x="14" y="240"/>
                  </a:cubicBezTo>
                  <a:cubicBezTo>
                    <a:pt x="14" y="242"/>
                    <a:pt x="15" y="243"/>
                    <a:pt x="14" y="244"/>
                  </a:cubicBezTo>
                  <a:cubicBezTo>
                    <a:pt x="13" y="245"/>
                    <a:pt x="12" y="245"/>
                    <a:pt x="11" y="245"/>
                  </a:cubicBezTo>
                  <a:cubicBezTo>
                    <a:pt x="10" y="245"/>
                    <a:pt x="10" y="246"/>
                    <a:pt x="9" y="246"/>
                  </a:cubicBezTo>
                  <a:cubicBezTo>
                    <a:pt x="9" y="246"/>
                    <a:pt x="8" y="249"/>
                    <a:pt x="8" y="250"/>
                  </a:cubicBezTo>
                  <a:cubicBezTo>
                    <a:pt x="9" y="252"/>
                    <a:pt x="7" y="253"/>
                    <a:pt x="6" y="254"/>
                  </a:cubicBezTo>
                  <a:cubicBezTo>
                    <a:pt x="6" y="255"/>
                    <a:pt x="6" y="255"/>
                    <a:pt x="6" y="255"/>
                  </a:cubicBezTo>
                  <a:cubicBezTo>
                    <a:pt x="5" y="255"/>
                    <a:pt x="5" y="255"/>
                    <a:pt x="5" y="255"/>
                  </a:cubicBezTo>
                  <a:cubicBezTo>
                    <a:pt x="4" y="256"/>
                    <a:pt x="4" y="256"/>
                    <a:pt x="4" y="257"/>
                  </a:cubicBezTo>
                  <a:cubicBezTo>
                    <a:pt x="4" y="257"/>
                    <a:pt x="4" y="257"/>
                    <a:pt x="4" y="257"/>
                  </a:cubicBezTo>
                  <a:cubicBezTo>
                    <a:pt x="4" y="259"/>
                    <a:pt x="4" y="262"/>
                    <a:pt x="4" y="262"/>
                  </a:cubicBezTo>
                  <a:cubicBezTo>
                    <a:pt x="6" y="263"/>
                    <a:pt x="9" y="265"/>
                    <a:pt x="9" y="267"/>
                  </a:cubicBezTo>
                  <a:cubicBezTo>
                    <a:pt x="8" y="268"/>
                    <a:pt x="7" y="270"/>
                    <a:pt x="3" y="270"/>
                  </a:cubicBezTo>
                  <a:cubicBezTo>
                    <a:pt x="2" y="270"/>
                    <a:pt x="2" y="270"/>
                    <a:pt x="1" y="270"/>
                  </a:cubicBezTo>
                  <a:cubicBezTo>
                    <a:pt x="0" y="271"/>
                    <a:pt x="0" y="272"/>
                    <a:pt x="0" y="272"/>
                  </a:cubicBezTo>
                  <a:cubicBezTo>
                    <a:pt x="0" y="272"/>
                    <a:pt x="0" y="273"/>
                    <a:pt x="0" y="274"/>
                  </a:cubicBezTo>
                  <a:cubicBezTo>
                    <a:pt x="0" y="276"/>
                    <a:pt x="0" y="278"/>
                    <a:pt x="0" y="279"/>
                  </a:cubicBezTo>
                  <a:cubicBezTo>
                    <a:pt x="0" y="279"/>
                    <a:pt x="1" y="280"/>
                    <a:pt x="1" y="281"/>
                  </a:cubicBezTo>
                  <a:cubicBezTo>
                    <a:pt x="2" y="282"/>
                    <a:pt x="3" y="283"/>
                    <a:pt x="3" y="284"/>
                  </a:cubicBezTo>
                  <a:cubicBezTo>
                    <a:pt x="3" y="285"/>
                    <a:pt x="3" y="286"/>
                    <a:pt x="3" y="286"/>
                  </a:cubicBezTo>
                  <a:cubicBezTo>
                    <a:pt x="3" y="287"/>
                    <a:pt x="3" y="287"/>
                    <a:pt x="3" y="287"/>
                  </a:cubicBezTo>
                  <a:cubicBezTo>
                    <a:pt x="8" y="287"/>
                    <a:pt x="108" y="287"/>
                    <a:pt x="112" y="287"/>
                  </a:cubicBezTo>
                  <a:cubicBezTo>
                    <a:pt x="113" y="287"/>
                    <a:pt x="113" y="288"/>
                    <a:pt x="113" y="288"/>
                  </a:cubicBezTo>
                  <a:cubicBezTo>
                    <a:pt x="113" y="289"/>
                    <a:pt x="114" y="293"/>
                    <a:pt x="113" y="295"/>
                  </a:cubicBezTo>
                  <a:cubicBezTo>
                    <a:pt x="113" y="295"/>
                    <a:pt x="112" y="296"/>
                    <a:pt x="112" y="296"/>
                  </a:cubicBezTo>
                  <a:cubicBezTo>
                    <a:pt x="110" y="298"/>
                    <a:pt x="109" y="299"/>
                    <a:pt x="110" y="301"/>
                  </a:cubicBezTo>
                  <a:cubicBezTo>
                    <a:pt x="112" y="305"/>
                    <a:pt x="113" y="306"/>
                    <a:pt x="114" y="307"/>
                  </a:cubicBezTo>
                  <a:cubicBezTo>
                    <a:pt x="116" y="309"/>
                    <a:pt x="118" y="312"/>
                    <a:pt x="118" y="313"/>
                  </a:cubicBezTo>
                  <a:cubicBezTo>
                    <a:pt x="118" y="313"/>
                    <a:pt x="118" y="314"/>
                    <a:pt x="118" y="314"/>
                  </a:cubicBezTo>
                  <a:cubicBezTo>
                    <a:pt x="118" y="315"/>
                    <a:pt x="118" y="317"/>
                    <a:pt x="120" y="319"/>
                  </a:cubicBezTo>
                  <a:cubicBezTo>
                    <a:pt x="121" y="319"/>
                    <a:pt x="121" y="319"/>
                    <a:pt x="122" y="320"/>
                  </a:cubicBezTo>
                  <a:cubicBezTo>
                    <a:pt x="124" y="321"/>
                    <a:pt x="126" y="323"/>
                    <a:pt x="126" y="326"/>
                  </a:cubicBezTo>
                  <a:cubicBezTo>
                    <a:pt x="126" y="327"/>
                    <a:pt x="125" y="327"/>
                    <a:pt x="125" y="328"/>
                  </a:cubicBezTo>
                  <a:cubicBezTo>
                    <a:pt x="125" y="330"/>
                    <a:pt x="124" y="332"/>
                    <a:pt x="126" y="334"/>
                  </a:cubicBezTo>
                  <a:cubicBezTo>
                    <a:pt x="126" y="334"/>
                    <a:pt x="127" y="335"/>
                    <a:pt x="128" y="336"/>
                  </a:cubicBezTo>
                  <a:cubicBezTo>
                    <a:pt x="129" y="337"/>
                    <a:pt x="131" y="339"/>
                    <a:pt x="130" y="341"/>
                  </a:cubicBezTo>
                  <a:cubicBezTo>
                    <a:pt x="130" y="341"/>
                    <a:pt x="130" y="342"/>
                    <a:pt x="130" y="342"/>
                  </a:cubicBezTo>
                  <a:cubicBezTo>
                    <a:pt x="131" y="342"/>
                    <a:pt x="132" y="342"/>
                    <a:pt x="132" y="342"/>
                  </a:cubicBezTo>
                  <a:cubicBezTo>
                    <a:pt x="133" y="341"/>
                    <a:pt x="134" y="341"/>
                    <a:pt x="136" y="342"/>
                  </a:cubicBezTo>
                  <a:cubicBezTo>
                    <a:pt x="136" y="342"/>
                    <a:pt x="136" y="342"/>
                    <a:pt x="136" y="342"/>
                  </a:cubicBezTo>
                  <a:cubicBezTo>
                    <a:pt x="136" y="342"/>
                    <a:pt x="136" y="342"/>
                    <a:pt x="136" y="342"/>
                  </a:cubicBezTo>
                  <a:cubicBezTo>
                    <a:pt x="137" y="342"/>
                    <a:pt x="138" y="340"/>
                    <a:pt x="139" y="339"/>
                  </a:cubicBezTo>
                  <a:cubicBezTo>
                    <a:pt x="139" y="339"/>
                    <a:pt x="139" y="339"/>
                    <a:pt x="139" y="338"/>
                  </a:cubicBezTo>
                  <a:cubicBezTo>
                    <a:pt x="138" y="337"/>
                    <a:pt x="138" y="336"/>
                    <a:pt x="139" y="335"/>
                  </a:cubicBezTo>
                  <a:cubicBezTo>
                    <a:pt x="139" y="334"/>
                    <a:pt x="139" y="334"/>
                    <a:pt x="139" y="334"/>
                  </a:cubicBezTo>
                  <a:cubicBezTo>
                    <a:pt x="140" y="333"/>
                    <a:pt x="140" y="333"/>
                    <a:pt x="140" y="331"/>
                  </a:cubicBezTo>
                  <a:cubicBezTo>
                    <a:pt x="140" y="330"/>
                    <a:pt x="140" y="329"/>
                    <a:pt x="139" y="327"/>
                  </a:cubicBezTo>
                  <a:cubicBezTo>
                    <a:pt x="139" y="327"/>
                    <a:pt x="139" y="326"/>
                    <a:pt x="139" y="326"/>
                  </a:cubicBezTo>
                  <a:cubicBezTo>
                    <a:pt x="140" y="325"/>
                    <a:pt x="141" y="324"/>
                    <a:pt x="142" y="324"/>
                  </a:cubicBezTo>
                  <a:cubicBezTo>
                    <a:pt x="143" y="324"/>
                    <a:pt x="143" y="324"/>
                    <a:pt x="143" y="323"/>
                  </a:cubicBezTo>
                  <a:cubicBezTo>
                    <a:pt x="145" y="323"/>
                    <a:pt x="148" y="324"/>
                    <a:pt x="149" y="325"/>
                  </a:cubicBezTo>
                  <a:cubicBezTo>
                    <a:pt x="150" y="326"/>
                    <a:pt x="149" y="326"/>
                    <a:pt x="149" y="327"/>
                  </a:cubicBezTo>
                  <a:cubicBezTo>
                    <a:pt x="149" y="327"/>
                    <a:pt x="148" y="329"/>
                    <a:pt x="149" y="330"/>
                  </a:cubicBezTo>
                  <a:cubicBezTo>
                    <a:pt x="149" y="330"/>
                    <a:pt x="152" y="329"/>
                    <a:pt x="153" y="328"/>
                  </a:cubicBezTo>
                  <a:cubicBezTo>
                    <a:pt x="153" y="328"/>
                    <a:pt x="154" y="328"/>
                    <a:pt x="154" y="328"/>
                  </a:cubicBezTo>
                  <a:cubicBezTo>
                    <a:pt x="155" y="328"/>
                    <a:pt x="155" y="327"/>
                    <a:pt x="155" y="327"/>
                  </a:cubicBezTo>
                  <a:cubicBezTo>
                    <a:pt x="157" y="326"/>
                    <a:pt x="160" y="325"/>
                    <a:pt x="162" y="325"/>
                  </a:cubicBezTo>
                  <a:cubicBezTo>
                    <a:pt x="165" y="326"/>
                    <a:pt x="167" y="326"/>
                    <a:pt x="168" y="325"/>
                  </a:cubicBezTo>
                  <a:cubicBezTo>
                    <a:pt x="169" y="325"/>
                    <a:pt x="169" y="325"/>
                    <a:pt x="169" y="325"/>
                  </a:cubicBezTo>
                  <a:cubicBezTo>
                    <a:pt x="169" y="325"/>
                    <a:pt x="169" y="324"/>
                    <a:pt x="169" y="323"/>
                  </a:cubicBezTo>
                  <a:cubicBezTo>
                    <a:pt x="169" y="323"/>
                    <a:pt x="169" y="322"/>
                    <a:pt x="170" y="322"/>
                  </a:cubicBezTo>
                  <a:cubicBezTo>
                    <a:pt x="170" y="322"/>
                    <a:pt x="171" y="321"/>
                    <a:pt x="171" y="322"/>
                  </a:cubicBezTo>
                  <a:cubicBezTo>
                    <a:pt x="171" y="322"/>
                    <a:pt x="172" y="323"/>
                    <a:pt x="173" y="323"/>
                  </a:cubicBezTo>
                  <a:cubicBezTo>
                    <a:pt x="174" y="324"/>
                    <a:pt x="176" y="325"/>
                    <a:pt x="177" y="325"/>
                  </a:cubicBezTo>
                  <a:cubicBezTo>
                    <a:pt x="179" y="327"/>
                    <a:pt x="181" y="326"/>
                    <a:pt x="181" y="326"/>
                  </a:cubicBezTo>
                  <a:cubicBezTo>
                    <a:pt x="181" y="325"/>
                    <a:pt x="181" y="325"/>
                    <a:pt x="181" y="325"/>
                  </a:cubicBezTo>
                  <a:cubicBezTo>
                    <a:pt x="181" y="323"/>
                    <a:pt x="181" y="320"/>
                    <a:pt x="183" y="320"/>
                  </a:cubicBezTo>
                  <a:cubicBezTo>
                    <a:pt x="185" y="320"/>
                    <a:pt x="186" y="320"/>
                    <a:pt x="187" y="320"/>
                  </a:cubicBezTo>
                  <a:cubicBezTo>
                    <a:pt x="187" y="321"/>
                    <a:pt x="188" y="321"/>
                    <a:pt x="188" y="321"/>
                  </a:cubicBezTo>
                  <a:cubicBezTo>
                    <a:pt x="190" y="321"/>
                    <a:pt x="190" y="322"/>
                    <a:pt x="190" y="324"/>
                  </a:cubicBezTo>
                  <a:cubicBezTo>
                    <a:pt x="190" y="325"/>
                    <a:pt x="191" y="326"/>
                    <a:pt x="192" y="327"/>
                  </a:cubicBezTo>
                  <a:cubicBezTo>
                    <a:pt x="192" y="327"/>
                    <a:pt x="193" y="327"/>
                    <a:pt x="193" y="327"/>
                  </a:cubicBezTo>
                  <a:cubicBezTo>
                    <a:pt x="194" y="327"/>
                    <a:pt x="194" y="326"/>
                    <a:pt x="194" y="325"/>
                  </a:cubicBezTo>
                  <a:cubicBezTo>
                    <a:pt x="195" y="322"/>
                    <a:pt x="196" y="320"/>
                    <a:pt x="196" y="320"/>
                  </a:cubicBezTo>
                  <a:cubicBezTo>
                    <a:pt x="195" y="311"/>
                    <a:pt x="185" y="238"/>
                    <a:pt x="186" y="186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28"/>
            <p:cNvSpPr>
              <a:spLocks/>
            </p:cNvSpPr>
            <p:nvPr/>
          </p:nvSpPr>
          <p:spPr bwMode="auto">
            <a:xfrm>
              <a:off x="8401230" y="3933827"/>
              <a:ext cx="537982" cy="871538"/>
            </a:xfrm>
            <a:custGeom>
              <a:avLst/>
              <a:gdLst>
                <a:gd name="T0" fmla="*/ 70 w 196"/>
                <a:gd name="T1" fmla="*/ 6 h 342"/>
                <a:gd name="T2" fmla="*/ 71 w 196"/>
                <a:gd name="T3" fmla="*/ 17 h 342"/>
                <a:gd name="T4" fmla="*/ 61 w 196"/>
                <a:gd name="T5" fmla="*/ 22 h 342"/>
                <a:gd name="T6" fmla="*/ 60 w 196"/>
                <a:gd name="T7" fmla="*/ 27 h 342"/>
                <a:gd name="T8" fmla="*/ 58 w 196"/>
                <a:gd name="T9" fmla="*/ 31 h 342"/>
                <a:gd name="T10" fmla="*/ 56 w 196"/>
                <a:gd name="T11" fmla="*/ 41 h 342"/>
                <a:gd name="T12" fmla="*/ 55 w 196"/>
                <a:gd name="T13" fmla="*/ 49 h 342"/>
                <a:gd name="T14" fmla="*/ 44 w 196"/>
                <a:gd name="T15" fmla="*/ 52 h 342"/>
                <a:gd name="T16" fmla="*/ 35 w 196"/>
                <a:gd name="T17" fmla="*/ 65 h 342"/>
                <a:gd name="T18" fmla="*/ 36 w 196"/>
                <a:gd name="T19" fmla="*/ 70 h 342"/>
                <a:gd name="T20" fmla="*/ 34 w 196"/>
                <a:gd name="T21" fmla="*/ 78 h 342"/>
                <a:gd name="T22" fmla="*/ 26 w 196"/>
                <a:gd name="T23" fmla="*/ 79 h 342"/>
                <a:gd name="T24" fmla="*/ 23 w 196"/>
                <a:gd name="T25" fmla="*/ 80 h 342"/>
                <a:gd name="T26" fmla="*/ 27 w 196"/>
                <a:gd name="T27" fmla="*/ 91 h 342"/>
                <a:gd name="T28" fmla="*/ 24 w 196"/>
                <a:gd name="T29" fmla="*/ 96 h 342"/>
                <a:gd name="T30" fmla="*/ 22 w 196"/>
                <a:gd name="T31" fmla="*/ 103 h 342"/>
                <a:gd name="T32" fmla="*/ 20 w 196"/>
                <a:gd name="T33" fmla="*/ 105 h 342"/>
                <a:gd name="T34" fmla="*/ 19 w 196"/>
                <a:gd name="T35" fmla="*/ 115 h 342"/>
                <a:gd name="T36" fmla="*/ 27 w 196"/>
                <a:gd name="T37" fmla="*/ 120 h 342"/>
                <a:gd name="T38" fmla="*/ 25 w 196"/>
                <a:gd name="T39" fmla="*/ 130 h 342"/>
                <a:gd name="T40" fmla="*/ 24 w 196"/>
                <a:gd name="T41" fmla="*/ 145 h 342"/>
                <a:gd name="T42" fmla="*/ 25 w 196"/>
                <a:gd name="T43" fmla="*/ 148 h 342"/>
                <a:gd name="T44" fmla="*/ 28 w 196"/>
                <a:gd name="T45" fmla="*/ 158 h 342"/>
                <a:gd name="T46" fmla="*/ 29 w 196"/>
                <a:gd name="T47" fmla="*/ 173 h 342"/>
                <a:gd name="T48" fmla="*/ 28 w 196"/>
                <a:gd name="T49" fmla="*/ 182 h 342"/>
                <a:gd name="T50" fmla="*/ 33 w 196"/>
                <a:gd name="T51" fmla="*/ 195 h 342"/>
                <a:gd name="T52" fmla="*/ 23 w 196"/>
                <a:gd name="T53" fmla="*/ 226 h 342"/>
                <a:gd name="T54" fmla="*/ 14 w 196"/>
                <a:gd name="T55" fmla="*/ 240 h 342"/>
                <a:gd name="T56" fmla="*/ 9 w 196"/>
                <a:gd name="T57" fmla="*/ 246 h 342"/>
                <a:gd name="T58" fmla="*/ 6 w 196"/>
                <a:gd name="T59" fmla="*/ 255 h 342"/>
                <a:gd name="T60" fmla="*/ 4 w 196"/>
                <a:gd name="T61" fmla="*/ 257 h 342"/>
                <a:gd name="T62" fmla="*/ 3 w 196"/>
                <a:gd name="T63" fmla="*/ 270 h 342"/>
                <a:gd name="T64" fmla="*/ 0 w 196"/>
                <a:gd name="T65" fmla="*/ 274 h 342"/>
                <a:gd name="T66" fmla="*/ 3 w 196"/>
                <a:gd name="T67" fmla="*/ 284 h 342"/>
                <a:gd name="T68" fmla="*/ 112 w 196"/>
                <a:gd name="T69" fmla="*/ 287 h 342"/>
                <a:gd name="T70" fmla="*/ 112 w 196"/>
                <a:gd name="T71" fmla="*/ 296 h 342"/>
                <a:gd name="T72" fmla="*/ 118 w 196"/>
                <a:gd name="T73" fmla="*/ 313 h 342"/>
                <a:gd name="T74" fmla="*/ 122 w 196"/>
                <a:gd name="T75" fmla="*/ 320 h 342"/>
                <a:gd name="T76" fmla="*/ 126 w 196"/>
                <a:gd name="T77" fmla="*/ 334 h 342"/>
                <a:gd name="T78" fmla="*/ 130 w 196"/>
                <a:gd name="T79" fmla="*/ 342 h 342"/>
                <a:gd name="T80" fmla="*/ 136 w 196"/>
                <a:gd name="T81" fmla="*/ 342 h 342"/>
                <a:gd name="T82" fmla="*/ 139 w 196"/>
                <a:gd name="T83" fmla="*/ 338 h 342"/>
                <a:gd name="T84" fmla="*/ 140 w 196"/>
                <a:gd name="T85" fmla="*/ 331 h 342"/>
                <a:gd name="T86" fmla="*/ 142 w 196"/>
                <a:gd name="T87" fmla="*/ 324 h 342"/>
                <a:gd name="T88" fmla="*/ 149 w 196"/>
                <a:gd name="T89" fmla="*/ 327 h 342"/>
                <a:gd name="T90" fmla="*/ 154 w 196"/>
                <a:gd name="T91" fmla="*/ 328 h 342"/>
                <a:gd name="T92" fmla="*/ 168 w 196"/>
                <a:gd name="T93" fmla="*/ 325 h 342"/>
                <a:gd name="T94" fmla="*/ 170 w 196"/>
                <a:gd name="T95" fmla="*/ 322 h 342"/>
                <a:gd name="T96" fmla="*/ 177 w 196"/>
                <a:gd name="T97" fmla="*/ 325 h 342"/>
                <a:gd name="T98" fmla="*/ 183 w 196"/>
                <a:gd name="T99" fmla="*/ 320 h 342"/>
                <a:gd name="T100" fmla="*/ 190 w 196"/>
                <a:gd name="T101" fmla="*/ 324 h 342"/>
                <a:gd name="T102" fmla="*/ 194 w 196"/>
                <a:gd name="T103" fmla="*/ 325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6" h="342">
                  <a:moveTo>
                    <a:pt x="186" y="186"/>
                  </a:moveTo>
                  <a:cubicBezTo>
                    <a:pt x="186" y="133"/>
                    <a:pt x="190" y="12"/>
                    <a:pt x="191" y="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1" y="7"/>
                    <a:pt x="72" y="9"/>
                    <a:pt x="72" y="10"/>
                  </a:cubicBezTo>
                  <a:cubicBezTo>
                    <a:pt x="74" y="11"/>
                    <a:pt x="75" y="12"/>
                    <a:pt x="75" y="13"/>
                  </a:cubicBezTo>
                  <a:cubicBezTo>
                    <a:pt x="75" y="15"/>
                    <a:pt x="73" y="17"/>
                    <a:pt x="71" y="17"/>
                  </a:cubicBezTo>
                  <a:cubicBezTo>
                    <a:pt x="71" y="17"/>
                    <a:pt x="68" y="17"/>
                    <a:pt x="67" y="16"/>
                  </a:cubicBezTo>
                  <a:cubicBezTo>
                    <a:pt x="67" y="17"/>
                    <a:pt x="66" y="18"/>
                    <a:pt x="65" y="20"/>
                  </a:cubicBezTo>
                  <a:cubicBezTo>
                    <a:pt x="64" y="21"/>
                    <a:pt x="62" y="22"/>
                    <a:pt x="61" y="22"/>
                  </a:cubicBezTo>
                  <a:cubicBezTo>
                    <a:pt x="60" y="22"/>
                    <a:pt x="59" y="23"/>
                    <a:pt x="59" y="23"/>
                  </a:cubicBezTo>
                  <a:cubicBezTo>
                    <a:pt x="59" y="24"/>
                    <a:pt x="59" y="25"/>
                    <a:pt x="59" y="25"/>
                  </a:cubicBezTo>
                  <a:cubicBezTo>
                    <a:pt x="60" y="26"/>
                    <a:pt x="60" y="26"/>
                    <a:pt x="60" y="27"/>
                  </a:cubicBezTo>
                  <a:cubicBezTo>
                    <a:pt x="59" y="27"/>
                    <a:pt x="58" y="28"/>
                    <a:pt x="57" y="28"/>
                  </a:cubicBezTo>
                  <a:cubicBezTo>
                    <a:pt x="57" y="29"/>
                    <a:pt x="57" y="30"/>
                    <a:pt x="57" y="30"/>
                  </a:cubicBezTo>
                  <a:cubicBezTo>
                    <a:pt x="57" y="30"/>
                    <a:pt x="57" y="31"/>
                    <a:pt x="58" y="31"/>
                  </a:cubicBezTo>
                  <a:cubicBezTo>
                    <a:pt x="58" y="32"/>
                    <a:pt x="60" y="34"/>
                    <a:pt x="59" y="35"/>
                  </a:cubicBezTo>
                  <a:cubicBezTo>
                    <a:pt x="59" y="36"/>
                    <a:pt x="59" y="37"/>
                    <a:pt x="58" y="37"/>
                  </a:cubicBezTo>
                  <a:cubicBezTo>
                    <a:pt x="56" y="38"/>
                    <a:pt x="56" y="39"/>
                    <a:pt x="56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6" y="41"/>
                    <a:pt x="56" y="42"/>
                    <a:pt x="56" y="43"/>
                  </a:cubicBezTo>
                  <a:cubicBezTo>
                    <a:pt x="56" y="45"/>
                    <a:pt x="56" y="48"/>
                    <a:pt x="55" y="49"/>
                  </a:cubicBezTo>
                  <a:cubicBezTo>
                    <a:pt x="54" y="49"/>
                    <a:pt x="54" y="50"/>
                    <a:pt x="54" y="50"/>
                  </a:cubicBezTo>
                  <a:cubicBezTo>
                    <a:pt x="52" y="51"/>
                    <a:pt x="51" y="52"/>
                    <a:pt x="48" y="51"/>
                  </a:cubicBezTo>
                  <a:cubicBezTo>
                    <a:pt x="44" y="50"/>
                    <a:pt x="44" y="51"/>
                    <a:pt x="44" y="52"/>
                  </a:cubicBezTo>
                  <a:cubicBezTo>
                    <a:pt x="43" y="54"/>
                    <a:pt x="42" y="56"/>
                    <a:pt x="42" y="58"/>
                  </a:cubicBezTo>
                  <a:cubicBezTo>
                    <a:pt x="43" y="60"/>
                    <a:pt x="42" y="62"/>
                    <a:pt x="40" y="63"/>
                  </a:cubicBezTo>
                  <a:cubicBezTo>
                    <a:pt x="35" y="64"/>
                    <a:pt x="35" y="65"/>
                    <a:pt x="35" y="65"/>
                  </a:cubicBezTo>
                  <a:cubicBezTo>
                    <a:pt x="35" y="66"/>
                    <a:pt x="35" y="66"/>
                    <a:pt x="35" y="66"/>
                  </a:cubicBezTo>
                  <a:cubicBezTo>
                    <a:pt x="34" y="66"/>
                    <a:pt x="34" y="68"/>
                    <a:pt x="35" y="68"/>
                  </a:cubicBezTo>
                  <a:cubicBezTo>
                    <a:pt x="35" y="69"/>
                    <a:pt x="36" y="69"/>
                    <a:pt x="36" y="70"/>
                  </a:cubicBezTo>
                  <a:cubicBezTo>
                    <a:pt x="36" y="71"/>
                    <a:pt x="36" y="72"/>
                    <a:pt x="34" y="73"/>
                  </a:cubicBezTo>
                  <a:cubicBezTo>
                    <a:pt x="33" y="74"/>
                    <a:pt x="33" y="75"/>
                    <a:pt x="33" y="76"/>
                  </a:cubicBezTo>
                  <a:cubicBezTo>
                    <a:pt x="34" y="76"/>
                    <a:pt x="34" y="77"/>
                    <a:pt x="34" y="78"/>
                  </a:cubicBezTo>
                  <a:cubicBezTo>
                    <a:pt x="34" y="79"/>
                    <a:pt x="33" y="81"/>
                    <a:pt x="32" y="81"/>
                  </a:cubicBezTo>
                  <a:cubicBezTo>
                    <a:pt x="31" y="82"/>
                    <a:pt x="30" y="82"/>
                    <a:pt x="29" y="82"/>
                  </a:cubicBezTo>
                  <a:cubicBezTo>
                    <a:pt x="27" y="81"/>
                    <a:pt x="26" y="80"/>
                    <a:pt x="26" y="79"/>
                  </a:cubicBezTo>
                  <a:cubicBezTo>
                    <a:pt x="25" y="79"/>
                    <a:pt x="25" y="79"/>
                    <a:pt x="24" y="79"/>
                  </a:cubicBezTo>
                  <a:cubicBezTo>
                    <a:pt x="24" y="78"/>
                    <a:pt x="24" y="78"/>
                    <a:pt x="24" y="79"/>
                  </a:cubicBezTo>
                  <a:cubicBezTo>
                    <a:pt x="23" y="79"/>
                    <a:pt x="23" y="80"/>
                    <a:pt x="23" y="80"/>
                  </a:cubicBezTo>
                  <a:cubicBezTo>
                    <a:pt x="23" y="81"/>
                    <a:pt x="23" y="84"/>
                    <a:pt x="23" y="84"/>
                  </a:cubicBezTo>
                  <a:cubicBezTo>
                    <a:pt x="24" y="84"/>
                    <a:pt x="27" y="87"/>
                    <a:pt x="27" y="89"/>
                  </a:cubicBezTo>
                  <a:cubicBezTo>
                    <a:pt x="27" y="90"/>
                    <a:pt x="27" y="90"/>
                    <a:pt x="27" y="91"/>
                  </a:cubicBezTo>
                  <a:cubicBezTo>
                    <a:pt x="26" y="92"/>
                    <a:pt x="25" y="92"/>
                    <a:pt x="25" y="93"/>
                  </a:cubicBezTo>
                  <a:cubicBezTo>
                    <a:pt x="24" y="93"/>
                    <a:pt x="23" y="94"/>
                    <a:pt x="23" y="94"/>
                  </a:cubicBezTo>
                  <a:cubicBezTo>
                    <a:pt x="23" y="95"/>
                    <a:pt x="24" y="95"/>
                    <a:pt x="24" y="96"/>
                  </a:cubicBezTo>
                  <a:cubicBezTo>
                    <a:pt x="25" y="97"/>
                    <a:pt x="27" y="98"/>
                    <a:pt x="27" y="99"/>
                  </a:cubicBezTo>
                  <a:cubicBezTo>
                    <a:pt x="27" y="100"/>
                    <a:pt x="26" y="101"/>
                    <a:pt x="26" y="102"/>
                  </a:cubicBezTo>
                  <a:cubicBezTo>
                    <a:pt x="25" y="102"/>
                    <a:pt x="24" y="103"/>
                    <a:pt x="22" y="103"/>
                  </a:cubicBezTo>
                  <a:cubicBezTo>
                    <a:pt x="21" y="103"/>
                    <a:pt x="19" y="102"/>
                    <a:pt x="19" y="103"/>
                  </a:cubicBezTo>
                  <a:cubicBezTo>
                    <a:pt x="19" y="103"/>
                    <a:pt x="19" y="103"/>
                    <a:pt x="19" y="103"/>
                  </a:cubicBezTo>
                  <a:cubicBezTo>
                    <a:pt x="19" y="104"/>
                    <a:pt x="19" y="104"/>
                    <a:pt x="20" y="105"/>
                  </a:cubicBezTo>
                  <a:cubicBezTo>
                    <a:pt x="21" y="106"/>
                    <a:pt x="22" y="108"/>
                    <a:pt x="19" y="110"/>
                  </a:cubicBezTo>
                  <a:cubicBezTo>
                    <a:pt x="18" y="111"/>
                    <a:pt x="17" y="113"/>
                    <a:pt x="17" y="113"/>
                  </a:cubicBezTo>
                  <a:cubicBezTo>
                    <a:pt x="18" y="114"/>
                    <a:pt x="18" y="114"/>
                    <a:pt x="19" y="115"/>
                  </a:cubicBezTo>
                  <a:cubicBezTo>
                    <a:pt x="20" y="115"/>
                    <a:pt x="21" y="115"/>
                    <a:pt x="22" y="116"/>
                  </a:cubicBezTo>
                  <a:cubicBezTo>
                    <a:pt x="24" y="116"/>
                    <a:pt x="26" y="117"/>
                    <a:pt x="26" y="118"/>
                  </a:cubicBezTo>
                  <a:cubicBezTo>
                    <a:pt x="26" y="119"/>
                    <a:pt x="27" y="119"/>
                    <a:pt x="27" y="120"/>
                  </a:cubicBezTo>
                  <a:cubicBezTo>
                    <a:pt x="28" y="121"/>
                    <a:pt x="29" y="123"/>
                    <a:pt x="27" y="124"/>
                  </a:cubicBezTo>
                  <a:cubicBezTo>
                    <a:pt x="27" y="124"/>
                    <a:pt x="26" y="125"/>
                    <a:pt x="26" y="125"/>
                  </a:cubicBezTo>
                  <a:cubicBezTo>
                    <a:pt x="24" y="126"/>
                    <a:pt x="23" y="127"/>
                    <a:pt x="25" y="130"/>
                  </a:cubicBezTo>
                  <a:cubicBezTo>
                    <a:pt x="28" y="134"/>
                    <a:pt x="26" y="136"/>
                    <a:pt x="24" y="139"/>
                  </a:cubicBezTo>
                  <a:cubicBezTo>
                    <a:pt x="24" y="140"/>
                    <a:pt x="24" y="140"/>
                    <a:pt x="24" y="140"/>
                  </a:cubicBezTo>
                  <a:cubicBezTo>
                    <a:pt x="22" y="141"/>
                    <a:pt x="23" y="143"/>
                    <a:pt x="24" y="145"/>
                  </a:cubicBezTo>
                  <a:cubicBezTo>
                    <a:pt x="24" y="145"/>
                    <a:pt x="24" y="145"/>
                    <a:pt x="24" y="145"/>
                  </a:cubicBezTo>
                  <a:cubicBezTo>
                    <a:pt x="24" y="145"/>
                    <a:pt x="24" y="145"/>
                    <a:pt x="24" y="145"/>
                  </a:cubicBezTo>
                  <a:cubicBezTo>
                    <a:pt x="25" y="146"/>
                    <a:pt x="25" y="147"/>
                    <a:pt x="25" y="148"/>
                  </a:cubicBezTo>
                  <a:cubicBezTo>
                    <a:pt x="26" y="149"/>
                    <a:pt x="26" y="149"/>
                    <a:pt x="27" y="150"/>
                  </a:cubicBezTo>
                  <a:cubicBezTo>
                    <a:pt x="29" y="151"/>
                    <a:pt x="30" y="155"/>
                    <a:pt x="29" y="156"/>
                  </a:cubicBezTo>
                  <a:cubicBezTo>
                    <a:pt x="29" y="156"/>
                    <a:pt x="29" y="157"/>
                    <a:pt x="28" y="158"/>
                  </a:cubicBezTo>
                  <a:cubicBezTo>
                    <a:pt x="27" y="160"/>
                    <a:pt x="26" y="161"/>
                    <a:pt x="26" y="162"/>
                  </a:cubicBezTo>
                  <a:cubicBezTo>
                    <a:pt x="26" y="163"/>
                    <a:pt x="27" y="166"/>
                    <a:pt x="27" y="167"/>
                  </a:cubicBezTo>
                  <a:cubicBezTo>
                    <a:pt x="29" y="168"/>
                    <a:pt x="30" y="171"/>
                    <a:pt x="29" y="173"/>
                  </a:cubicBezTo>
                  <a:cubicBezTo>
                    <a:pt x="29" y="174"/>
                    <a:pt x="29" y="175"/>
                    <a:pt x="29" y="177"/>
                  </a:cubicBezTo>
                  <a:cubicBezTo>
                    <a:pt x="30" y="178"/>
                    <a:pt x="29" y="179"/>
                    <a:pt x="29" y="180"/>
                  </a:cubicBezTo>
                  <a:cubicBezTo>
                    <a:pt x="29" y="181"/>
                    <a:pt x="28" y="182"/>
                    <a:pt x="28" y="182"/>
                  </a:cubicBezTo>
                  <a:cubicBezTo>
                    <a:pt x="28" y="184"/>
                    <a:pt x="29" y="188"/>
                    <a:pt x="30" y="190"/>
                  </a:cubicBezTo>
                  <a:cubicBezTo>
                    <a:pt x="31" y="190"/>
                    <a:pt x="31" y="191"/>
                    <a:pt x="31" y="191"/>
                  </a:cubicBezTo>
                  <a:cubicBezTo>
                    <a:pt x="32" y="192"/>
                    <a:pt x="33" y="193"/>
                    <a:pt x="33" y="195"/>
                  </a:cubicBezTo>
                  <a:cubicBezTo>
                    <a:pt x="33" y="197"/>
                    <a:pt x="31" y="204"/>
                    <a:pt x="30" y="207"/>
                  </a:cubicBezTo>
                  <a:cubicBezTo>
                    <a:pt x="29" y="209"/>
                    <a:pt x="28" y="214"/>
                    <a:pt x="28" y="215"/>
                  </a:cubicBezTo>
                  <a:cubicBezTo>
                    <a:pt x="28" y="216"/>
                    <a:pt x="30" y="221"/>
                    <a:pt x="23" y="226"/>
                  </a:cubicBezTo>
                  <a:cubicBezTo>
                    <a:pt x="21" y="227"/>
                    <a:pt x="21" y="227"/>
                    <a:pt x="21" y="227"/>
                  </a:cubicBezTo>
                  <a:cubicBezTo>
                    <a:pt x="17" y="230"/>
                    <a:pt x="13" y="232"/>
                    <a:pt x="13" y="236"/>
                  </a:cubicBezTo>
                  <a:cubicBezTo>
                    <a:pt x="14" y="238"/>
                    <a:pt x="14" y="239"/>
                    <a:pt x="14" y="240"/>
                  </a:cubicBezTo>
                  <a:cubicBezTo>
                    <a:pt x="14" y="242"/>
                    <a:pt x="15" y="243"/>
                    <a:pt x="14" y="244"/>
                  </a:cubicBezTo>
                  <a:cubicBezTo>
                    <a:pt x="13" y="245"/>
                    <a:pt x="12" y="245"/>
                    <a:pt x="11" y="245"/>
                  </a:cubicBezTo>
                  <a:cubicBezTo>
                    <a:pt x="10" y="245"/>
                    <a:pt x="10" y="246"/>
                    <a:pt x="9" y="246"/>
                  </a:cubicBezTo>
                  <a:cubicBezTo>
                    <a:pt x="9" y="246"/>
                    <a:pt x="8" y="249"/>
                    <a:pt x="8" y="250"/>
                  </a:cubicBezTo>
                  <a:cubicBezTo>
                    <a:pt x="9" y="252"/>
                    <a:pt x="7" y="253"/>
                    <a:pt x="6" y="254"/>
                  </a:cubicBezTo>
                  <a:cubicBezTo>
                    <a:pt x="6" y="255"/>
                    <a:pt x="6" y="255"/>
                    <a:pt x="6" y="255"/>
                  </a:cubicBezTo>
                  <a:cubicBezTo>
                    <a:pt x="5" y="255"/>
                    <a:pt x="5" y="255"/>
                    <a:pt x="5" y="255"/>
                  </a:cubicBezTo>
                  <a:cubicBezTo>
                    <a:pt x="4" y="256"/>
                    <a:pt x="4" y="256"/>
                    <a:pt x="4" y="257"/>
                  </a:cubicBezTo>
                  <a:cubicBezTo>
                    <a:pt x="4" y="257"/>
                    <a:pt x="4" y="257"/>
                    <a:pt x="4" y="257"/>
                  </a:cubicBezTo>
                  <a:cubicBezTo>
                    <a:pt x="4" y="259"/>
                    <a:pt x="4" y="262"/>
                    <a:pt x="4" y="262"/>
                  </a:cubicBezTo>
                  <a:cubicBezTo>
                    <a:pt x="6" y="263"/>
                    <a:pt x="9" y="265"/>
                    <a:pt x="9" y="267"/>
                  </a:cubicBezTo>
                  <a:cubicBezTo>
                    <a:pt x="8" y="268"/>
                    <a:pt x="7" y="270"/>
                    <a:pt x="3" y="270"/>
                  </a:cubicBezTo>
                  <a:cubicBezTo>
                    <a:pt x="2" y="270"/>
                    <a:pt x="2" y="270"/>
                    <a:pt x="1" y="270"/>
                  </a:cubicBezTo>
                  <a:cubicBezTo>
                    <a:pt x="0" y="271"/>
                    <a:pt x="0" y="272"/>
                    <a:pt x="0" y="272"/>
                  </a:cubicBezTo>
                  <a:cubicBezTo>
                    <a:pt x="0" y="272"/>
                    <a:pt x="0" y="273"/>
                    <a:pt x="0" y="274"/>
                  </a:cubicBezTo>
                  <a:cubicBezTo>
                    <a:pt x="0" y="276"/>
                    <a:pt x="0" y="278"/>
                    <a:pt x="0" y="279"/>
                  </a:cubicBezTo>
                  <a:cubicBezTo>
                    <a:pt x="0" y="279"/>
                    <a:pt x="1" y="280"/>
                    <a:pt x="1" y="281"/>
                  </a:cubicBezTo>
                  <a:cubicBezTo>
                    <a:pt x="2" y="282"/>
                    <a:pt x="3" y="283"/>
                    <a:pt x="3" y="284"/>
                  </a:cubicBezTo>
                  <a:cubicBezTo>
                    <a:pt x="3" y="285"/>
                    <a:pt x="3" y="286"/>
                    <a:pt x="3" y="286"/>
                  </a:cubicBezTo>
                  <a:cubicBezTo>
                    <a:pt x="3" y="287"/>
                    <a:pt x="3" y="287"/>
                    <a:pt x="3" y="287"/>
                  </a:cubicBezTo>
                  <a:cubicBezTo>
                    <a:pt x="8" y="287"/>
                    <a:pt x="108" y="287"/>
                    <a:pt x="112" y="287"/>
                  </a:cubicBezTo>
                  <a:cubicBezTo>
                    <a:pt x="113" y="287"/>
                    <a:pt x="113" y="288"/>
                    <a:pt x="113" y="288"/>
                  </a:cubicBezTo>
                  <a:cubicBezTo>
                    <a:pt x="113" y="289"/>
                    <a:pt x="114" y="293"/>
                    <a:pt x="113" y="295"/>
                  </a:cubicBezTo>
                  <a:cubicBezTo>
                    <a:pt x="113" y="295"/>
                    <a:pt x="112" y="296"/>
                    <a:pt x="112" y="296"/>
                  </a:cubicBezTo>
                  <a:cubicBezTo>
                    <a:pt x="110" y="298"/>
                    <a:pt x="109" y="299"/>
                    <a:pt x="110" y="301"/>
                  </a:cubicBezTo>
                  <a:cubicBezTo>
                    <a:pt x="112" y="305"/>
                    <a:pt x="113" y="306"/>
                    <a:pt x="114" y="307"/>
                  </a:cubicBezTo>
                  <a:cubicBezTo>
                    <a:pt x="116" y="309"/>
                    <a:pt x="118" y="312"/>
                    <a:pt x="118" y="313"/>
                  </a:cubicBezTo>
                  <a:cubicBezTo>
                    <a:pt x="118" y="313"/>
                    <a:pt x="118" y="314"/>
                    <a:pt x="118" y="314"/>
                  </a:cubicBezTo>
                  <a:cubicBezTo>
                    <a:pt x="118" y="315"/>
                    <a:pt x="118" y="317"/>
                    <a:pt x="120" y="319"/>
                  </a:cubicBezTo>
                  <a:cubicBezTo>
                    <a:pt x="121" y="319"/>
                    <a:pt x="121" y="319"/>
                    <a:pt x="122" y="320"/>
                  </a:cubicBezTo>
                  <a:cubicBezTo>
                    <a:pt x="124" y="321"/>
                    <a:pt x="126" y="323"/>
                    <a:pt x="126" y="326"/>
                  </a:cubicBezTo>
                  <a:cubicBezTo>
                    <a:pt x="126" y="327"/>
                    <a:pt x="125" y="327"/>
                    <a:pt x="125" y="328"/>
                  </a:cubicBezTo>
                  <a:cubicBezTo>
                    <a:pt x="125" y="330"/>
                    <a:pt x="124" y="332"/>
                    <a:pt x="126" y="334"/>
                  </a:cubicBezTo>
                  <a:cubicBezTo>
                    <a:pt x="126" y="334"/>
                    <a:pt x="127" y="335"/>
                    <a:pt x="128" y="336"/>
                  </a:cubicBezTo>
                  <a:cubicBezTo>
                    <a:pt x="129" y="337"/>
                    <a:pt x="131" y="339"/>
                    <a:pt x="130" y="341"/>
                  </a:cubicBezTo>
                  <a:cubicBezTo>
                    <a:pt x="130" y="341"/>
                    <a:pt x="130" y="342"/>
                    <a:pt x="130" y="342"/>
                  </a:cubicBezTo>
                  <a:cubicBezTo>
                    <a:pt x="131" y="342"/>
                    <a:pt x="132" y="342"/>
                    <a:pt x="132" y="342"/>
                  </a:cubicBezTo>
                  <a:cubicBezTo>
                    <a:pt x="133" y="341"/>
                    <a:pt x="134" y="341"/>
                    <a:pt x="136" y="342"/>
                  </a:cubicBezTo>
                  <a:cubicBezTo>
                    <a:pt x="136" y="342"/>
                    <a:pt x="136" y="342"/>
                    <a:pt x="136" y="342"/>
                  </a:cubicBezTo>
                  <a:cubicBezTo>
                    <a:pt x="136" y="342"/>
                    <a:pt x="136" y="342"/>
                    <a:pt x="136" y="342"/>
                  </a:cubicBezTo>
                  <a:cubicBezTo>
                    <a:pt x="137" y="342"/>
                    <a:pt x="138" y="340"/>
                    <a:pt x="139" y="339"/>
                  </a:cubicBezTo>
                  <a:cubicBezTo>
                    <a:pt x="139" y="339"/>
                    <a:pt x="139" y="339"/>
                    <a:pt x="139" y="338"/>
                  </a:cubicBezTo>
                  <a:cubicBezTo>
                    <a:pt x="138" y="337"/>
                    <a:pt x="138" y="336"/>
                    <a:pt x="139" y="335"/>
                  </a:cubicBezTo>
                  <a:cubicBezTo>
                    <a:pt x="139" y="334"/>
                    <a:pt x="139" y="334"/>
                    <a:pt x="139" y="334"/>
                  </a:cubicBezTo>
                  <a:cubicBezTo>
                    <a:pt x="140" y="333"/>
                    <a:pt x="140" y="333"/>
                    <a:pt x="140" y="331"/>
                  </a:cubicBezTo>
                  <a:cubicBezTo>
                    <a:pt x="140" y="330"/>
                    <a:pt x="140" y="329"/>
                    <a:pt x="139" y="327"/>
                  </a:cubicBezTo>
                  <a:cubicBezTo>
                    <a:pt x="139" y="327"/>
                    <a:pt x="139" y="326"/>
                    <a:pt x="139" y="326"/>
                  </a:cubicBezTo>
                  <a:cubicBezTo>
                    <a:pt x="140" y="325"/>
                    <a:pt x="141" y="324"/>
                    <a:pt x="142" y="324"/>
                  </a:cubicBezTo>
                  <a:cubicBezTo>
                    <a:pt x="143" y="324"/>
                    <a:pt x="143" y="324"/>
                    <a:pt x="143" y="323"/>
                  </a:cubicBezTo>
                  <a:cubicBezTo>
                    <a:pt x="145" y="323"/>
                    <a:pt x="148" y="324"/>
                    <a:pt x="149" y="325"/>
                  </a:cubicBezTo>
                  <a:cubicBezTo>
                    <a:pt x="150" y="326"/>
                    <a:pt x="149" y="326"/>
                    <a:pt x="149" y="327"/>
                  </a:cubicBezTo>
                  <a:cubicBezTo>
                    <a:pt x="149" y="327"/>
                    <a:pt x="148" y="329"/>
                    <a:pt x="149" y="330"/>
                  </a:cubicBezTo>
                  <a:cubicBezTo>
                    <a:pt x="149" y="330"/>
                    <a:pt x="152" y="329"/>
                    <a:pt x="153" y="328"/>
                  </a:cubicBezTo>
                  <a:cubicBezTo>
                    <a:pt x="153" y="328"/>
                    <a:pt x="154" y="328"/>
                    <a:pt x="154" y="328"/>
                  </a:cubicBezTo>
                  <a:cubicBezTo>
                    <a:pt x="155" y="328"/>
                    <a:pt x="155" y="327"/>
                    <a:pt x="155" y="327"/>
                  </a:cubicBezTo>
                  <a:cubicBezTo>
                    <a:pt x="157" y="326"/>
                    <a:pt x="160" y="325"/>
                    <a:pt x="162" y="325"/>
                  </a:cubicBezTo>
                  <a:cubicBezTo>
                    <a:pt x="165" y="326"/>
                    <a:pt x="167" y="326"/>
                    <a:pt x="168" y="325"/>
                  </a:cubicBezTo>
                  <a:cubicBezTo>
                    <a:pt x="169" y="325"/>
                    <a:pt x="169" y="325"/>
                    <a:pt x="169" y="325"/>
                  </a:cubicBezTo>
                  <a:cubicBezTo>
                    <a:pt x="169" y="325"/>
                    <a:pt x="169" y="324"/>
                    <a:pt x="169" y="323"/>
                  </a:cubicBezTo>
                  <a:cubicBezTo>
                    <a:pt x="169" y="323"/>
                    <a:pt x="169" y="322"/>
                    <a:pt x="170" y="322"/>
                  </a:cubicBezTo>
                  <a:cubicBezTo>
                    <a:pt x="170" y="322"/>
                    <a:pt x="171" y="321"/>
                    <a:pt x="171" y="322"/>
                  </a:cubicBezTo>
                  <a:cubicBezTo>
                    <a:pt x="171" y="322"/>
                    <a:pt x="172" y="323"/>
                    <a:pt x="173" y="323"/>
                  </a:cubicBezTo>
                  <a:cubicBezTo>
                    <a:pt x="174" y="324"/>
                    <a:pt x="176" y="325"/>
                    <a:pt x="177" y="325"/>
                  </a:cubicBezTo>
                  <a:cubicBezTo>
                    <a:pt x="179" y="327"/>
                    <a:pt x="181" y="326"/>
                    <a:pt x="181" y="326"/>
                  </a:cubicBezTo>
                  <a:cubicBezTo>
                    <a:pt x="181" y="325"/>
                    <a:pt x="181" y="325"/>
                    <a:pt x="181" y="325"/>
                  </a:cubicBezTo>
                  <a:cubicBezTo>
                    <a:pt x="181" y="323"/>
                    <a:pt x="181" y="320"/>
                    <a:pt x="183" y="320"/>
                  </a:cubicBezTo>
                  <a:cubicBezTo>
                    <a:pt x="185" y="320"/>
                    <a:pt x="186" y="320"/>
                    <a:pt x="187" y="320"/>
                  </a:cubicBezTo>
                  <a:cubicBezTo>
                    <a:pt x="187" y="321"/>
                    <a:pt x="188" y="321"/>
                    <a:pt x="188" y="321"/>
                  </a:cubicBezTo>
                  <a:cubicBezTo>
                    <a:pt x="190" y="321"/>
                    <a:pt x="190" y="322"/>
                    <a:pt x="190" y="324"/>
                  </a:cubicBezTo>
                  <a:cubicBezTo>
                    <a:pt x="190" y="325"/>
                    <a:pt x="191" y="326"/>
                    <a:pt x="192" y="327"/>
                  </a:cubicBezTo>
                  <a:cubicBezTo>
                    <a:pt x="192" y="327"/>
                    <a:pt x="193" y="327"/>
                    <a:pt x="193" y="327"/>
                  </a:cubicBezTo>
                  <a:cubicBezTo>
                    <a:pt x="194" y="327"/>
                    <a:pt x="194" y="326"/>
                    <a:pt x="194" y="325"/>
                  </a:cubicBezTo>
                  <a:cubicBezTo>
                    <a:pt x="195" y="322"/>
                    <a:pt x="196" y="320"/>
                    <a:pt x="196" y="320"/>
                  </a:cubicBezTo>
                  <a:cubicBezTo>
                    <a:pt x="195" y="311"/>
                    <a:pt x="185" y="238"/>
                    <a:pt x="186" y="186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29"/>
            <p:cNvSpPr>
              <a:spLocks/>
            </p:cNvSpPr>
            <p:nvPr/>
          </p:nvSpPr>
          <p:spPr bwMode="auto">
            <a:xfrm>
              <a:off x="6202363" y="3671888"/>
              <a:ext cx="1955800" cy="1930400"/>
            </a:xfrm>
            <a:custGeom>
              <a:avLst/>
              <a:gdLst>
                <a:gd name="T0" fmla="*/ 761 w 768"/>
                <a:gd name="T1" fmla="*/ 427 h 758"/>
                <a:gd name="T2" fmla="*/ 764 w 768"/>
                <a:gd name="T3" fmla="*/ 378 h 758"/>
                <a:gd name="T4" fmla="*/ 748 w 768"/>
                <a:gd name="T5" fmla="*/ 335 h 758"/>
                <a:gd name="T6" fmla="*/ 709 w 768"/>
                <a:gd name="T7" fmla="*/ 213 h 758"/>
                <a:gd name="T8" fmla="*/ 665 w 768"/>
                <a:gd name="T9" fmla="*/ 198 h 758"/>
                <a:gd name="T10" fmla="*/ 630 w 768"/>
                <a:gd name="T11" fmla="*/ 200 h 758"/>
                <a:gd name="T12" fmla="*/ 603 w 768"/>
                <a:gd name="T13" fmla="*/ 209 h 758"/>
                <a:gd name="T14" fmla="*/ 592 w 768"/>
                <a:gd name="T15" fmla="*/ 200 h 758"/>
                <a:gd name="T16" fmla="*/ 576 w 768"/>
                <a:gd name="T17" fmla="*/ 199 h 758"/>
                <a:gd name="T18" fmla="*/ 558 w 768"/>
                <a:gd name="T19" fmla="*/ 203 h 758"/>
                <a:gd name="T20" fmla="*/ 542 w 768"/>
                <a:gd name="T21" fmla="*/ 200 h 758"/>
                <a:gd name="T22" fmla="*/ 515 w 768"/>
                <a:gd name="T23" fmla="*/ 198 h 758"/>
                <a:gd name="T24" fmla="*/ 508 w 768"/>
                <a:gd name="T25" fmla="*/ 182 h 758"/>
                <a:gd name="T26" fmla="*/ 463 w 768"/>
                <a:gd name="T27" fmla="*/ 179 h 758"/>
                <a:gd name="T28" fmla="*/ 429 w 768"/>
                <a:gd name="T29" fmla="*/ 162 h 758"/>
                <a:gd name="T30" fmla="*/ 401 w 768"/>
                <a:gd name="T31" fmla="*/ 147 h 758"/>
                <a:gd name="T32" fmla="*/ 0 w 768"/>
                <a:gd name="T33" fmla="*/ 319 h 758"/>
                <a:gd name="T34" fmla="*/ 27 w 768"/>
                <a:gd name="T35" fmla="*/ 347 h 758"/>
                <a:gd name="T36" fmla="*/ 50 w 768"/>
                <a:gd name="T37" fmla="*/ 367 h 758"/>
                <a:gd name="T38" fmla="*/ 76 w 768"/>
                <a:gd name="T39" fmla="*/ 399 h 758"/>
                <a:gd name="T40" fmla="*/ 93 w 768"/>
                <a:gd name="T41" fmla="*/ 426 h 758"/>
                <a:gd name="T42" fmla="*/ 102 w 768"/>
                <a:gd name="T43" fmla="*/ 462 h 758"/>
                <a:gd name="T44" fmla="*/ 108 w 768"/>
                <a:gd name="T45" fmla="*/ 484 h 758"/>
                <a:gd name="T46" fmla="*/ 139 w 768"/>
                <a:gd name="T47" fmla="*/ 505 h 758"/>
                <a:gd name="T48" fmla="*/ 165 w 768"/>
                <a:gd name="T49" fmla="*/ 515 h 758"/>
                <a:gd name="T50" fmla="*/ 194 w 768"/>
                <a:gd name="T51" fmla="*/ 528 h 758"/>
                <a:gd name="T52" fmla="*/ 211 w 768"/>
                <a:gd name="T53" fmla="*/ 498 h 758"/>
                <a:gd name="T54" fmla="*/ 237 w 768"/>
                <a:gd name="T55" fmla="*/ 472 h 758"/>
                <a:gd name="T56" fmla="*/ 275 w 768"/>
                <a:gd name="T57" fmla="*/ 481 h 758"/>
                <a:gd name="T58" fmla="*/ 317 w 768"/>
                <a:gd name="T59" fmla="*/ 499 h 758"/>
                <a:gd name="T60" fmla="*/ 359 w 768"/>
                <a:gd name="T61" fmla="*/ 565 h 758"/>
                <a:gd name="T62" fmla="*/ 369 w 768"/>
                <a:gd name="T63" fmla="*/ 598 h 758"/>
                <a:gd name="T64" fmla="*/ 395 w 768"/>
                <a:gd name="T65" fmla="*/ 624 h 758"/>
                <a:gd name="T66" fmla="*/ 418 w 768"/>
                <a:gd name="T67" fmla="*/ 651 h 758"/>
                <a:gd name="T68" fmla="*/ 430 w 768"/>
                <a:gd name="T69" fmla="*/ 686 h 758"/>
                <a:gd name="T70" fmla="*/ 454 w 768"/>
                <a:gd name="T71" fmla="*/ 718 h 758"/>
                <a:gd name="T72" fmla="*/ 482 w 768"/>
                <a:gd name="T73" fmla="*/ 741 h 758"/>
                <a:gd name="T74" fmla="*/ 506 w 768"/>
                <a:gd name="T75" fmla="*/ 747 h 758"/>
                <a:gd name="T76" fmla="*/ 533 w 768"/>
                <a:gd name="T77" fmla="*/ 751 h 758"/>
                <a:gd name="T78" fmla="*/ 555 w 768"/>
                <a:gd name="T79" fmla="*/ 747 h 758"/>
                <a:gd name="T80" fmla="*/ 540 w 768"/>
                <a:gd name="T81" fmla="*/ 716 h 758"/>
                <a:gd name="T82" fmla="*/ 537 w 768"/>
                <a:gd name="T83" fmla="*/ 694 h 758"/>
                <a:gd name="T84" fmla="*/ 538 w 768"/>
                <a:gd name="T85" fmla="*/ 664 h 758"/>
                <a:gd name="T86" fmla="*/ 549 w 768"/>
                <a:gd name="T87" fmla="*/ 640 h 758"/>
                <a:gd name="T88" fmla="*/ 540 w 768"/>
                <a:gd name="T89" fmla="*/ 622 h 758"/>
                <a:gd name="T90" fmla="*/ 560 w 768"/>
                <a:gd name="T91" fmla="*/ 599 h 758"/>
                <a:gd name="T92" fmla="*/ 575 w 768"/>
                <a:gd name="T93" fmla="*/ 582 h 758"/>
                <a:gd name="T94" fmla="*/ 597 w 768"/>
                <a:gd name="T95" fmla="*/ 581 h 758"/>
                <a:gd name="T96" fmla="*/ 595 w 768"/>
                <a:gd name="T97" fmla="*/ 563 h 758"/>
                <a:gd name="T98" fmla="*/ 611 w 768"/>
                <a:gd name="T99" fmla="*/ 562 h 758"/>
                <a:gd name="T100" fmla="*/ 655 w 768"/>
                <a:gd name="T101" fmla="*/ 548 h 758"/>
                <a:gd name="T102" fmla="*/ 674 w 768"/>
                <a:gd name="T103" fmla="*/ 522 h 758"/>
                <a:gd name="T104" fmla="*/ 677 w 768"/>
                <a:gd name="T105" fmla="*/ 500 h 758"/>
                <a:gd name="T106" fmla="*/ 687 w 768"/>
                <a:gd name="T107" fmla="*/ 488 h 758"/>
                <a:gd name="T108" fmla="*/ 702 w 768"/>
                <a:gd name="T109" fmla="*/ 489 h 758"/>
                <a:gd name="T110" fmla="*/ 708 w 768"/>
                <a:gd name="T111" fmla="*/ 503 h 758"/>
                <a:gd name="T112" fmla="*/ 717 w 768"/>
                <a:gd name="T113" fmla="*/ 502 h 758"/>
                <a:gd name="T114" fmla="*/ 743 w 768"/>
                <a:gd name="T115" fmla="*/ 488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68" h="758">
                  <a:moveTo>
                    <a:pt x="753" y="470"/>
                  </a:moveTo>
                  <a:cubicBezTo>
                    <a:pt x="753" y="470"/>
                    <a:pt x="753" y="470"/>
                    <a:pt x="753" y="470"/>
                  </a:cubicBezTo>
                  <a:cubicBezTo>
                    <a:pt x="753" y="470"/>
                    <a:pt x="754" y="468"/>
                    <a:pt x="754" y="467"/>
                  </a:cubicBezTo>
                  <a:cubicBezTo>
                    <a:pt x="755" y="464"/>
                    <a:pt x="755" y="463"/>
                    <a:pt x="756" y="462"/>
                  </a:cubicBezTo>
                  <a:cubicBezTo>
                    <a:pt x="757" y="462"/>
                    <a:pt x="757" y="462"/>
                    <a:pt x="757" y="461"/>
                  </a:cubicBezTo>
                  <a:cubicBezTo>
                    <a:pt x="759" y="461"/>
                    <a:pt x="760" y="460"/>
                    <a:pt x="760" y="458"/>
                  </a:cubicBezTo>
                  <a:cubicBezTo>
                    <a:pt x="759" y="455"/>
                    <a:pt x="760" y="454"/>
                    <a:pt x="761" y="452"/>
                  </a:cubicBezTo>
                  <a:cubicBezTo>
                    <a:pt x="761" y="451"/>
                    <a:pt x="759" y="447"/>
                    <a:pt x="757" y="446"/>
                  </a:cubicBezTo>
                  <a:cubicBezTo>
                    <a:pt x="756" y="444"/>
                    <a:pt x="757" y="440"/>
                    <a:pt x="759" y="438"/>
                  </a:cubicBezTo>
                  <a:cubicBezTo>
                    <a:pt x="760" y="436"/>
                    <a:pt x="762" y="429"/>
                    <a:pt x="761" y="427"/>
                  </a:cubicBezTo>
                  <a:cubicBezTo>
                    <a:pt x="761" y="424"/>
                    <a:pt x="761" y="407"/>
                    <a:pt x="766" y="403"/>
                  </a:cubicBezTo>
                  <a:cubicBezTo>
                    <a:pt x="768" y="402"/>
                    <a:pt x="768" y="401"/>
                    <a:pt x="768" y="400"/>
                  </a:cubicBezTo>
                  <a:cubicBezTo>
                    <a:pt x="768" y="399"/>
                    <a:pt x="767" y="398"/>
                    <a:pt x="766" y="396"/>
                  </a:cubicBezTo>
                  <a:cubicBezTo>
                    <a:pt x="766" y="396"/>
                    <a:pt x="766" y="396"/>
                    <a:pt x="766" y="396"/>
                  </a:cubicBezTo>
                  <a:cubicBezTo>
                    <a:pt x="764" y="394"/>
                    <a:pt x="764" y="393"/>
                    <a:pt x="764" y="392"/>
                  </a:cubicBezTo>
                  <a:cubicBezTo>
                    <a:pt x="765" y="391"/>
                    <a:pt x="765" y="391"/>
                    <a:pt x="765" y="390"/>
                  </a:cubicBezTo>
                  <a:cubicBezTo>
                    <a:pt x="765" y="389"/>
                    <a:pt x="764" y="389"/>
                    <a:pt x="764" y="388"/>
                  </a:cubicBezTo>
                  <a:cubicBezTo>
                    <a:pt x="763" y="388"/>
                    <a:pt x="761" y="386"/>
                    <a:pt x="763" y="384"/>
                  </a:cubicBezTo>
                  <a:cubicBezTo>
                    <a:pt x="763" y="384"/>
                    <a:pt x="764" y="383"/>
                    <a:pt x="764" y="383"/>
                  </a:cubicBezTo>
                  <a:cubicBezTo>
                    <a:pt x="765" y="382"/>
                    <a:pt x="765" y="382"/>
                    <a:pt x="764" y="378"/>
                  </a:cubicBezTo>
                  <a:cubicBezTo>
                    <a:pt x="762" y="372"/>
                    <a:pt x="762" y="370"/>
                    <a:pt x="762" y="370"/>
                  </a:cubicBezTo>
                  <a:cubicBezTo>
                    <a:pt x="759" y="361"/>
                    <a:pt x="759" y="361"/>
                    <a:pt x="759" y="361"/>
                  </a:cubicBezTo>
                  <a:cubicBezTo>
                    <a:pt x="759" y="361"/>
                    <a:pt x="759" y="361"/>
                    <a:pt x="759" y="361"/>
                  </a:cubicBezTo>
                  <a:cubicBezTo>
                    <a:pt x="759" y="360"/>
                    <a:pt x="759" y="357"/>
                    <a:pt x="757" y="356"/>
                  </a:cubicBezTo>
                  <a:cubicBezTo>
                    <a:pt x="756" y="356"/>
                    <a:pt x="756" y="355"/>
                    <a:pt x="755" y="355"/>
                  </a:cubicBezTo>
                  <a:cubicBezTo>
                    <a:pt x="755" y="354"/>
                    <a:pt x="756" y="353"/>
                    <a:pt x="756" y="352"/>
                  </a:cubicBezTo>
                  <a:cubicBezTo>
                    <a:pt x="756" y="352"/>
                    <a:pt x="756" y="352"/>
                    <a:pt x="757" y="351"/>
                  </a:cubicBezTo>
                  <a:cubicBezTo>
                    <a:pt x="756" y="350"/>
                    <a:pt x="754" y="349"/>
                    <a:pt x="752" y="349"/>
                  </a:cubicBezTo>
                  <a:cubicBezTo>
                    <a:pt x="751" y="348"/>
                    <a:pt x="749" y="347"/>
                    <a:pt x="749" y="344"/>
                  </a:cubicBezTo>
                  <a:cubicBezTo>
                    <a:pt x="750" y="340"/>
                    <a:pt x="749" y="337"/>
                    <a:pt x="748" y="335"/>
                  </a:cubicBezTo>
                  <a:cubicBezTo>
                    <a:pt x="747" y="333"/>
                    <a:pt x="745" y="331"/>
                    <a:pt x="744" y="330"/>
                  </a:cubicBezTo>
                  <a:cubicBezTo>
                    <a:pt x="744" y="330"/>
                    <a:pt x="741" y="327"/>
                    <a:pt x="741" y="326"/>
                  </a:cubicBezTo>
                  <a:cubicBezTo>
                    <a:pt x="740" y="325"/>
                    <a:pt x="739" y="325"/>
                    <a:pt x="737" y="325"/>
                  </a:cubicBezTo>
                  <a:cubicBezTo>
                    <a:pt x="736" y="325"/>
                    <a:pt x="735" y="325"/>
                    <a:pt x="735" y="325"/>
                  </a:cubicBezTo>
                  <a:cubicBezTo>
                    <a:pt x="733" y="324"/>
                    <a:pt x="733" y="322"/>
                    <a:pt x="733" y="321"/>
                  </a:cubicBezTo>
                  <a:cubicBezTo>
                    <a:pt x="733" y="320"/>
                    <a:pt x="733" y="320"/>
                    <a:pt x="733" y="320"/>
                  </a:cubicBezTo>
                  <a:cubicBezTo>
                    <a:pt x="731" y="217"/>
                    <a:pt x="731" y="217"/>
                    <a:pt x="731" y="217"/>
                  </a:cubicBezTo>
                  <a:cubicBezTo>
                    <a:pt x="730" y="218"/>
                    <a:pt x="728" y="218"/>
                    <a:pt x="727" y="219"/>
                  </a:cubicBezTo>
                  <a:cubicBezTo>
                    <a:pt x="726" y="220"/>
                    <a:pt x="718" y="222"/>
                    <a:pt x="716" y="221"/>
                  </a:cubicBezTo>
                  <a:cubicBezTo>
                    <a:pt x="715" y="221"/>
                    <a:pt x="710" y="215"/>
                    <a:pt x="709" y="213"/>
                  </a:cubicBezTo>
                  <a:cubicBezTo>
                    <a:pt x="708" y="213"/>
                    <a:pt x="706" y="212"/>
                    <a:pt x="705" y="212"/>
                  </a:cubicBezTo>
                  <a:cubicBezTo>
                    <a:pt x="704" y="212"/>
                    <a:pt x="703" y="211"/>
                    <a:pt x="702" y="211"/>
                  </a:cubicBezTo>
                  <a:cubicBezTo>
                    <a:pt x="700" y="209"/>
                    <a:pt x="696" y="207"/>
                    <a:pt x="695" y="207"/>
                  </a:cubicBezTo>
                  <a:cubicBezTo>
                    <a:pt x="693" y="208"/>
                    <a:pt x="688" y="206"/>
                    <a:pt x="687" y="206"/>
                  </a:cubicBezTo>
                  <a:cubicBezTo>
                    <a:pt x="687" y="206"/>
                    <a:pt x="686" y="205"/>
                    <a:pt x="684" y="203"/>
                  </a:cubicBezTo>
                  <a:cubicBezTo>
                    <a:pt x="682" y="202"/>
                    <a:pt x="681" y="202"/>
                    <a:pt x="681" y="201"/>
                  </a:cubicBezTo>
                  <a:cubicBezTo>
                    <a:pt x="679" y="201"/>
                    <a:pt x="676" y="198"/>
                    <a:pt x="671" y="194"/>
                  </a:cubicBezTo>
                  <a:cubicBezTo>
                    <a:pt x="671" y="193"/>
                    <a:pt x="670" y="193"/>
                    <a:pt x="669" y="193"/>
                  </a:cubicBezTo>
                  <a:cubicBezTo>
                    <a:pt x="668" y="193"/>
                    <a:pt x="667" y="195"/>
                    <a:pt x="666" y="196"/>
                  </a:cubicBezTo>
                  <a:cubicBezTo>
                    <a:pt x="666" y="197"/>
                    <a:pt x="665" y="197"/>
                    <a:pt x="665" y="198"/>
                  </a:cubicBezTo>
                  <a:cubicBezTo>
                    <a:pt x="663" y="199"/>
                    <a:pt x="662" y="199"/>
                    <a:pt x="660" y="198"/>
                  </a:cubicBezTo>
                  <a:cubicBezTo>
                    <a:pt x="660" y="198"/>
                    <a:pt x="659" y="197"/>
                    <a:pt x="659" y="197"/>
                  </a:cubicBezTo>
                  <a:cubicBezTo>
                    <a:pt x="658" y="197"/>
                    <a:pt x="656" y="198"/>
                    <a:pt x="655" y="198"/>
                  </a:cubicBezTo>
                  <a:cubicBezTo>
                    <a:pt x="654" y="198"/>
                    <a:pt x="652" y="199"/>
                    <a:pt x="651" y="199"/>
                  </a:cubicBezTo>
                  <a:cubicBezTo>
                    <a:pt x="651" y="199"/>
                    <a:pt x="651" y="199"/>
                    <a:pt x="651" y="199"/>
                  </a:cubicBezTo>
                  <a:cubicBezTo>
                    <a:pt x="649" y="199"/>
                    <a:pt x="648" y="198"/>
                    <a:pt x="647" y="197"/>
                  </a:cubicBezTo>
                  <a:cubicBezTo>
                    <a:pt x="646" y="196"/>
                    <a:pt x="646" y="196"/>
                    <a:pt x="645" y="195"/>
                  </a:cubicBezTo>
                  <a:cubicBezTo>
                    <a:pt x="643" y="194"/>
                    <a:pt x="642" y="195"/>
                    <a:pt x="638" y="198"/>
                  </a:cubicBezTo>
                  <a:cubicBezTo>
                    <a:pt x="635" y="201"/>
                    <a:pt x="633" y="200"/>
                    <a:pt x="631" y="200"/>
                  </a:cubicBezTo>
                  <a:cubicBezTo>
                    <a:pt x="630" y="200"/>
                    <a:pt x="630" y="200"/>
                    <a:pt x="630" y="200"/>
                  </a:cubicBezTo>
                  <a:cubicBezTo>
                    <a:pt x="629" y="199"/>
                    <a:pt x="627" y="199"/>
                    <a:pt x="626" y="199"/>
                  </a:cubicBezTo>
                  <a:cubicBezTo>
                    <a:pt x="624" y="198"/>
                    <a:pt x="622" y="198"/>
                    <a:pt x="621" y="198"/>
                  </a:cubicBezTo>
                  <a:cubicBezTo>
                    <a:pt x="620" y="197"/>
                    <a:pt x="619" y="198"/>
                    <a:pt x="618" y="199"/>
                  </a:cubicBezTo>
                  <a:cubicBezTo>
                    <a:pt x="617" y="200"/>
                    <a:pt x="616" y="201"/>
                    <a:pt x="615" y="201"/>
                  </a:cubicBezTo>
                  <a:cubicBezTo>
                    <a:pt x="613" y="200"/>
                    <a:pt x="612" y="201"/>
                    <a:pt x="610" y="203"/>
                  </a:cubicBezTo>
                  <a:cubicBezTo>
                    <a:pt x="609" y="204"/>
                    <a:pt x="609" y="205"/>
                    <a:pt x="609" y="206"/>
                  </a:cubicBezTo>
                  <a:cubicBezTo>
                    <a:pt x="609" y="207"/>
                    <a:pt x="609" y="209"/>
                    <a:pt x="608" y="210"/>
                  </a:cubicBezTo>
                  <a:cubicBezTo>
                    <a:pt x="607" y="211"/>
                    <a:pt x="607" y="211"/>
                    <a:pt x="606" y="211"/>
                  </a:cubicBezTo>
                  <a:cubicBezTo>
                    <a:pt x="605" y="211"/>
                    <a:pt x="605" y="211"/>
                    <a:pt x="604" y="210"/>
                  </a:cubicBezTo>
                  <a:cubicBezTo>
                    <a:pt x="604" y="210"/>
                    <a:pt x="603" y="209"/>
                    <a:pt x="603" y="209"/>
                  </a:cubicBezTo>
                  <a:cubicBezTo>
                    <a:pt x="600" y="209"/>
                    <a:pt x="599" y="209"/>
                    <a:pt x="597" y="209"/>
                  </a:cubicBezTo>
                  <a:cubicBezTo>
                    <a:pt x="596" y="208"/>
                    <a:pt x="596" y="208"/>
                    <a:pt x="596" y="207"/>
                  </a:cubicBezTo>
                  <a:cubicBezTo>
                    <a:pt x="595" y="207"/>
                    <a:pt x="596" y="206"/>
                    <a:pt x="597" y="205"/>
                  </a:cubicBezTo>
                  <a:cubicBezTo>
                    <a:pt x="597" y="204"/>
                    <a:pt x="598" y="204"/>
                    <a:pt x="598" y="203"/>
                  </a:cubicBezTo>
                  <a:cubicBezTo>
                    <a:pt x="599" y="202"/>
                    <a:pt x="599" y="201"/>
                    <a:pt x="599" y="200"/>
                  </a:cubicBezTo>
                  <a:cubicBezTo>
                    <a:pt x="599" y="200"/>
                    <a:pt x="599" y="200"/>
                    <a:pt x="598" y="200"/>
                  </a:cubicBezTo>
                  <a:cubicBezTo>
                    <a:pt x="598" y="200"/>
                    <a:pt x="597" y="200"/>
                    <a:pt x="597" y="201"/>
                  </a:cubicBezTo>
                  <a:cubicBezTo>
                    <a:pt x="596" y="201"/>
                    <a:pt x="595" y="202"/>
                    <a:pt x="595" y="202"/>
                  </a:cubicBezTo>
                  <a:cubicBezTo>
                    <a:pt x="594" y="202"/>
                    <a:pt x="594" y="203"/>
                    <a:pt x="593" y="202"/>
                  </a:cubicBezTo>
                  <a:cubicBezTo>
                    <a:pt x="592" y="202"/>
                    <a:pt x="592" y="201"/>
                    <a:pt x="592" y="200"/>
                  </a:cubicBezTo>
                  <a:cubicBezTo>
                    <a:pt x="592" y="199"/>
                    <a:pt x="591" y="199"/>
                    <a:pt x="591" y="199"/>
                  </a:cubicBezTo>
                  <a:cubicBezTo>
                    <a:pt x="591" y="197"/>
                    <a:pt x="591" y="196"/>
                    <a:pt x="592" y="195"/>
                  </a:cubicBezTo>
                  <a:cubicBezTo>
                    <a:pt x="592" y="194"/>
                    <a:pt x="593" y="194"/>
                    <a:pt x="593" y="193"/>
                  </a:cubicBezTo>
                  <a:cubicBezTo>
                    <a:pt x="593" y="192"/>
                    <a:pt x="593" y="191"/>
                    <a:pt x="593" y="190"/>
                  </a:cubicBezTo>
                  <a:cubicBezTo>
                    <a:pt x="592" y="190"/>
                    <a:pt x="592" y="190"/>
                    <a:pt x="591" y="190"/>
                  </a:cubicBezTo>
                  <a:cubicBezTo>
                    <a:pt x="589" y="190"/>
                    <a:pt x="589" y="191"/>
                    <a:pt x="589" y="192"/>
                  </a:cubicBezTo>
                  <a:cubicBezTo>
                    <a:pt x="590" y="194"/>
                    <a:pt x="588" y="195"/>
                    <a:pt x="587" y="197"/>
                  </a:cubicBezTo>
                  <a:cubicBezTo>
                    <a:pt x="586" y="197"/>
                    <a:pt x="585" y="198"/>
                    <a:pt x="585" y="199"/>
                  </a:cubicBezTo>
                  <a:cubicBezTo>
                    <a:pt x="583" y="201"/>
                    <a:pt x="581" y="201"/>
                    <a:pt x="579" y="201"/>
                  </a:cubicBezTo>
                  <a:cubicBezTo>
                    <a:pt x="578" y="201"/>
                    <a:pt x="577" y="200"/>
                    <a:pt x="576" y="199"/>
                  </a:cubicBezTo>
                  <a:cubicBezTo>
                    <a:pt x="576" y="197"/>
                    <a:pt x="575" y="196"/>
                    <a:pt x="574" y="195"/>
                  </a:cubicBezTo>
                  <a:cubicBezTo>
                    <a:pt x="573" y="195"/>
                    <a:pt x="573" y="195"/>
                    <a:pt x="573" y="195"/>
                  </a:cubicBezTo>
                  <a:cubicBezTo>
                    <a:pt x="572" y="195"/>
                    <a:pt x="571" y="194"/>
                    <a:pt x="570" y="195"/>
                  </a:cubicBezTo>
                  <a:cubicBezTo>
                    <a:pt x="569" y="195"/>
                    <a:pt x="569" y="195"/>
                    <a:pt x="568" y="196"/>
                  </a:cubicBezTo>
                  <a:cubicBezTo>
                    <a:pt x="568" y="197"/>
                    <a:pt x="568" y="197"/>
                    <a:pt x="568" y="198"/>
                  </a:cubicBezTo>
                  <a:cubicBezTo>
                    <a:pt x="567" y="199"/>
                    <a:pt x="566" y="199"/>
                    <a:pt x="566" y="198"/>
                  </a:cubicBezTo>
                  <a:cubicBezTo>
                    <a:pt x="565" y="198"/>
                    <a:pt x="565" y="198"/>
                    <a:pt x="563" y="198"/>
                  </a:cubicBezTo>
                  <a:cubicBezTo>
                    <a:pt x="562" y="198"/>
                    <a:pt x="562" y="198"/>
                    <a:pt x="562" y="199"/>
                  </a:cubicBezTo>
                  <a:cubicBezTo>
                    <a:pt x="562" y="199"/>
                    <a:pt x="562" y="200"/>
                    <a:pt x="561" y="201"/>
                  </a:cubicBezTo>
                  <a:cubicBezTo>
                    <a:pt x="561" y="202"/>
                    <a:pt x="560" y="203"/>
                    <a:pt x="558" y="203"/>
                  </a:cubicBezTo>
                  <a:cubicBezTo>
                    <a:pt x="558" y="203"/>
                    <a:pt x="558" y="203"/>
                    <a:pt x="557" y="203"/>
                  </a:cubicBezTo>
                  <a:cubicBezTo>
                    <a:pt x="556" y="204"/>
                    <a:pt x="555" y="203"/>
                    <a:pt x="554" y="202"/>
                  </a:cubicBezTo>
                  <a:cubicBezTo>
                    <a:pt x="554" y="202"/>
                    <a:pt x="553" y="201"/>
                    <a:pt x="553" y="201"/>
                  </a:cubicBezTo>
                  <a:cubicBezTo>
                    <a:pt x="552" y="201"/>
                    <a:pt x="551" y="202"/>
                    <a:pt x="551" y="202"/>
                  </a:cubicBezTo>
                  <a:cubicBezTo>
                    <a:pt x="551" y="202"/>
                    <a:pt x="551" y="203"/>
                    <a:pt x="550" y="203"/>
                  </a:cubicBezTo>
                  <a:cubicBezTo>
                    <a:pt x="550" y="203"/>
                    <a:pt x="550" y="203"/>
                    <a:pt x="550" y="203"/>
                  </a:cubicBezTo>
                  <a:cubicBezTo>
                    <a:pt x="549" y="204"/>
                    <a:pt x="547" y="205"/>
                    <a:pt x="545" y="203"/>
                  </a:cubicBezTo>
                  <a:cubicBezTo>
                    <a:pt x="544" y="203"/>
                    <a:pt x="544" y="201"/>
                    <a:pt x="544" y="201"/>
                  </a:cubicBezTo>
                  <a:cubicBezTo>
                    <a:pt x="543" y="200"/>
                    <a:pt x="543" y="200"/>
                    <a:pt x="543" y="200"/>
                  </a:cubicBezTo>
                  <a:cubicBezTo>
                    <a:pt x="542" y="200"/>
                    <a:pt x="542" y="200"/>
                    <a:pt x="542" y="200"/>
                  </a:cubicBezTo>
                  <a:cubicBezTo>
                    <a:pt x="541" y="200"/>
                    <a:pt x="540" y="200"/>
                    <a:pt x="539" y="200"/>
                  </a:cubicBezTo>
                  <a:cubicBezTo>
                    <a:pt x="537" y="200"/>
                    <a:pt x="537" y="199"/>
                    <a:pt x="536" y="198"/>
                  </a:cubicBezTo>
                  <a:cubicBezTo>
                    <a:pt x="536" y="197"/>
                    <a:pt x="536" y="196"/>
                    <a:pt x="535" y="196"/>
                  </a:cubicBezTo>
                  <a:cubicBezTo>
                    <a:pt x="535" y="194"/>
                    <a:pt x="533" y="194"/>
                    <a:pt x="531" y="195"/>
                  </a:cubicBezTo>
                  <a:cubicBezTo>
                    <a:pt x="531" y="195"/>
                    <a:pt x="531" y="195"/>
                    <a:pt x="531" y="195"/>
                  </a:cubicBezTo>
                  <a:cubicBezTo>
                    <a:pt x="530" y="196"/>
                    <a:pt x="528" y="197"/>
                    <a:pt x="527" y="199"/>
                  </a:cubicBezTo>
                  <a:cubicBezTo>
                    <a:pt x="527" y="199"/>
                    <a:pt x="526" y="200"/>
                    <a:pt x="526" y="200"/>
                  </a:cubicBezTo>
                  <a:cubicBezTo>
                    <a:pt x="524" y="202"/>
                    <a:pt x="523" y="202"/>
                    <a:pt x="518" y="203"/>
                  </a:cubicBezTo>
                  <a:cubicBezTo>
                    <a:pt x="516" y="203"/>
                    <a:pt x="515" y="202"/>
                    <a:pt x="514" y="202"/>
                  </a:cubicBezTo>
                  <a:cubicBezTo>
                    <a:pt x="514" y="201"/>
                    <a:pt x="514" y="200"/>
                    <a:pt x="515" y="198"/>
                  </a:cubicBezTo>
                  <a:cubicBezTo>
                    <a:pt x="515" y="198"/>
                    <a:pt x="515" y="197"/>
                    <a:pt x="515" y="197"/>
                  </a:cubicBezTo>
                  <a:cubicBezTo>
                    <a:pt x="515" y="196"/>
                    <a:pt x="516" y="195"/>
                    <a:pt x="516" y="195"/>
                  </a:cubicBezTo>
                  <a:cubicBezTo>
                    <a:pt x="516" y="194"/>
                    <a:pt x="517" y="193"/>
                    <a:pt x="516" y="193"/>
                  </a:cubicBezTo>
                  <a:cubicBezTo>
                    <a:pt x="515" y="191"/>
                    <a:pt x="514" y="190"/>
                    <a:pt x="512" y="192"/>
                  </a:cubicBezTo>
                  <a:cubicBezTo>
                    <a:pt x="510" y="193"/>
                    <a:pt x="509" y="192"/>
                    <a:pt x="508" y="192"/>
                  </a:cubicBezTo>
                  <a:cubicBezTo>
                    <a:pt x="507" y="192"/>
                    <a:pt x="507" y="192"/>
                    <a:pt x="506" y="192"/>
                  </a:cubicBezTo>
                  <a:cubicBezTo>
                    <a:pt x="506" y="192"/>
                    <a:pt x="505" y="191"/>
                    <a:pt x="505" y="191"/>
                  </a:cubicBezTo>
                  <a:cubicBezTo>
                    <a:pt x="504" y="189"/>
                    <a:pt x="504" y="186"/>
                    <a:pt x="505" y="184"/>
                  </a:cubicBezTo>
                  <a:cubicBezTo>
                    <a:pt x="506" y="183"/>
                    <a:pt x="507" y="183"/>
                    <a:pt x="507" y="182"/>
                  </a:cubicBezTo>
                  <a:cubicBezTo>
                    <a:pt x="508" y="182"/>
                    <a:pt x="508" y="182"/>
                    <a:pt x="508" y="182"/>
                  </a:cubicBezTo>
                  <a:cubicBezTo>
                    <a:pt x="508" y="181"/>
                    <a:pt x="508" y="181"/>
                    <a:pt x="506" y="180"/>
                  </a:cubicBezTo>
                  <a:cubicBezTo>
                    <a:pt x="506" y="180"/>
                    <a:pt x="504" y="179"/>
                    <a:pt x="502" y="179"/>
                  </a:cubicBezTo>
                  <a:cubicBezTo>
                    <a:pt x="501" y="179"/>
                    <a:pt x="500" y="179"/>
                    <a:pt x="499" y="179"/>
                  </a:cubicBezTo>
                  <a:cubicBezTo>
                    <a:pt x="496" y="179"/>
                    <a:pt x="493" y="179"/>
                    <a:pt x="491" y="180"/>
                  </a:cubicBezTo>
                  <a:cubicBezTo>
                    <a:pt x="490" y="181"/>
                    <a:pt x="490" y="182"/>
                    <a:pt x="490" y="182"/>
                  </a:cubicBezTo>
                  <a:cubicBezTo>
                    <a:pt x="489" y="183"/>
                    <a:pt x="489" y="184"/>
                    <a:pt x="487" y="185"/>
                  </a:cubicBezTo>
                  <a:cubicBezTo>
                    <a:pt x="484" y="187"/>
                    <a:pt x="482" y="184"/>
                    <a:pt x="481" y="182"/>
                  </a:cubicBezTo>
                  <a:cubicBezTo>
                    <a:pt x="479" y="179"/>
                    <a:pt x="477" y="179"/>
                    <a:pt x="472" y="181"/>
                  </a:cubicBezTo>
                  <a:cubicBezTo>
                    <a:pt x="467" y="183"/>
                    <a:pt x="464" y="180"/>
                    <a:pt x="463" y="179"/>
                  </a:cubicBezTo>
                  <a:cubicBezTo>
                    <a:pt x="463" y="179"/>
                    <a:pt x="463" y="179"/>
                    <a:pt x="463" y="179"/>
                  </a:cubicBezTo>
                  <a:cubicBezTo>
                    <a:pt x="461" y="177"/>
                    <a:pt x="456" y="174"/>
                    <a:pt x="455" y="174"/>
                  </a:cubicBezTo>
                  <a:cubicBezTo>
                    <a:pt x="452" y="175"/>
                    <a:pt x="450" y="175"/>
                    <a:pt x="449" y="174"/>
                  </a:cubicBezTo>
                  <a:cubicBezTo>
                    <a:pt x="448" y="174"/>
                    <a:pt x="448" y="173"/>
                    <a:pt x="448" y="172"/>
                  </a:cubicBezTo>
                  <a:cubicBezTo>
                    <a:pt x="447" y="171"/>
                    <a:pt x="447" y="171"/>
                    <a:pt x="447" y="170"/>
                  </a:cubicBezTo>
                  <a:cubicBezTo>
                    <a:pt x="447" y="169"/>
                    <a:pt x="444" y="164"/>
                    <a:pt x="440" y="161"/>
                  </a:cubicBezTo>
                  <a:cubicBezTo>
                    <a:pt x="439" y="161"/>
                    <a:pt x="439" y="160"/>
                    <a:pt x="438" y="160"/>
                  </a:cubicBezTo>
                  <a:cubicBezTo>
                    <a:pt x="437" y="161"/>
                    <a:pt x="436" y="162"/>
                    <a:pt x="436" y="162"/>
                  </a:cubicBezTo>
                  <a:cubicBezTo>
                    <a:pt x="435" y="163"/>
                    <a:pt x="435" y="163"/>
                    <a:pt x="435" y="163"/>
                  </a:cubicBezTo>
                  <a:cubicBezTo>
                    <a:pt x="434" y="165"/>
                    <a:pt x="432" y="164"/>
                    <a:pt x="431" y="163"/>
                  </a:cubicBezTo>
                  <a:cubicBezTo>
                    <a:pt x="430" y="163"/>
                    <a:pt x="429" y="162"/>
                    <a:pt x="429" y="162"/>
                  </a:cubicBezTo>
                  <a:cubicBezTo>
                    <a:pt x="428" y="161"/>
                    <a:pt x="427" y="160"/>
                    <a:pt x="426" y="160"/>
                  </a:cubicBezTo>
                  <a:cubicBezTo>
                    <a:pt x="426" y="160"/>
                    <a:pt x="426" y="160"/>
                    <a:pt x="426" y="160"/>
                  </a:cubicBezTo>
                  <a:cubicBezTo>
                    <a:pt x="425" y="160"/>
                    <a:pt x="425" y="162"/>
                    <a:pt x="424" y="163"/>
                  </a:cubicBezTo>
                  <a:cubicBezTo>
                    <a:pt x="424" y="163"/>
                    <a:pt x="423" y="165"/>
                    <a:pt x="422" y="165"/>
                  </a:cubicBezTo>
                  <a:cubicBezTo>
                    <a:pt x="420" y="166"/>
                    <a:pt x="419" y="165"/>
                    <a:pt x="418" y="164"/>
                  </a:cubicBezTo>
                  <a:cubicBezTo>
                    <a:pt x="417" y="162"/>
                    <a:pt x="416" y="162"/>
                    <a:pt x="415" y="162"/>
                  </a:cubicBezTo>
                  <a:cubicBezTo>
                    <a:pt x="414" y="161"/>
                    <a:pt x="412" y="161"/>
                    <a:pt x="410" y="160"/>
                  </a:cubicBezTo>
                  <a:cubicBezTo>
                    <a:pt x="408" y="159"/>
                    <a:pt x="407" y="156"/>
                    <a:pt x="406" y="154"/>
                  </a:cubicBezTo>
                  <a:cubicBezTo>
                    <a:pt x="405" y="152"/>
                    <a:pt x="405" y="150"/>
                    <a:pt x="403" y="148"/>
                  </a:cubicBezTo>
                  <a:cubicBezTo>
                    <a:pt x="403" y="147"/>
                    <a:pt x="402" y="147"/>
                    <a:pt x="401" y="147"/>
                  </a:cubicBezTo>
                  <a:cubicBezTo>
                    <a:pt x="399" y="147"/>
                    <a:pt x="398" y="148"/>
                    <a:pt x="398" y="148"/>
                  </a:cubicBezTo>
                  <a:cubicBezTo>
                    <a:pt x="397" y="149"/>
                    <a:pt x="397" y="149"/>
                    <a:pt x="397" y="149"/>
                  </a:cubicBezTo>
                  <a:cubicBezTo>
                    <a:pt x="396" y="149"/>
                    <a:pt x="396" y="148"/>
                    <a:pt x="396" y="148"/>
                  </a:cubicBezTo>
                  <a:cubicBezTo>
                    <a:pt x="401" y="9"/>
                    <a:pt x="401" y="9"/>
                    <a:pt x="401" y="9"/>
                  </a:cubicBezTo>
                  <a:cubicBezTo>
                    <a:pt x="235" y="0"/>
                    <a:pt x="235" y="0"/>
                    <a:pt x="235" y="0"/>
                  </a:cubicBezTo>
                  <a:cubicBezTo>
                    <a:pt x="215" y="320"/>
                    <a:pt x="215" y="320"/>
                    <a:pt x="215" y="320"/>
                  </a:cubicBezTo>
                  <a:cubicBezTo>
                    <a:pt x="215" y="320"/>
                    <a:pt x="215" y="321"/>
                    <a:pt x="214" y="321"/>
                  </a:cubicBezTo>
                  <a:cubicBezTo>
                    <a:pt x="214" y="321"/>
                    <a:pt x="214" y="321"/>
                    <a:pt x="214" y="321"/>
                  </a:cubicBezTo>
                  <a:cubicBezTo>
                    <a:pt x="2" y="306"/>
                    <a:pt x="2" y="306"/>
                    <a:pt x="2" y="306"/>
                  </a:cubicBezTo>
                  <a:cubicBezTo>
                    <a:pt x="0" y="319"/>
                    <a:pt x="0" y="319"/>
                    <a:pt x="0" y="319"/>
                  </a:cubicBezTo>
                  <a:cubicBezTo>
                    <a:pt x="2" y="319"/>
                    <a:pt x="6" y="321"/>
                    <a:pt x="11" y="324"/>
                  </a:cubicBezTo>
                  <a:cubicBezTo>
                    <a:pt x="14" y="326"/>
                    <a:pt x="18" y="328"/>
                    <a:pt x="18" y="329"/>
                  </a:cubicBezTo>
                  <a:cubicBezTo>
                    <a:pt x="18" y="330"/>
                    <a:pt x="18" y="331"/>
                    <a:pt x="18" y="331"/>
                  </a:cubicBezTo>
                  <a:cubicBezTo>
                    <a:pt x="18" y="332"/>
                    <a:pt x="18" y="333"/>
                    <a:pt x="18" y="334"/>
                  </a:cubicBezTo>
                  <a:cubicBezTo>
                    <a:pt x="19" y="336"/>
                    <a:pt x="19" y="337"/>
                    <a:pt x="18" y="338"/>
                  </a:cubicBezTo>
                  <a:cubicBezTo>
                    <a:pt x="18" y="339"/>
                    <a:pt x="17" y="340"/>
                    <a:pt x="17" y="341"/>
                  </a:cubicBezTo>
                  <a:cubicBezTo>
                    <a:pt x="18" y="341"/>
                    <a:pt x="19" y="342"/>
                    <a:pt x="19" y="342"/>
                  </a:cubicBezTo>
                  <a:cubicBezTo>
                    <a:pt x="20" y="343"/>
                    <a:pt x="20" y="344"/>
                    <a:pt x="21" y="344"/>
                  </a:cubicBezTo>
                  <a:cubicBezTo>
                    <a:pt x="23" y="345"/>
                    <a:pt x="26" y="347"/>
                    <a:pt x="27" y="347"/>
                  </a:cubicBezTo>
                  <a:cubicBezTo>
                    <a:pt x="27" y="347"/>
                    <a:pt x="27" y="347"/>
                    <a:pt x="27" y="347"/>
                  </a:cubicBezTo>
                  <a:cubicBezTo>
                    <a:pt x="28" y="348"/>
                    <a:pt x="28" y="348"/>
                    <a:pt x="30" y="348"/>
                  </a:cubicBezTo>
                  <a:cubicBezTo>
                    <a:pt x="32" y="348"/>
                    <a:pt x="32" y="348"/>
                    <a:pt x="33" y="350"/>
                  </a:cubicBezTo>
                  <a:cubicBezTo>
                    <a:pt x="34" y="350"/>
                    <a:pt x="34" y="350"/>
                    <a:pt x="34" y="351"/>
                  </a:cubicBezTo>
                  <a:cubicBezTo>
                    <a:pt x="35" y="352"/>
                    <a:pt x="36" y="352"/>
                    <a:pt x="37" y="353"/>
                  </a:cubicBezTo>
                  <a:cubicBezTo>
                    <a:pt x="38" y="353"/>
                    <a:pt x="38" y="353"/>
                    <a:pt x="39" y="354"/>
                  </a:cubicBezTo>
                  <a:cubicBezTo>
                    <a:pt x="40" y="354"/>
                    <a:pt x="41" y="356"/>
                    <a:pt x="42" y="358"/>
                  </a:cubicBezTo>
                  <a:cubicBezTo>
                    <a:pt x="42" y="358"/>
                    <a:pt x="42" y="359"/>
                    <a:pt x="42" y="359"/>
                  </a:cubicBezTo>
                  <a:cubicBezTo>
                    <a:pt x="43" y="361"/>
                    <a:pt x="46" y="364"/>
                    <a:pt x="47" y="365"/>
                  </a:cubicBezTo>
                  <a:cubicBezTo>
                    <a:pt x="47" y="365"/>
                    <a:pt x="48" y="365"/>
                    <a:pt x="48" y="366"/>
                  </a:cubicBezTo>
                  <a:cubicBezTo>
                    <a:pt x="49" y="366"/>
                    <a:pt x="49" y="367"/>
                    <a:pt x="50" y="367"/>
                  </a:cubicBezTo>
                  <a:cubicBezTo>
                    <a:pt x="53" y="367"/>
                    <a:pt x="55" y="368"/>
                    <a:pt x="54" y="372"/>
                  </a:cubicBezTo>
                  <a:cubicBezTo>
                    <a:pt x="53" y="375"/>
                    <a:pt x="55" y="377"/>
                    <a:pt x="57" y="379"/>
                  </a:cubicBezTo>
                  <a:cubicBezTo>
                    <a:pt x="59" y="381"/>
                    <a:pt x="60" y="382"/>
                    <a:pt x="61" y="383"/>
                  </a:cubicBezTo>
                  <a:cubicBezTo>
                    <a:pt x="61" y="384"/>
                    <a:pt x="61" y="384"/>
                    <a:pt x="62" y="385"/>
                  </a:cubicBezTo>
                  <a:cubicBezTo>
                    <a:pt x="62" y="385"/>
                    <a:pt x="63" y="386"/>
                    <a:pt x="63" y="386"/>
                  </a:cubicBezTo>
                  <a:cubicBezTo>
                    <a:pt x="64" y="388"/>
                    <a:pt x="65" y="389"/>
                    <a:pt x="66" y="390"/>
                  </a:cubicBezTo>
                  <a:cubicBezTo>
                    <a:pt x="68" y="390"/>
                    <a:pt x="71" y="393"/>
                    <a:pt x="71" y="394"/>
                  </a:cubicBezTo>
                  <a:cubicBezTo>
                    <a:pt x="72" y="394"/>
                    <a:pt x="72" y="394"/>
                    <a:pt x="72" y="394"/>
                  </a:cubicBezTo>
                  <a:cubicBezTo>
                    <a:pt x="74" y="398"/>
                    <a:pt x="75" y="399"/>
                    <a:pt x="76" y="399"/>
                  </a:cubicBezTo>
                  <a:cubicBezTo>
                    <a:pt x="76" y="399"/>
                    <a:pt x="76" y="399"/>
                    <a:pt x="76" y="399"/>
                  </a:cubicBezTo>
                  <a:cubicBezTo>
                    <a:pt x="78" y="399"/>
                    <a:pt x="80" y="399"/>
                    <a:pt x="80" y="402"/>
                  </a:cubicBezTo>
                  <a:cubicBezTo>
                    <a:pt x="81" y="405"/>
                    <a:pt x="82" y="406"/>
                    <a:pt x="84" y="405"/>
                  </a:cubicBezTo>
                  <a:cubicBezTo>
                    <a:pt x="87" y="404"/>
                    <a:pt x="90" y="407"/>
                    <a:pt x="91" y="409"/>
                  </a:cubicBezTo>
                  <a:cubicBezTo>
                    <a:pt x="91" y="409"/>
                    <a:pt x="91" y="409"/>
                    <a:pt x="92" y="410"/>
                  </a:cubicBezTo>
                  <a:cubicBezTo>
                    <a:pt x="93" y="411"/>
                    <a:pt x="94" y="413"/>
                    <a:pt x="93" y="415"/>
                  </a:cubicBezTo>
                  <a:cubicBezTo>
                    <a:pt x="93" y="415"/>
                    <a:pt x="93" y="415"/>
                    <a:pt x="93" y="416"/>
                  </a:cubicBezTo>
                  <a:cubicBezTo>
                    <a:pt x="93" y="417"/>
                    <a:pt x="92" y="417"/>
                    <a:pt x="93" y="418"/>
                  </a:cubicBezTo>
                  <a:cubicBezTo>
                    <a:pt x="93" y="419"/>
                    <a:pt x="94" y="422"/>
                    <a:pt x="94" y="424"/>
                  </a:cubicBezTo>
                  <a:cubicBezTo>
                    <a:pt x="94" y="424"/>
                    <a:pt x="93" y="424"/>
                    <a:pt x="93" y="424"/>
                  </a:cubicBezTo>
                  <a:cubicBezTo>
                    <a:pt x="93" y="425"/>
                    <a:pt x="93" y="426"/>
                    <a:pt x="93" y="426"/>
                  </a:cubicBezTo>
                  <a:cubicBezTo>
                    <a:pt x="93" y="426"/>
                    <a:pt x="93" y="426"/>
                    <a:pt x="93" y="426"/>
                  </a:cubicBezTo>
                  <a:cubicBezTo>
                    <a:pt x="96" y="427"/>
                    <a:pt x="97" y="429"/>
                    <a:pt x="97" y="431"/>
                  </a:cubicBezTo>
                  <a:cubicBezTo>
                    <a:pt x="97" y="432"/>
                    <a:pt x="99" y="434"/>
                    <a:pt x="101" y="435"/>
                  </a:cubicBezTo>
                  <a:cubicBezTo>
                    <a:pt x="102" y="435"/>
                    <a:pt x="104" y="437"/>
                    <a:pt x="104" y="439"/>
                  </a:cubicBezTo>
                  <a:cubicBezTo>
                    <a:pt x="104" y="441"/>
                    <a:pt x="104" y="442"/>
                    <a:pt x="103" y="443"/>
                  </a:cubicBezTo>
                  <a:cubicBezTo>
                    <a:pt x="101" y="445"/>
                    <a:pt x="101" y="446"/>
                    <a:pt x="100" y="448"/>
                  </a:cubicBezTo>
                  <a:cubicBezTo>
                    <a:pt x="100" y="449"/>
                    <a:pt x="100" y="449"/>
                    <a:pt x="100" y="450"/>
                  </a:cubicBezTo>
                  <a:cubicBezTo>
                    <a:pt x="100" y="450"/>
                    <a:pt x="99" y="451"/>
                    <a:pt x="99" y="451"/>
                  </a:cubicBezTo>
                  <a:cubicBezTo>
                    <a:pt x="99" y="453"/>
                    <a:pt x="98" y="454"/>
                    <a:pt x="99" y="456"/>
                  </a:cubicBezTo>
                  <a:cubicBezTo>
                    <a:pt x="101" y="458"/>
                    <a:pt x="101" y="460"/>
                    <a:pt x="102" y="462"/>
                  </a:cubicBezTo>
                  <a:cubicBezTo>
                    <a:pt x="102" y="463"/>
                    <a:pt x="102" y="464"/>
                    <a:pt x="102" y="464"/>
                  </a:cubicBezTo>
                  <a:cubicBezTo>
                    <a:pt x="102" y="465"/>
                    <a:pt x="102" y="465"/>
                    <a:pt x="102" y="466"/>
                  </a:cubicBezTo>
                  <a:cubicBezTo>
                    <a:pt x="102" y="467"/>
                    <a:pt x="102" y="468"/>
                    <a:pt x="104" y="468"/>
                  </a:cubicBezTo>
                  <a:cubicBezTo>
                    <a:pt x="107" y="469"/>
                    <a:pt x="107" y="470"/>
                    <a:pt x="107" y="472"/>
                  </a:cubicBezTo>
                  <a:cubicBezTo>
                    <a:pt x="107" y="473"/>
                    <a:pt x="107" y="473"/>
                    <a:pt x="107" y="473"/>
                  </a:cubicBezTo>
                  <a:cubicBezTo>
                    <a:pt x="107" y="474"/>
                    <a:pt x="107" y="475"/>
                    <a:pt x="108" y="476"/>
                  </a:cubicBezTo>
                  <a:cubicBezTo>
                    <a:pt x="108" y="477"/>
                    <a:pt x="109" y="478"/>
                    <a:pt x="109" y="479"/>
                  </a:cubicBezTo>
                  <a:cubicBezTo>
                    <a:pt x="109" y="480"/>
                    <a:pt x="109" y="480"/>
                    <a:pt x="109" y="480"/>
                  </a:cubicBezTo>
                  <a:cubicBezTo>
                    <a:pt x="108" y="481"/>
                    <a:pt x="108" y="482"/>
                    <a:pt x="108" y="483"/>
                  </a:cubicBezTo>
                  <a:cubicBezTo>
                    <a:pt x="108" y="483"/>
                    <a:pt x="108" y="483"/>
                    <a:pt x="108" y="484"/>
                  </a:cubicBezTo>
                  <a:cubicBezTo>
                    <a:pt x="111" y="485"/>
                    <a:pt x="113" y="486"/>
                    <a:pt x="114" y="488"/>
                  </a:cubicBezTo>
                  <a:cubicBezTo>
                    <a:pt x="114" y="489"/>
                    <a:pt x="114" y="489"/>
                    <a:pt x="117" y="489"/>
                  </a:cubicBezTo>
                  <a:cubicBezTo>
                    <a:pt x="118" y="489"/>
                    <a:pt x="118" y="489"/>
                    <a:pt x="119" y="489"/>
                  </a:cubicBezTo>
                  <a:cubicBezTo>
                    <a:pt x="121" y="490"/>
                    <a:pt x="123" y="490"/>
                    <a:pt x="125" y="489"/>
                  </a:cubicBezTo>
                  <a:cubicBezTo>
                    <a:pt x="126" y="488"/>
                    <a:pt x="127" y="488"/>
                    <a:pt x="128" y="489"/>
                  </a:cubicBezTo>
                  <a:cubicBezTo>
                    <a:pt x="129" y="489"/>
                    <a:pt x="130" y="490"/>
                    <a:pt x="130" y="492"/>
                  </a:cubicBezTo>
                  <a:cubicBezTo>
                    <a:pt x="131" y="494"/>
                    <a:pt x="132" y="496"/>
                    <a:pt x="133" y="497"/>
                  </a:cubicBezTo>
                  <a:cubicBezTo>
                    <a:pt x="134" y="498"/>
                    <a:pt x="136" y="498"/>
                    <a:pt x="136" y="501"/>
                  </a:cubicBezTo>
                  <a:cubicBezTo>
                    <a:pt x="136" y="503"/>
                    <a:pt x="137" y="504"/>
                    <a:pt x="138" y="505"/>
                  </a:cubicBezTo>
                  <a:cubicBezTo>
                    <a:pt x="138" y="505"/>
                    <a:pt x="139" y="505"/>
                    <a:pt x="139" y="505"/>
                  </a:cubicBezTo>
                  <a:cubicBezTo>
                    <a:pt x="141" y="503"/>
                    <a:pt x="142" y="504"/>
                    <a:pt x="144" y="505"/>
                  </a:cubicBezTo>
                  <a:cubicBezTo>
                    <a:pt x="144" y="506"/>
                    <a:pt x="145" y="506"/>
                    <a:pt x="145" y="506"/>
                  </a:cubicBezTo>
                  <a:cubicBezTo>
                    <a:pt x="146" y="507"/>
                    <a:pt x="147" y="507"/>
                    <a:pt x="148" y="507"/>
                  </a:cubicBezTo>
                  <a:cubicBezTo>
                    <a:pt x="149" y="507"/>
                    <a:pt x="151" y="507"/>
                    <a:pt x="152" y="509"/>
                  </a:cubicBezTo>
                  <a:cubicBezTo>
                    <a:pt x="152" y="509"/>
                    <a:pt x="152" y="509"/>
                    <a:pt x="152" y="509"/>
                  </a:cubicBezTo>
                  <a:cubicBezTo>
                    <a:pt x="153" y="511"/>
                    <a:pt x="153" y="511"/>
                    <a:pt x="155" y="512"/>
                  </a:cubicBezTo>
                  <a:cubicBezTo>
                    <a:pt x="156" y="513"/>
                    <a:pt x="157" y="513"/>
                    <a:pt x="157" y="514"/>
                  </a:cubicBezTo>
                  <a:cubicBezTo>
                    <a:pt x="158" y="515"/>
                    <a:pt x="158" y="515"/>
                    <a:pt x="160" y="515"/>
                  </a:cubicBezTo>
                  <a:cubicBezTo>
                    <a:pt x="161" y="515"/>
                    <a:pt x="161" y="515"/>
                    <a:pt x="162" y="515"/>
                  </a:cubicBezTo>
                  <a:cubicBezTo>
                    <a:pt x="163" y="515"/>
                    <a:pt x="164" y="515"/>
                    <a:pt x="165" y="515"/>
                  </a:cubicBezTo>
                  <a:cubicBezTo>
                    <a:pt x="166" y="515"/>
                    <a:pt x="167" y="515"/>
                    <a:pt x="167" y="515"/>
                  </a:cubicBezTo>
                  <a:cubicBezTo>
                    <a:pt x="168" y="515"/>
                    <a:pt x="169" y="514"/>
                    <a:pt x="171" y="516"/>
                  </a:cubicBezTo>
                  <a:cubicBezTo>
                    <a:pt x="173" y="517"/>
                    <a:pt x="174" y="517"/>
                    <a:pt x="174" y="518"/>
                  </a:cubicBezTo>
                  <a:cubicBezTo>
                    <a:pt x="175" y="519"/>
                    <a:pt x="175" y="519"/>
                    <a:pt x="176" y="520"/>
                  </a:cubicBezTo>
                  <a:cubicBezTo>
                    <a:pt x="178" y="522"/>
                    <a:pt x="179" y="522"/>
                    <a:pt x="181" y="522"/>
                  </a:cubicBezTo>
                  <a:cubicBezTo>
                    <a:pt x="182" y="523"/>
                    <a:pt x="182" y="523"/>
                    <a:pt x="182" y="523"/>
                  </a:cubicBezTo>
                  <a:cubicBezTo>
                    <a:pt x="185" y="524"/>
                    <a:pt x="186" y="524"/>
                    <a:pt x="187" y="525"/>
                  </a:cubicBezTo>
                  <a:cubicBezTo>
                    <a:pt x="187" y="526"/>
                    <a:pt x="188" y="526"/>
                    <a:pt x="189" y="527"/>
                  </a:cubicBezTo>
                  <a:cubicBezTo>
                    <a:pt x="189" y="527"/>
                    <a:pt x="189" y="527"/>
                    <a:pt x="189" y="527"/>
                  </a:cubicBezTo>
                  <a:cubicBezTo>
                    <a:pt x="191" y="529"/>
                    <a:pt x="192" y="529"/>
                    <a:pt x="194" y="528"/>
                  </a:cubicBezTo>
                  <a:cubicBezTo>
                    <a:pt x="195" y="527"/>
                    <a:pt x="196" y="526"/>
                    <a:pt x="197" y="526"/>
                  </a:cubicBezTo>
                  <a:cubicBezTo>
                    <a:pt x="198" y="525"/>
                    <a:pt x="199" y="525"/>
                    <a:pt x="200" y="524"/>
                  </a:cubicBezTo>
                  <a:cubicBezTo>
                    <a:pt x="201" y="522"/>
                    <a:pt x="202" y="522"/>
                    <a:pt x="203" y="522"/>
                  </a:cubicBezTo>
                  <a:cubicBezTo>
                    <a:pt x="204" y="521"/>
                    <a:pt x="204" y="521"/>
                    <a:pt x="205" y="520"/>
                  </a:cubicBezTo>
                  <a:cubicBezTo>
                    <a:pt x="206" y="519"/>
                    <a:pt x="206" y="519"/>
                    <a:pt x="207" y="519"/>
                  </a:cubicBezTo>
                  <a:cubicBezTo>
                    <a:pt x="208" y="518"/>
                    <a:pt x="208" y="518"/>
                    <a:pt x="208" y="515"/>
                  </a:cubicBezTo>
                  <a:cubicBezTo>
                    <a:pt x="208" y="512"/>
                    <a:pt x="208" y="512"/>
                    <a:pt x="209" y="511"/>
                  </a:cubicBezTo>
                  <a:cubicBezTo>
                    <a:pt x="209" y="510"/>
                    <a:pt x="210" y="509"/>
                    <a:pt x="210" y="508"/>
                  </a:cubicBezTo>
                  <a:cubicBezTo>
                    <a:pt x="211" y="506"/>
                    <a:pt x="211" y="504"/>
                    <a:pt x="210" y="503"/>
                  </a:cubicBezTo>
                  <a:cubicBezTo>
                    <a:pt x="210" y="501"/>
                    <a:pt x="210" y="499"/>
                    <a:pt x="211" y="498"/>
                  </a:cubicBezTo>
                  <a:cubicBezTo>
                    <a:pt x="212" y="497"/>
                    <a:pt x="212" y="497"/>
                    <a:pt x="213" y="497"/>
                  </a:cubicBezTo>
                  <a:cubicBezTo>
                    <a:pt x="215" y="496"/>
                    <a:pt x="215" y="496"/>
                    <a:pt x="215" y="493"/>
                  </a:cubicBezTo>
                  <a:cubicBezTo>
                    <a:pt x="214" y="492"/>
                    <a:pt x="214" y="491"/>
                    <a:pt x="213" y="490"/>
                  </a:cubicBezTo>
                  <a:cubicBezTo>
                    <a:pt x="213" y="489"/>
                    <a:pt x="213" y="489"/>
                    <a:pt x="213" y="488"/>
                  </a:cubicBezTo>
                  <a:cubicBezTo>
                    <a:pt x="213" y="487"/>
                    <a:pt x="214" y="486"/>
                    <a:pt x="215" y="486"/>
                  </a:cubicBezTo>
                  <a:cubicBezTo>
                    <a:pt x="219" y="484"/>
                    <a:pt x="222" y="483"/>
                    <a:pt x="225" y="481"/>
                  </a:cubicBezTo>
                  <a:cubicBezTo>
                    <a:pt x="226" y="480"/>
                    <a:pt x="227" y="479"/>
                    <a:pt x="227" y="478"/>
                  </a:cubicBezTo>
                  <a:cubicBezTo>
                    <a:pt x="228" y="477"/>
                    <a:pt x="229" y="476"/>
                    <a:pt x="231" y="475"/>
                  </a:cubicBezTo>
                  <a:cubicBezTo>
                    <a:pt x="232" y="474"/>
                    <a:pt x="233" y="474"/>
                    <a:pt x="234" y="474"/>
                  </a:cubicBezTo>
                  <a:cubicBezTo>
                    <a:pt x="235" y="473"/>
                    <a:pt x="236" y="473"/>
                    <a:pt x="237" y="472"/>
                  </a:cubicBezTo>
                  <a:cubicBezTo>
                    <a:pt x="237" y="472"/>
                    <a:pt x="238" y="472"/>
                    <a:pt x="238" y="472"/>
                  </a:cubicBezTo>
                  <a:cubicBezTo>
                    <a:pt x="240" y="472"/>
                    <a:pt x="243" y="474"/>
                    <a:pt x="244" y="475"/>
                  </a:cubicBezTo>
                  <a:cubicBezTo>
                    <a:pt x="245" y="477"/>
                    <a:pt x="251" y="480"/>
                    <a:pt x="252" y="480"/>
                  </a:cubicBezTo>
                  <a:cubicBezTo>
                    <a:pt x="252" y="480"/>
                    <a:pt x="254" y="480"/>
                    <a:pt x="255" y="480"/>
                  </a:cubicBezTo>
                  <a:cubicBezTo>
                    <a:pt x="257" y="480"/>
                    <a:pt x="258" y="479"/>
                    <a:pt x="258" y="479"/>
                  </a:cubicBezTo>
                  <a:cubicBezTo>
                    <a:pt x="260" y="479"/>
                    <a:pt x="261" y="479"/>
                    <a:pt x="262" y="480"/>
                  </a:cubicBezTo>
                  <a:cubicBezTo>
                    <a:pt x="263" y="480"/>
                    <a:pt x="264" y="480"/>
                    <a:pt x="265" y="480"/>
                  </a:cubicBezTo>
                  <a:cubicBezTo>
                    <a:pt x="266" y="480"/>
                    <a:pt x="267" y="480"/>
                    <a:pt x="268" y="480"/>
                  </a:cubicBezTo>
                  <a:cubicBezTo>
                    <a:pt x="270" y="480"/>
                    <a:pt x="271" y="480"/>
                    <a:pt x="273" y="481"/>
                  </a:cubicBezTo>
                  <a:cubicBezTo>
                    <a:pt x="274" y="481"/>
                    <a:pt x="274" y="481"/>
                    <a:pt x="275" y="481"/>
                  </a:cubicBezTo>
                  <a:cubicBezTo>
                    <a:pt x="275" y="481"/>
                    <a:pt x="276" y="481"/>
                    <a:pt x="277" y="481"/>
                  </a:cubicBezTo>
                  <a:cubicBezTo>
                    <a:pt x="277" y="481"/>
                    <a:pt x="277" y="480"/>
                    <a:pt x="278" y="480"/>
                  </a:cubicBezTo>
                  <a:cubicBezTo>
                    <a:pt x="279" y="480"/>
                    <a:pt x="279" y="480"/>
                    <a:pt x="281" y="481"/>
                  </a:cubicBezTo>
                  <a:cubicBezTo>
                    <a:pt x="282" y="481"/>
                    <a:pt x="282" y="481"/>
                    <a:pt x="282" y="481"/>
                  </a:cubicBezTo>
                  <a:cubicBezTo>
                    <a:pt x="283" y="480"/>
                    <a:pt x="284" y="480"/>
                    <a:pt x="286" y="481"/>
                  </a:cubicBezTo>
                  <a:cubicBezTo>
                    <a:pt x="287" y="481"/>
                    <a:pt x="287" y="481"/>
                    <a:pt x="287" y="481"/>
                  </a:cubicBezTo>
                  <a:cubicBezTo>
                    <a:pt x="290" y="482"/>
                    <a:pt x="290" y="482"/>
                    <a:pt x="293" y="481"/>
                  </a:cubicBezTo>
                  <a:cubicBezTo>
                    <a:pt x="296" y="480"/>
                    <a:pt x="298" y="483"/>
                    <a:pt x="299" y="484"/>
                  </a:cubicBezTo>
                  <a:cubicBezTo>
                    <a:pt x="299" y="484"/>
                    <a:pt x="299" y="485"/>
                    <a:pt x="299" y="485"/>
                  </a:cubicBezTo>
                  <a:cubicBezTo>
                    <a:pt x="301" y="486"/>
                    <a:pt x="312" y="496"/>
                    <a:pt x="317" y="499"/>
                  </a:cubicBezTo>
                  <a:cubicBezTo>
                    <a:pt x="317" y="500"/>
                    <a:pt x="318" y="500"/>
                    <a:pt x="319" y="501"/>
                  </a:cubicBezTo>
                  <a:cubicBezTo>
                    <a:pt x="323" y="504"/>
                    <a:pt x="330" y="508"/>
                    <a:pt x="331" y="512"/>
                  </a:cubicBezTo>
                  <a:cubicBezTo>
                    <a:pt x="332" y="516"/>
                    <a:pt x="338" y="520"/>
                    <a:pt x="340" y="522"/>
                  </a:cubicBezTo>
                  <a:cubicBezTo>
                    <a:pt x="341" y="523"/>
                    <a:pt x="341" y="523"/>
                    <a:pt x="341" y="523"/>
                  </a:cubicBezTo>
                  <a:cubicBezTo>
                    <a:pt x="343" y="524"/>
                    <a:pt x="349" y="537"/>
                    <a:pt x="349" y="540"/>
                  </a:cubicBezTo>
                  <a:cubicBezTo>
                    <a:pt x="349" y="541"/>
                    <a:pt x="349" y="542"/>
                    <a:pt x="349" y="543"/>
                  </a:cubicBezTo>
                  <a:cubicBezTo>
                    <a:pt x="349" y="546"/>
                    <a:pt x="349" y="550"/>
                    <a:pt x="349" y="551"/>
                  </a:cubicBezTo>
                  <a:cubicBezTo>
                    <a:pt x="350" y="552"/>
                    <a:pt x="352" y="554"/>
                    <a:pt x="353" y="555"/>
                  </a:cubicBezTo>
                  <a:cubicBezTo>
                    <a:pt x="355" y="556"/>
                    <a:pt x="356" y="557"/>
                    <a:pt x="357" y="558"/>
                  </a:cubicBezTo>
                  <a:cubicBezTo>
                    <a:pt x="359" y="560"/>
                    <a:pt x="359" y="563"/>
                    <a:pt x="359" y="565"/>
                  </a:cubicBezTo>
                  <a:cubicBezTo>
                    <a:pt x="359" y="565"/>
                    <a:pt x="359" y="566"/>
                    <a:pt x="359" y="566"/>
                  </a:cubicBezTo>
                  <a:cubicBezTo>
                    <a:pt x="359" y="566"/>
                    <a:pt x="360" y="567"/>
                    <a:pt x="362" y="567"/>
                  </a:cubicBezTo>
                  <a:cubicBezTo>
                    <a:pt x="365" y="568"/>
                    <a:pt x="365" y="571"/>
                    <a:pt x="365" y="573"/>
                  </a:cubicBezTo>
                  <a:cubicBezTo>
                    <a:pt x="365" y="574"/>
                    <a:pt x="366" y="576"/>
                    <a:pt x="367" y="578"/>
                  </a:cubicBezTo>
                  <a:cubicBezTo>
                    <a:pt x="368" y="579"/>
                    <a:pt x="369" y="582"/>
                    <a:pt x="368" y="585"/>
                  </a:cubicBezTo>
                  <a:cubicBezTo>
                    <a:pt x="367" y="588"/>
                    <a:pt x="368" y="589"/>
                    <a:pt x="368" y="590"/>
                  </a:cubicBezTo>
                  <a:cubicBezTo>
                    <a:pt x="369" y="591"/>
                    <a:pt x="369" y="591"/>
                    <a:pt x="369" y="591"/>
                  </a:cubicBezTo>
                  <a:cubicBezTo>
                    <a:pt x="369" y="591"/>
                    <a:pt x="369" y="592"/>
                    <a:pt x="369" y="593"/>
                  </a:cubicBezTo>
                  <a:cubicBezTo>
                    <a:pt x="369" y="595"/>
                    <a:pt x="368" y="597"/>
                    <a:pt x="369" y="598"/>
                  </a:cubicBezTo>
                  <a:cubicBezTo>
                    <a:pt x="369" y="598"/>
                    <a:pt x="369" y="598"/>
                    <a:pt x="369" y="598"/>
                  </a:cubicBezTo>
                  <a:cubicBezTo>
                    <a:pt x="372" y="598"/>
                    <a:pt x="374" y="600"/>
                    <a:pt x="375" y="601"/>
                  </a:cubicBezTo>
                  <a:cubicBezTo>
                    <a:pt x="375" y="601"/>
                    <a:pt x="376" y="602"/>
                    <a:pt x="377" y="602"/>
                  </a:cubicBezTo>
                  <a:cubicBezTo>
                    <a:pt x="379" y="603"/>
                    <a:pt x="382" y="605"/>
                    <a:pt x="382" y="607"/>
                  </a:cubicBezTo>
                  <a:cubicBezTo>
                    <a:pt x="381" y="608"/>
                    <a:pt x="381" y="608"/>
                    <a:pt x="381" y="609"/>
                  </a:cubicBezTo>
                  <a:cubicBezTo>
                    <a:pt x="380" y="610"/>
                    <a:pt x="380" y="610"/>
                    <a:pt x="381" y="611"/>
                  </a:cubicBezTo>
                  <a:cubicBezTo>
                    <a:pt x="381" y="612"/>
                    <a:pt x="386" y="613"/>
                    <a:pt x="388" y="613"/>
                  </a:cubicBezTo>
                  <a:cubicBezTo>
                    <a:pt x="389" y="613"/>
                    <a:pt x="389" y="613"/>
                    <a:pt x="390" y="614"/>
                  </a:cubicBezTo>
                  <a:cubicBezTo>
                    <a:pt x="391" y="615"/>
                    <a:pt x="391" y="618"/>
                    <a:pt x="391" y="619"/>
                  </a:cubicBezTo>
                  <a:cubicBezTo>
                    <a:pt x="391" y="620"/>
                    <a:pt x="391" y="620"/>
                    <a:pt x="392" y="620"/>
                  </a:cubicBezTo>
                  <a:cubicBezTo>
                    <a:pt x="393" y="621"/>
                    <a:pt x="395" y="622"/>
                    <a:pt x="395" y="624"/>
                  </a:cubicBezTo>
                  <a:cubicBezTo>
                    <a:pt x="395" y="625"/>
                    <a:pt x="395" y="625"/>
                    <a:pt x="395" y="625"/>
                  </a:cubicBezTo>
                  <a:cubicBezTo>
                    <a:pt x="395" y="626"/>
                    <a:pt x="395" y="629"/>
                    <a:pt x="396" y="630"/>
                  </a:cubicBezTo>
                  <a:cubicBezTo>
                    <a:pt x="397" y="630"/>
                    <a:pt x="397" y="630"/>
                    <a:pt x="397" y="630"/>
                  </a:cubicBezTo>
                  <a:cubicBezTo>
                    <a:pt x="399" y="630"/>
                    <a:pt x="401" y="631"/>
                    <a:pt x="402" y="632"/>
                  </a:cubicBezTo>
                  <a:cubicBezTo>
                    <a:pt x="403" y="633"/>
                    <a:pt x="403" y="634"/>
                    <a:pt x="402" y="634"/>
                  </a:cubicBezTo>
                  <a:cubicBezTo>
                    <a:pt x="402" y="635"/>
                    <a:pt x="401" y="638"/>
                    <a:pt x="402" y="639"/>
                  </a:cubicBezTo>
                  <a:cubicBezTo>
                    <a:pt x="402" y="639"/>
                    <a:pt x="403" y="639"/>
                    <a:pt x="403" y="639"/>
                  </a:cubicBezTo>
                  <a:cubicBezTo>
                    <a:pt x="407" y="638"/>
                    <a:pt x="411" y="637"/>
                    <a:pt x="413" y="643"/>
                  </a:cubicBezTo>
                  <a:cubicBezTo>
                    <a:pt x="414" y="645"/>
                    <a:pt x="415" y="646"/>
                    <a:pt x="416" y="647"/>
                  </a:cubicBezTo>
                  <a:cubicBezTo>
                    <a:pt x="417" y="648"/>
                    <a:pt x="418" y="650"/>
                    <a:pt x="418" y="651"/>
                  </a:cubicBezTo>
                  <a:cubicBezTo>
                    <a:pt x="418" y="652"/>
                    <a:pt x="418" y="653"/>
                    <a:pt x="418" y="653"/>
                  </a:cubicBezTo>
                  <a:cubicBezTo>
                    <a:pt x="417" y="656"/>
                    <a:pt x="417" y="658"/>
                    <a:pt x="416" y="660"/>
                  </a:cubicBezTo>
                  <a:cubicBezTo>
                    <a:pt x="416" y="661"/>
                    <a:pt x="415" y="662"/>
                    <a:pt x="415" y="664"/>
                  </a:cubicBezTo>
                  <a:cubicBezTo>
                    <a:pt x="415" y="665"/>
                    <a:pt x="416" y="666"/>
                    <a:pt x="417" y="666"/>
                  </a:cubicBezTo>
                  <a:cubicBezTo>
                    <a:pt x="422" y="669"/>
                    <a:pt x="421" y="671"/>
                    <a:pt x="420" y="673"/>
                  </a:cubicBezTo>
                  <a:cubicBezTo>
                    <a:pt x="420" y="673"/>
                    <a:pt x="420" y="673"/>
                    <a:pt x="420" y="674"/>
                  </a:cubicBezTo>
                  <a:cubicBezTo>
                    <a:pt x="420" y="675"/>
                    <a:pt x="422" y="678"/>
                    <a:pt x="423" y="679"/>
                  </a:cubicBezTo>
                  <a:cubicBezTo>
                    <a:pt x="423" y="680"/>
                    <a:pt x="423" y="680"/>
                    <a:pt x="423" y="681"/>
                  </a:cubicBezTo>
                  <a:cubicBezTo>
                    <a:pt x="423" y="682"/>
                    <a:pt x="423" y="683"/>
                    <a:pt x="424" y="683"/>
                  </a:cubicBezTo>
                  <a:cubicBezTo>
                    <a:pt x="426" y="684"/>
                    <a:pt x="427" y="684"/>
                    <a:pt x="430" y="686"/>
                  </a:cubicBezTo>
                  <a:cubicBezTo>
                    <a:pt x="431" y="687"/>
                    <a:pt x="431" y="688"/>
                    <a:pt x="432" y="688"/>
                  </a:cubicBezTo>
                  <a:cubicBezTo>
                    <a:pt x="433" y="689"/>
                    <a:pt x="434" y="690"/>
                    <a:pt x="435" y="692"/>
                  </a:cubicBezTo>
                  <a:cubicBezTo>
                    <a:pt x="435" y="693"/>
                    <a:pt x="435" y="694"/>
                    <a:pt x="435" y="696"/>
                  </a:cubicBezTo>
                  <a:cubicBezTo>
                    <a:pt x="435" y="697"/>
                    <a:pt x="435" y="699"/>
                    <a:pt x="435" y="699"/>
                  </a:cubicBezTo>
                  <a:cubicBezTo>
                    <a:pt x="436" y="701"/>
                    <a:pt x="438" y="707"/>
                    <a:pt x="439" y="707"/>
                  </a:cubicBezTo>
                  <a:cubicBezTo>
                    <a:pt x="441" y="708"/>
                    <a:pt x="442" y="712"/>
                    <a:pt x="442" y="715"/>
                  </a:cubicBezTo>
                  <a:cubicBezTo>
                    <a:pt x="443" y="715"/>
                    <a:pt x="443" y="716"/>
                    <a:pt x="443" y="717"/>
                  </a:cubicBezTo>
                  <a:cubicBezTo>
                    <a:pt x="443" y="717"/>
                    <a:pt x="443" y="717"/>
                    <a:pt x="444" y="717"/>
                  </a:cubicBezTo>
                  <a:cubicBezTo>
                    <a:pt x="445" y="718"/>
                    <a:pt x="447" y="717"/>
                    <a:pt x="448" y="717"/>
                  </a:cubicBezTo>
                  <a:cubicBezTo>
                    <a:pt x="451" y="715"/>
                    <a:pt x="453" y="716"/>
                    <a:pt x="454" y="718"/>
                  </a:cubicBezTo>
                  <a:cubicBezTo>
                    <a:pt x="455" y="719"/>
                    <a:pt x="458" y="722"/>
                    <a:pt x="459" y="722"/>
                  </a:cubicBezTo>
                  <a:cubicBezTo>
                    <a:pt x="461" y="721"/>
                    <a:pt x="466" y="723"/>
                    <a:pt x="467" y="725"/>
                  </a:cubicBezTo>
                  <a:cubicBezTo>
                    <a:pt x="467" y="726"/>
                    <a:pt x="467" y="727"/>
                    <a:pt x="467" y="728"/>
                  </a:cubicBezTo>
                  <a:cubicBezTo>
                    <a:pt x="467" y="729"/>
                    <a:pt x="467" y="730"/>
                    <a:pt x="468" y="730"/>
                  </a:cubicBezTo>
                  <a:cubicBezTo>
                    <a:pt x="469" y="731"/>
                    <a:pt x="469" y="731"/>
                    <a:pt x="470" y="731"/>
                  </a:cubicBezTo>
                  <a:cubicBezTo>
                    <a:pt x="470" y="731"/>
                    <a:pt x="470" y="731"/>
                    <a:pt x="471" y="731"/>
                  </a:cubicBezTo>
                  <a:cubicBezTo>
                    <a:pt x="473" y="730"/>
                    <a:pt x="475" y="731"/>
                    <a:pt x="477" y="733"/>
                  </a:cubicBezTo>
                  <a:cubicBezTo>
                    <a:pt x="478" y="734"/>
                    <a:pt x="478" y="734"/>
                    <a:pt x="478" y="734"/>
                  </a:cubicBezTo>
                  <a:cubicBezTo>
                    <a:pt x="478" y="736"/>
                    <a:pt x="480" y="738"/>
                    <a:pt x="481" y="739"/>
                  </a:cubicBezTo>
                  <a:cubicBezTo>
                    <a:pt x="482" y="739"/>
                    <a:pt x="482" y="740"/>
                    <a:pt x="482" y="741"/>
                  </a:cubicBezTo>
                  <a:cubicBezTo>
                    <a:pt x="482" y="742"/>
                    <a:pt x="483" y="743"/>
                    <a:pt x="483" y="744"/>
                  </a:cubicBezTo>
                  <a:cubicBezTo>
                    <a:pt x="484" y="744"/>
                    <a:pt x="484" y="744"/>
                    <a:pt x="484" y="745"/>
                  </a:cubicBezTo>
                  <a:cubicBezTo>
                    <a:pt x="484" y="745"/>
                    <a:pt x="485" y="745"/>
                    <a:pt x="485" y="745"/>
                  </a:cubicBezTo>
                  <a:cubicBezTo>
                    <a:pt x="486" y="744"/>
                    <a:pt x="486" y="744"/>
                    <a:pt x="486" y="744"/>
                  </a:cubicBezTo>
                  <a:cubicBezTo>
                    <a:pt x="488" y="744"/>
                    <a:pt x="489" y="743"/>
                    <a:pt x="491" y="743"/>
                  </a:cubicBezTo>
                  <a:cubicBezTo>
                    <a:pt x="492" y="742"/>
                    <a:pt x="494" y="741"/>
                    <a:pt x="495" y="742"/>
                  </a:cubicBezTo>
                  <a:cubicBezTo>
                    <a:pt x="496" y="743"/>
                    <a:pt x="496" y="744"/>
                    <a:pt x="496" y="747"/>
                  </a:cubicBezTo>
                  <a:cubicBezTo>
                    <a:pt x="497" y="747"/>
                    <a:pt x="497" y="747"/>
                    <a:pt x="498" y="747"/>
                  </a:cubicBezTo>
                  <a:cubicBezTo>
                    <a:pt x="499" y="747"/>
                    <a:pt x="500" y="747"/>
                    <a:pt x="500" y="747"/>
                  </a:cubicBezTo>
                  <a:cubicBezTo>
                    <a:pt x="501" y="747"/>
                    <a:pt x="503" y="747"/>
                    <a:pt x="506" y="747"/>
                  </a:cubicBezTo>
                  <a:cubicBezTo>
                    <a:pt x="508" y="747"/>
                    <a:pt x="509" y="747"/>
                    <a:pt x="510" y="747"/>
                  </a:cubicBezTo>
                  <a:cubicBezTo>
                    <a:pt x="511" y="748"/>
                    <a:pt x="512" y="748"/>
                    <a:pt x="513" y="748"/>
                  </a:cubicBezTo>
                  <a:cubicBezTo>
                    <a:pt x="515" y="748"/>
                    <a:pt x="515" y="748"/>
                    <a:pt x="516" y="748"/>
                  </a:cubicBezTo>
                  <a:cubicBezTo>
                    <a:pt x="517" y="748"/>
                    <a:pt x="517" y="748"/>
                    <a:pt x="518" y="748"/>
                  </a:cubicBezTo>
                  <a:cubicBezTo>
                    <a:pt x="520" y="747"/>
                    <a:pt x="521" y="747"/>
                    <a:pt x="523" y="748"/>
                  </a:cubicBezTo>
                  <a:cubicBezTo>
                    <a:pt x="523" y="749"/>
                    <a:pt x="523" y="749"/>
                    <a:pt x="524" y="748"/>
                  </a:cubicBezTo>
                  <a:cubicBezTo>
                    <a:pt x="524" y="748"/>
                    <a:pt x="525" y="748"/>
                    <a:pt x="527" y="748"/>
                  </a:cubicBezTo>
                  <a:cubicBezTo>
                    <a:pt x="528" y="748"/>
                    <a:pt x="528" y="748"/>
                    <a:pt x="529" y="748"/>
                  </a:cubicBezTo>
                  <a:cubicBezTo>
                    <a:pt x="530" y="749"/>
                    <a:pt x="531" y="749"/>
                    <a:pt x="532" y="750"/>
                  </a:cubicBezTo>
                  <a:cubicBezTo>
                    <a:pt x="533" y="751"/>
                    <a:pt x="533" y="751"/>
                    <a:pt x="533" y="751"/>
                  </a:cubicBezTo>
                  <a:cubicBezTo>
                    <a:pt x="534" y="753"/>
                    <a:pt x="535" y="753"/>
                    <a:pt x="536" y="753"/>
                  </a:cubicBezTo>
                  <a:cubicBezTo>
                    <a:pt x="539" y="752"/>
                    <a:pt x="543" y="756"/>
                    <a:pt x="544" y="757"/>
                  </a:cubicBezTo>
                  <a:cubicBezTo>
                    <a:pt x="544" y="757"/>
                    <a:pt x="544" y="758"/>
                    <a:pt x="545" y="758"/>
                  </a:cubicBezTo>
                  <a:cubicBezTo>
                    <a:pt x="545" y="758"/>
                    <a:pt x="546" y="757"/>
                    <a:pt x="547" y="757"/>
                  </a:cubicBezTo>
                  <a:cubicBezTo>
                    <a:pt x="548" y="755"/>
                    <a:pt x="549" y="755"/>
                    <a:pt x="549" y="754"/>
                  </a:cubicBezTo>
                  <a:cubicBezTo>
                    <a:pt x="550" y="754"/>
                    <a:pt x="550" y="754"/>
                    <a:pt x="551" y="753"/>
                  </a:cubicBezTo>
                  <a:cubicBezTo>
                    <a:pt x="551" y="753"/>
                    <a:pt x="552" y="752"/>
                    <a:pt x="552" y="752"/>
                  </a:cubicBezTo>
                  <a:cubicBezTo>
                    <a:pt x="553" y="751"/>
                    <a:pt x="554" y="750"/>
                    <a:pt x="555" y="749"/>
                  </a:cubicBezTo>
                  <a:cubicBezTo>
                    <a:pt x="555" y="749"/>
                    <a:pt x="555" y="748"/>
                    <a:pt x="555" y="748"/>
                  </a:cubicBezTo>
                  <a:cubicBezTo>
                    <a:pt x="555" y="748"/>
                    <a:pt x="555" y="747"/>
                    <a:pt x="555" y="747"/>
                  </a:cubicBezTo>
                  <a:cubicBezTo>
                    <a:pt x="555" y="747"/>
                    <a:pt x="552" y="746"/>
                    <a:pt x="551" y="744"/>
                  </a:cubicBezTo>
                  <a:cubicBezTo>
                    <a:pt x="550" y="744"/>
                    <a:pt x="551" y="743"/>
                    <a:pt x="551" y="742"/>
                  </a:cubicBezTo>
                  <a:cubicBezTo>
                    <a:pt x="551" y="742"/>
                    <a:pt x="551" y="742"/>
                    <a:pt x="551" y="742"/>
                  </a:cubicBezTo>
                  <a:cubicBezTo>
                    <a:pt x="552" y="741"/>
                    <a:pt x="552" y="740"/>
                    <a:pt x="552" y="740"/>
                  </a:cubicBezTo>
                  <a:cubicBezTo>
                    <a:pt x="552" y="739"/>
                    <a:pt x="551" y="739"/>
                    <a:pt x="550" y="739"/>
                  </a:cubicBezTo>
                  <a:cubicBezTo>
                    <a:pt x="547" y="737"/>
                    <a:pt x="545" y="736"/>
                    <a:pt x="546" y="733"/>
                  </a:cubicBezTo>
                  <a:cubicBezTo>
                    <a:pt x="546" y="731"/>
                    <a:pt x="546" y="727"/>
                    <a:pt x="543" y="727"/>
                  </a:cubicBezTo>
                  <a:cubicBezTo>
                    <a:pt x="542" y="726"/>
                    <a:pt x="541" y="725"/>
                    <a:pt x="540" y="723"/>
                  </a:cubicBezTo>
                  <a:cubicBezTo>
                    <a:pt x="540" y="722"/>
                    <a:pt x="540" y="720"/>
                    <a:pt x="541" y="719"/>
                  </a:cubicBezTo>
                  <a:cubicBezTo>
                    <a:pt x="541" y="719"/>
                    <a:pt x="541" y="717"/>
                    <a:pt x="540" y="716"/>
                  </a:cubicBezTo>
                  <a:cubicBezTo>
                    <a:pt x="539" y="714"/>
                    <a:pt x="540" y="713"/>
                    <a:pt x="541" y="713"/>
                  </a:cubicBezTo>
                  <a:cubicBezTo>
                    <a:pt x="541" y="712"/>
                    <a:pt x="542" y="712"/>
                    <a:pt x="542" y="712"/>
                  </a:cubicBezTo>
                  <a:cubicBezTo>
                    <a:pt x="542" y="711"/>
                    <a:pt x="542" y="711"/>
                    <a:pt x="541" y="710"/>
                  </a:cubicBezTo>
                  <a:cubicBezTo>
                    <a:pt x="541" y="709"/>
                    <a:pt x="540" y="709"/>
                    <a:pt x="540" y="708"/>
                  </a:cubicBezTo>
                  <a:cubicBezTo>
                    <a:pt x="538" y="706"/>
                    <a:pt x="538" y="705"/>
                    <a:pt x="538" y="704"/>
                  </a:cubicBezTo>
                  <a:cubicBezTo>
                    <a:pt x="538" y="703"/>
                    <a:pt x="538" y="703"/>
                    <a:pt x="539" y="702"/>
                  </a:cubicBezTo>
                  <a:cubicBezTo>
                    <a:pt x="540" y="702"/>
                    <a:pt x="540" y="701"/>
                    <a:pt x="540" y="701"/>
                  </a:cubicBezTo>
                  <a:cubicBezTo>
                    <a:pt x="540" y="700"/>
                    <a:pt x="540" y="700"/>
                    <a:pt x="539" y="699"/>
                  </a:cubicBezTo>
                  <a:cubicBezTo>
                    <a:pt x="539" y="699"/>
                    <a:pt x="538" y="698"/>
                    <a:pt x="538" y="697"/>
                  </a:cubicBezTo>
                  <a:cubicBezTo>
                    <a:pt x="538" y="695"/>
                    <a:pt x="538" y="695"/>
                    <a:pt x="537" y="694"/>
                  </a:cubicBezTo>
                  <a:cubicBezTo>
                    <a:pt x="536" y="694"/>
                    <a:pt x="534" y="693"/>
                    <a:pt x="533" y="691"/>
                  </a:cubicBezTo>
                  <a:cubicBezTo>
                    <a:pt x="533" y="690"/>
                    <a:pt x="533" y="689"/>
                    <a:pt x="533" y="688"/>
                  </a:cubicBezTo>
                  <a:cubicBezTo>
                    <a:pt x="534" y="687"/>
                    <a:pt x="534" y="687"/>
                    <a:pt x="534" y="686"/>
                  </a:cubicBezTo>
                  <a:cubicBezTo>
                    <a:pt x="535" y="685"/>
                    <a:pt x="535" y="684"/>
                    <a:pt x="536" y="683"/>
                  </a:cubicBezTo>
                  <a:cubicBezTo>
                    <a:pt x="538" y="682"/>
                    <a:pt x="539" y="681"/>
                    <a:pt x="539" y="680"/>
                  </a:cubicBezTo>
                  <a:cubicBezTo>
                    <a:pt x="540" y="679"/>
                    <a:pt x="539" y="678"/>
                    <a:pt x="539" y="677"/>
                  </a:cubicBezTo>
                  <a:cubicBezTo>
                    <a:pt x="538" y="676"/>
                    <a:pt x="538" y="675"/>
                    <a:pt x="538" y="674"/>
                  </a:cubicBezTo>
                  <a:cubicBezTo>
                    <a:pt x="537" y="672"/>
                    <a:pt x="538" y="671"/>
                    <a:pt x="538" y="670"/>
                  </a:cubicBezTo>
                  <a:cubicBezTo>
                    <a:pt x="539" y="669"/>
                    <a:pt x="539" y="669"/>
                    <a:pt x="539" y="668"/>
                  </a:cubicBezTo>
                  <a:cubicBezTo>
                    <a:pt x="540" y="666"/>
                    <a:pt x="539" y="664"/>
                    <a:pt x="538" y="664"/>
                  </a:cubicBezTo>
                  <a:cubicBezTo>
                    <a:pt x="538" y="664"/>
                    <a:pt x="535" y="664"/>
                    <a:pt x="534" y="664"/>
                  </a:cubicBezTo>
                  <a:cubicBezTo>
                    <a:pt x="534" y="664"/>
                    <a:pt x="533" y="665"/>
                    <a:pt x="533" y="665"/>
                  </a:cubicBezTo>
                  <a:cubicBezTo>
                    <a:pt x="533" y="665"/>
                    <a:pt x="533" y="665"/>
                    <a:pt x="532" y="665"/>
                  </a:cubicBezTo>
                  <a:cubicBezTo>
                    <a:pt x="531" y="665"/>
                    <a:pt x="530" y="665"/>
                    <a:pt x="529" y="665"/>
                  </a:cubicBezTo>
                  <a:cubicBezTo>
                    <a:pt x="528" y="664"/>
                    <a:pt x="528" y="664"/>
                    <a:pt x="528" y="664"/>
                  </a:cubicBezTo>
                  <a:cubicBezTo>
                    <a:pt x="528" y="662"/>
                    <a:pt x="528" y="659"/>
                    <a:pt x="530" y="658"/>
                  </a:cubicBezTo>
                  <a:cubicBezTo>
                    <a:pt x="531" y="657"/>
                    <a:pt x="532" y="657"/>
                    <a:pt x="535" y="657"/>
                  </a:cubicBezTo>
                  <a:cubicBezTo>
                    <a:pt x="538" y="658"/>
                    <a:pt x="540" y="655"/>
                    <a:pt x="541" y="651"/>
                  </a:cubicBezTo>
                  <a:cubicBezTo>
                    <a:pt x="542" y="648"/>
                    <a:pt x="544" y="644"/>
                    <a:pt x="546" y="643"/>
                  </a:cubicBezTo>
                  <a:cubicBezTo>
                    <a:pt x="548" y="642"/>
                    <a:pt x="549" y="641"/>
                    <a:pt x="549" y="640"/>
                  </a:cubicBezTo>
                  <a:cubicBezTo>
                    <a:pt x="549" y="639"/>
                    <a:pt x="549" y="638"/>
                    <a:pt x="549" y="637"/>
                  </a:cubicBezTo>
                  <a:cubicBezTo>
                    <a:pt x="550" y="636"/>
                    <a:pt x="550" y="636"/>
                    <a:pt x="550" y="635"/>
                  </a:cubicBezTo>
                  <a:cubicBezTo>
                    <a:pt x="550" y="635"/>
                    <a:pt x="550" y="634"/>
                    <a:pt x="549" y="634"/>
                  </a:cubicBezTo>
                  <a:cubicBezTo>
                    <a:pt x="549" y="633"/>
                    <a:pt x="548" y="633"/>
                    <a:pt x="548" y="632"/>
                  </a:cubicBezTo>
                  <a:cubicBezTo>
                    <a:pt x="547" y="630"/>
                    <a:pt x="547" y="629"/>
                    <a:pt x="547" y="628"/>
                  </a:cubicBezTo>
                  <a:cubicBezTo>
                    <a:pt x="547" y="628"/>
                    <a:pt x="547" y="627"/>
                    <a:pt x="547" y="627"/>
                  </a:cubicBezTo>
                  <a:cubicBezTo>
                    <a:pt x="546" y="627"/>
                    <a:pt x="545" y="625"/>
                    <a:pt x="545" y="625"/>
                  </a:cubicBezTo>
                  <a:cubicBezTo>
                    <a:pt x="544" y="625"/>
                    <a:pt x="544" y="625"/>
                    <a:pt x="542" y="625"/>
                  </a:cubicBezTo>
                  <a:cubicBezTo>
                    <a:pt x="542" y="625"/>
                    <a:pt x="540" y="624"/>
                    <a:pt x="540" y="623"/>
                  </a:cubicBezTo>
                  <a:cubicBezTo>
                    <a:pt x="539" y="622"/>
                    <a:pt x="539" y="622"/>
                    <a:pt x="540" y="622"/>
                  </a:cubicBezTo>
                  <a:cubicBezTo>
                    <a:pt x="541" y="621"/>
                    <a:pt x="544" y="618"/>
                    <a:pt x="546" y="618"/>
                  </a:cubicBezTo>
                  <a:cubicBezTo>
                    <a:pt x="547" y="618"/>
                    <a:pt x="553" y="619"/>
                    <a:pt x="554" y="620"/>
                  </a:cubicBezTo>
                  <a:cubicBezTo>
                    <a:pt x="554" y="620"/>
                    <a:pt x="556" y="620"/>
                    <a:pt x="558" y="621"/>
                  </a:cubicBezTo>
                  <a:cubicBezTo>
                    <a:pt x="560" y="614"/>
                    <a:pt x="560" y="614"/>
                    <a:pt x="560" y="614"/>
                  </a:cubicBezTo>
                  <a:cubicBezTo>
                    <a:pt x="560" y="614"/>
                    <a:pt x="560" y="611"/>
                    <a:pt x="561" y="610"/>
                  </a:cubicBezTo>
                  <a:cubicBezTo>
                    <a:pt x="561" y="610"/>
                    <a:pt x="561" y="610"/>
                    <a:pt x="561" y="610"/>
                  </a:cubicBezTo>
                  <a:cubicBezTo>
                    <a:pt x="559" y="609"/>
                    <a:pt x="557" y="609"/>
                    <a:pt x="556" y="607"/>
                  </a:cubicBezTo>
                  <a:cubicBezTo>
                    <a:pt x="556" y="607"/>
                    <a:pt x="555" y="606"/>
                    <a:pt x="556" y="605"/>
                  </a:cubicBezTo>
                  <a:cubicBezTo>
                    <a:pt x="557" y="601"/>
                    <a:pt x="557" y="601"/>
                    <a:pt x="559" y="599"/>
                  </a:cubicBezTo>
                  <a:cubicBezTo>
                    <a:pt x="560" y="599"/>
                    <a:pt x="560" y="599"/>
                    <a:pt x="560" y="599"/>
                  </a:cubicBezTo>
                  <a:cubicBezTo>
                    <a:pt x="562" y="597"/>
                    <a:pt x="563" y="597"/>
                    <a:pt x="564" y="597"/>
                  </a:cubicBezTo>
                  <a:cubicBezTo>
                    <a:pt x="564" y="597"/>
                    <a:pt x="565" y="597"/>
                    <a:pt x="565" y="596"/>
                  </a:cubicBezTo>
                  <a:cubicBezTo>
                    <a:pt x="566" y="596"/>
                    <a:pt x="566" y="595"/>
                    <a:pt x="567" y="595"/>
                  </a:cubicBezTo>
                  <a:cubicBezTo>
                    <a:pt x="568" y="594"/>
                    <a:pt x="569" y="592"/>
                    <a:pt x="572" y="594"/>
                  </a:cubicBezTo>
                  <a:cubicBezTo>
                    <a:pt x="573" y="594"/>
                    <a:pt x="573" y="594"/>
                    <a:pt x="573" y="594"/>
                  </a:cubicBezTo>
                  <a:cubicBezTo>
                    <a:pt x="574" y="595"/>
                    <a:pt x="575" y="596"/>
                    <a:pt x="576" y="596"/>
                  </a:cubicBezTo>
                  <a:cubicBezTo>
                    <a:pt x="576" y="596"/>
                    <a:pt x="576" y="596"/>
                    <a:pt x="576" y="595"/>
                  </a:cubicBezTo>
                  <a:cubicBezTo>
                    <a:pt x="578" y="593"/>
                    <a:pt x="578" y="591"/>
                    <a:pt x="578" y="590"/>
                  </a:cubicBezTo>
                  <a:cubicBezTo>
                    <a:pt x="578" y="588"/>
                    <a:pt x="578" y="587"/>
                    <a:pt x="577" y="587"/>
                  </a:cubicBezTo>
                  <a:cubicBezTo>
                    <a:pt x="576" y="586"/>
                    <a:pt x="574" y="584"/>
                    <a:pt x="575" y="582"/>
                  </a:cubicBezTo>
                  <a:cubicBezTo>
                    <a:pt x="575" y="581"/>
                    <a:pt x="576" y="579"/>
                    <a:pt x="577" y="578"/>
                  </a:cubicBezTo>
                  <a:cubicBezTo>
                    <a:pt x="578" y="577"/>
                    <a:pt x="578" y="577"/>
                    <a:pt x="578" y="577"/>
                  </a:cubicBezTo>
                  <a:cubicBezTo>
                    <a:pt x="579" y="577"/>
                    <a:pt x="584" y="579"/>
                    <a:pt x="584" y="581"/>
                  </a:cubicBezTo>
                  <a:cubicBezTo>
                    <a:pt x="584" y="581"/>
                    <a:pt x="584" y="582"/>
                    <a:pt x="585" y="583"/>
                  </a:cubicBezTo>
                  <a:cubicBezTo>
                    <a:pt x="585" y="584"/>
                    <a:pt x="585" y="586"/>
                    <a:pt x="585" y="587"/>
                  </a:cubicBezTo>
                  <a:cubicBezTo>
                    <a:pt x="586" y="586"/>
                    <a:pt x="586" y="586"/>
                    <a:pt x="587" y="586"/>
                  </a:cubicBezTo>
                  <a:cubicBezTo>
                    <a:pt x="588" y="586"/>
                    <a:pt x="589" y="586"/>
                    <a:pt x="589" y="586"/>
                  </a:cubicBezTo>
                  <a:cubicBezTo>
                    <a:pt x="590" y="585"/>
                    <a:pt x="590" y="585"/>
                    <a:pt x="590" y="585"/>
                  </a:cubicBezTo>
                  <a:cubicBezTo>
                    <a:pt x="591" y="584"/>
                    <a:pt x="592" y="583"/>
                    <a:pt x="593" y="582"/>
                  </a:cubicBezTo>
                  <a:cubicBezTo>
                    <a:pt x="594" y="582"/>
                    <a:pt x="596" y="581"/>
                    <a:pt x="597" y="581"/>
                  </a:cubicBezTo>
                  <a:cubicBezTo>
                    <a:pt x="598" y="581"/>
                    <a:pt x="598" y="581"/>
                    <a:pt x="598" y="581"/>
                  </a:cubicBezTo>
                  <a:cubicBezTo>
                    <a:pt x="599" y="581"/>
                    <a:pt x="600" y="580"/>
                    <a:pt x="600" y="580"/>
                  </a:cubicBezTo>
                  <a:cubicBezTo>
                    <a:pt x="600" y="580"/>
                    <a:pt x="600" y="579"/>
                    <a:pt x="599" y="579"/>
                  </a:cubicBezTo>
                  <a:cubicBezTo>
                    <a:pt x="598" y="578"/>
                    <a:pt x="597" y="577"/>
                    <a:pt x="596" y="577"/>
                  </a:cubicBezTo>
                  <a:cubicBezTo>
                    <a:pt x="594" y="577"/>
                    <a:pt x="593" y="576"/>
                    <a:pt x="593" y="574"/>
                  </a:cubicBezTo>
                  <a:cubicBezTo>
                    <a:pt x="592" y="571"/>
                    <a:pt x="592" y="571"/>
                    <a:pt x="591" y="570"/>
                  </a:cubicBezTo>
                  <a:cubicBezTo>
                    <a:pt x="590" y="570"/>
                    <a:pt x="590" y="570"/>
                    <a:pt x="590" y="570"/>
                  </a:cubicBezTo>
                  <a:cubicBezTo>
                    <a:pt x="589" y="568"/>
                    <a:pt x="587" y="566"/>
                    <a:pt x="587" y="565"/>
                  </a:cubicBezTo>
                  <a:cubicBezTo>
                    <a:pt x="587" y="563"/>
                    <a:pt x="588" y="560"/>
                    <a:pt x="590" y="560"/>
                  </a:cubicBezTo>
                  <a:cubicBezTo>
                    <a:pt x="592" y="560"/>
                    <a:pt x="595" y="561"/>
                    <a:pt x="595" y="563"/>
                  </a:cubicBezTo>
                  <a:cubicBezTo>
                    <a:pt x="596" y="563"/>
                    <a:pt x="597" y="563"/>
                    <a:pt x="597" y="563"/>
                  </a:cubicBezTo>
                  <a:cubicBezTo>
                    <a:pt x="599" y="564"/>
                    <a:pt x="600" y="564"/>
                    <a:pt x="600" y="565"/>
                  </a:cubicBezTo>
                  <a:cubicBezTo>
                    <a:pt x="600" y="566"/>
                    <a:pt x="600" y="567"/>
                    <a:pt x="600" y="567"/>
                  </a:cubicBezTo>
                  <a:cubicBezTo>
                    <a:pt x="599" y="568"/>
                    <a:pt x="599" y="568"/>
                    <a:pt x="599" y="569"/>
                  </a:cubicBezTo>
                  <a:cubicBezTo>
                    <a:pt x="599" y="569"/>
                    <a:pt x="599" y="569"/>
                    <a:pt x="599" y="569"/>
                  </a:cubicBezTo>
                  <a:cubicBezTo>
                    <a:pt x="600" y="569"/>
                    <a:pt x="600" y="569"/>
                    <a:pt x="600" y="569"/>
                  </a:cubicBezTo>
                  <a:cubicBezTo>
                    <a:pt x="603" y="568"/>
                    <a:pt x="604" y="567"/>
                    <a:pt x="605" y="567"/>
                  </a:cubicBezTo>
                  <a:cubicBezTo>
                    <a:pt x="605" y="567"/>
                    <a:pt x="605" y="566"/>
                    <a:pt x="605" y="566"/>
                  </a:cubicBezTo>
                  <a:cubicBezTo>
                    <a:pt x="605" y="565"/>
                    <a:pt x="606" y="563"/>
                    <a:pt x="608" y="563"/>
                  </a:cubicBezTo>
                  <a:cubicBezTo>
                    <a:pt x="609" y="562"/>
                    <a:pt x="610" y="562"/>
                    <a:pt x="611" y="562"/>
                  </a:cubicBezTo>
                  <a:cubicBezTo>
                    <a:pt x="612" y="562"/>
                    <a:pt x="613" y="562"/>
                    <a:pt x="615" y="562"/>
                  </a:cubicBezTo>
                  <a:cubicBezTo>
                    <a:pt x="618" y="560"/>
                    <a:pt x="620" y="559"/>
                    <a:pt x="622" y="559"/>
                  </a:cubicBezTo>
                  <a:cubicBezTo>
                    <a:pt x="622" y="558"/>
                    <a:pt x="622" y="558"/>
                    <a:pt x="622" y="558"/>
                  </a:cubicBezTo>
                  <a:cubicBezTo>
                    <a:pt x="624" y="557"/>
                    <a:pt x="626" y="557"/>
                    <a:pt x="628" y="558"/>
                  </a:cubicBezTo>
                  <a:cubicBezTo>
                    <a:pt x="630" y="559"/>
                    <a:pt x="634" y="559"/>
                    <a:pt x="635" y="559"/>
                  </a:cubicBezTo>
                  <a:cubicBezTo>
                    <a:pt x="635" y="559"/>
                    <a:pt x="636" y="559"/>
                    <a:pt x="636" y="559"/>
                  </a:cubicBezTo>
                  <a:cubicBezTo>
                    <a:pt x="637" y="558"/>
                    <a:pt x="639" y="558"/>
                    <a:pt x="640" y="557"/>
                  </a:cubicBezTo>
                  <a:cubicBezTo>
                    <a:pt x="641" y="555"/>
                    <a:pt x="643" y="554"/>
                    <a:pt x="645" y="554"/>
                  </a:cubicBezTo>
                  <a:cubicBezTo>
                    <a:pt x="646" y="553"/>
                    <a:pt x="648" y="553"/>
                    <a:pt x="648" y="553"/>
                  </a:cubicBezTo>
                  <a:cubicBezTo>
                    <a:pt x="648" y="552"/>
                    <a:pt x="650" y="551"/>
                    <a:pt x="655" y="548"/>
                  </a:cubicBezTo>
                  <a:cubicBezTo>
                    <a:pt x="656" y="547"/>
                    <a:pt x="658" y="546"/>
                    <a:pt x="658" y="546"/>
                  </a:cubicBezTo>
                  <a:cubicBezTo>
                    <a:pt x="659" y="545"/>
                    <a:pt x="665" y="539"/>
                    <a:pt x="665" y="539"/>
                  </a:cubicBezTo>
                  <a:cubicBezTo>
                    <a:pt x="665" y="539"/>
                    <a:pt x="665" y="538"/>
                    <a:pt x="665" y="538"/>
                  </a:cubicBezTo>
                  <a:cubicBezTo>
                    <a:pt x="666" y="538"/>
                    <a:pt x="668" y="536"/>
                    <a:pt x="668" y="535"/>
                  </a:cubicBezTo>
                  <a:cubicBezTo>
                    <a:pt x="668" y="534"/>
                    <a:pt x="667" y="534"/>
                    <a:pt x="667" y="534"/>
                  </a:cubicBezTo>
                  <a:cubicBezTo>
                    <a:pt x="666" y="533"/>
                    <a:pt x="665" y="532"/>
                    <a:pt x="665" y="531"/>
                  </a:cubicBezTo>
                  <a:cubicBezTo>
                    <a:pt x="666" y="530"/>
                    <a:pt x="668" y="529"/>
                    <a:pt x="671" y="528"/>
                  </a:cubicBezTo>
                  <a:cubicBezTo>
                    <a:pt x="671" y="527"/>
                    <a:pt x="671" y="527"/>
                    <a:pt x="671" y="527"/>
                  </a:cubicBezTo>
                  <a:cubicBezTo>
                    <a:pt x="670" y="526"/>
                    <a:pt x="669" y="524"/>
                    <a:pt x="670" y="523"/>
                  </a:cubicBezTo>
                  <a:cubicBezTo>
                    <a:pt x="671" y="522"/>
                    <a:pt x="672" y="522"/>
                    <a:pt x="674" y="522"/>
                  </a:cubicBezTo>
                  <a:cubicBezTo>
                    <a:pt x="675" y="522"/>
                    <a:pt x="676" y="522"/>
                    <a:pt x="677" y="522"/>
                  </a:cubicBezTo>
                  <a:cubicBezTo>
                    <a:pt x="681" y="522"/>
                    <a:pt x="682" y="522"/>
                    <a:pt x="683" y="520"/>
                  </a:cubicBezTo>
                  <a:cubicBezTo>
                    <a:pt x="684" y="519"/>
                    <a:pt x="684" y="518"/>
                    <a:pt x="685" y="518"/>
                  </a:cubicBezTo>
                  <a:cubicBezTo>
                    <a:pt x="686" y="515"/>
                    <a:pt x="687" y="513"/>
                    <a:pt x="689" y="513"/>
                  </a:cubicBezTo>
                  <a:cubicBezTo>
                    <a:pt x="689" y="513"/>
                    <a:pt x="689" y="513"/>
                    <a:pt x="689" y="512"/>
                  </a:cubicBezTo>
                  <a:cubicBezTo>
                    <a:pt x="689" y="512"/>
                    <a:pt x="688" y="511"/>
                    <a:pt x="685" y="509"/>
                  </a:cubicBezTo>
                  <a:cubicBezTo>
                    <a:pt x="682" y="508"/>
                    <a:pt x="681" y="506"/>
                    <a:pt x="681" y="505"/>
                  </a:cubicBezTo>
                  <a:cubicBezTo>
                    <a:pt x="681" y="504"/>
                    <a:pt x="681" y="503"/>
                    <a:pt x="682" y="503"/>
                  </a:cubicBezTo>
                  <a:cubicBezTo>
                    <a:pt x="681" y="503"/>
                    <a:pt x="681" y="503"/>
                    <a:pt x="681" y="503"/>
                  </a:cubicBezTo>
                  <a:cubicBezTo>
                    <a:pt x="679" y="502"/>
                    <a:pt x="677" y="501"/>
                    <a:pt x="677" y="500"/>
                  </a:cubicBezTo>
                  <a:cubicBezTo>
                    <a:pt x="676" y="499"/>
                    <a:pt x="677" y="499"/>
                    <a:pt x="678" y="498"/>
                  </a:cubicBezTo>
                  <a:cubicBezTo>
                    <a:pt x="679" y="497"/>
                    <a:pt x="679" y="496"/>
                    <a:pt x="679" y="494"/>
                  </a:cubicBezTo>
                  <a:cubicBezTo>
                    <a:pt x="679" y="493"/>
                    <a:pt x="678" y="492"/>
                    <a:pt x="679" y="491"/>
                  </a:cubicBezTo>
                  <a:cubicBezTo>
                    <a:pt x="679" y="491"/>
                    <a:pt x="678" y="491"/>
                    <a:pt x="678" y="490"/>
                  </a:cubicBezTo>
                  <a:cubicBezTo>
                    <a:pt x="676" y="489"/>
                    <a:pt x="673" y="488"/>
                    <a:pt x="674" y="487"/>
                  </a:cubicBezTo>
                  <a:cubicBezTo>
                    <a:pt x="675" y="485"/>
                    <a:pt x="675" y="485"/>
                    <a:pt x="675" y="485"/>
                  </a:cubicBezTo>
                  <a:cubicBezTo>
                    <a:pt x="675" y="485"/>
                    <a:pt x="675" y="482"/>
                    <a:pt x="677" y="481"/>
                  </a:cubicBezTo>
                  <a:cubicBezTo>
                    <a:pt x="679" y="481"/>
                    <a:pt x="680" y="481"/>
                    <a:pt x="681" y="482"/>
                  </a:cubicBezTo>
                  <a:cubicBezTo>
                    <a:pt x="683" y="484"/>
                    <a:pt x="684" y="485"/>
                    <a:pt x="685" y="487"/>
                  </a:cubicBezTo>
                  <a:cubicBezTo>
                    <a:pt x="686" y="488"/>
                    <a:pt x="686" y="488"/>
                    <a:pt x="687" y="488"/>
                  </a:cubicBezTo>
                  <a:cubicBezTo>
                    <a:pt x="687" y="488"/>
                    <a:pt x="687" y="488"/>
                    <a:pt x="688" y="488"/>
                  </a:cubicBezTo>
                  <a:cubicBezTo>
                    <a:pt x="689" y="486"/>
                    <a:pt x="690" y="485"/>
                    <a:pt x="691" y="483"/>
                  </a:cubicBezTo>
                  <a:cubicBezTo>
                    <a:pt x="692" y="483"/>
                    <a:pt x="692" y="482"/>
                    <a:pt x="693" y="481"/>
                  </a:cubicBezTo>
                  <a:cubicBezTo>
                    <a:pt x="693" y="481"/>
                    <a:pt x="695" y="480"/>
                    <a:pt x="696" y="479"/>
                  </a:cubicBezTo>
                  <a:cubicBezTo>
                    <a:pt x="697" y="479"/>
                    <a:pt x="699" y="478"/>
                    <a:pt x="699" y="477"/>
                  </a:cubicBezTo>
                  <a:cubicBezTo>
                    <a:pt x="699" y="477"/>
                    <a:pt x="700" y="477"/>
                    <a:pt x="701" y="477"/>
                  </a:cubicBezTo>
                  <a:cubicBezTo>
                    <a:pt x="702" y="477"/>
                    <a:pt x="703" y="478"/>
                    <a:pt x="704" y="479"/>
                  </a:cubicBezTo>
                  <a:cubicBezTo>
                    <a:pt x="704" y="479"/>
                    <a:pt x="704" y="479"/>
                    <a:pt x="703" y="480"/>
                  </a:cubicBezTo>
                  <a:cubicBezTo>
                    <a:pt x="703" y="481"/>
                    <a:pt x="703" y="482"/>
                    <a:pt x="703" y="483"/>
                  </a:cubicBezTo>
                  <a:cubicBezTo>
                    <a:pt x="704" y="484"/>
                    <a:pt x="703" y="489"/>
                    <a:pt x="702" y="489"/>
                  </a:cubicBezTo>
                  <a:cubicBezTo>
                    <a:pt x="702" y="490"/>
                    <a:pt x="701" y="492"/>
                    <a:pt x="701" y="493"/>
                  </a:cubicBezTo>
                  <a:cubicBezTo>
                    <a:pt x="702" y="494"/>
                    <a:pt x="701" y="495"/>
                    <a:pt x="700" y="496"/>
                  </a:cubicBezTo>
                  <a:cubicBezTo>
                    <a:pt x="700" y="497"/>
                    <a:pt x="700" y="497"/>
                    <a:pt x="700" y="497"/>
                  </a:cubicBezTo>
                  <a:cubicBezTo>
                    <a:pt x="700" y="497"/>
                    <a:pt x="701" y="497"/>
                    <a:pt x="703" y="496"/>
                  </a:cubicBezTo>
                  <a:cubicBezTo>
                    <a:pt x="704" y="496"/>
                    <a:pt x="704" y="496"/>
                    <a:pt x="705" y="496"/>
                  </a:cubicBezTo>
                  <a:cubicBezTo>
                    <a:pt x="706" y="496"/>
                    <a:pt x="706" y="496"/>
                    <a:pt x="707" y="495"/>
                  </a:cubicBezTo>
                  <a:cubicBezTo>
                    <a:pt x="708" y="495"/>
                    <a:pt x="709" y="494"/>
                    <a:pt x="711" y="495"/>
                  </a:cubicBezTo>
                  <a:cubicBezTo>
                    <a:pt x="711" y="495"/>
                    <a:pt x="712" y="496"/>
                    <a:pt x="711" y="497"/>
                  </a:cubicBezTo>
                  <a:cubicBezTo>
                    <a:pt x="711" y="498"/>
                    <a:pt x="710" y="500"/>
                    <a:pt x="709" y="501"/>
                  </a:cubicBezTo>
                  <a:cubicBezTo>
                    <a:pt x="709" y="502"/>
                    <a:pt x="708" y="502"/>
                    <a:pt x="708" y="503"/>
                  </a:cubicBezTo>
                  <a:cubicBezTo>
                    <a:pt x="708" y="504"/>
                    <a:pt x="707" y="504"/>
                    <a:pt x="705" y="504"/>
                  </a:cubicBezTo>
                  <a:cubicBezTo>
                    <a:pt x="704" y="505"/>
                    <a:pt x="703" y="505"/>
                    <a:pt x="703" y="505"/>
                  </a:cubicBezTo>
                  <a:cubicBezTo>
                    <a:pt x="703" y="506"/>
                    <a:pt x="703" y="506"/>
                    <a:pt x="703" y="507"/>
                  </a:cubicBezTo>
                  <a:cubicBezTo>
                    <a:pt x="703" y="508"/>
                    <a:pt x="703" y="509"/>
                    <a:pt x="703" y="509"/>
                  </a:cubicBezTo>
                  <a:cubicBezTo>
                    <a:pt x="703" y="509"/>
                    <a:pt x="704" y="509"/>
                    <a:pt x="705" y="509"/>
                  </a:cubicBezTo>
                  <a:cubicBezTo>
                    <a:pt x="706" y="509"/>
                    <a:pt x="706" y="508"/>
                    <a:pt x="707" y="508"/>
                  </a:cubicBezTo>
                  <a:cubicBezTo>
                    <a:pt x="709" y="508"/>
                    <a:pt x="709" y="508"/>
                    <a:pt x="710" y="507"/>
                  </a:cubicBezTo>
                  <a:cubicBezTo>
                    <a:pt x="711" y="505"/>
                    <a:pt x="712" y="505"/>
                    <a:pt x="713" y="505"/>
                  </a:cubicBezTo>
                  <a:cubicBezTo>
                    <a:pt x="714" y="505"/>
                    <a:pt x="715" y="505"/>
                    <a:pt x="715" y="504"/>
                  </a:cubicBezTo>
                  <a:cubicBezTo>
                    <a:pt x="716" y="503"/>
                    <a:pt x="717" y="502"/>
                    <a:pt x="717" y="502"/>
                  </a:cubicBezTo>
                  <a:cubicBezTo>
                    <a:pt x="718" y="501"/>
                    <a:pt x="719" y="501"/>
                    <a:pt x="720" y="500"/>
                  </a:cubicBezTo>
                  <a:cubicBezTo>
                    <a:pt x="720" y="499"/>
                    <a:pt x="720" y="498"/>
                    <a:pt x="721" y="498"/>
                  </a:cubicBezTo>
                  <a:cubicBezTo>
                    <a:pt x="722" y="496"/>
                    <a:pt x="722" y="495"/>
                    <a:pt x="726" y="495"/>
                  </a:cubicBezTo>
                  <a:cubicBezTo>
                    <a:pt x="726" y="495"/>
                    <a:pt x="727" y="495"/>
                    <a:pt x="727" y="495"/>
                  </a:cubicBezTo>
                  <a:cubicBezTo>
                    <a:pt x="730" y="495"/>
                    <a:pt x="731" y="495"/>
                    <a:pt x="733" y="493"/>
                  </a:cubicBezTo>
                  <a:cubicBezTo>
                    <a:pt x="733" y="493"/>
                    <a:pt x="733" y="493"/>
                    <a:pt x="733" y="493"/>
                  </a:cubicBezTo>
                  <a:cubicBezTo>
                    <a:pt x="735" y="490"/>
                    <a:pt x="735" y="490"/>
                    <a:pt x="738" y="490"/>
                  </a:cubicBezTo>
                  <a:cubicBezTo>
                    <a:pt x="738" y="489"/>
                    <a:pt x="738" y="489"/>
                    <a:pt x="738" y="489"/>
                  </a:cubicBezTo>
                  <a:cubicBezTo>
                    <a:pt x="740" y="489"/>
                    <a:pt x="741" y="489"/>
                    <a:pt x="742" y="489"/>
                  </a:cubicBezTo>
                  <a:cubicBezTo>
                    <a:pt x="742" y="489"/>
                    <a:pt x="742" y="489"/>
                    <a:pt x="743" y="488"/>
                  </a:cubicBezTo>
                  <a:cubicBezTo>
                    <a:pt x="743" y="488"/>
                    <a:pt x="744" y="487"/>
                    <a:pt x="744" y="487"/>
                  </a:cubicBezTo>
                  <a:cubicBezTo>
                    <a:pt x="745" y="487"/>
                    <a:pt x="745" y="486"/>
                    <a:pt x="745" y="486"/>
                  </a:cubicBezTo>
                  <a:cubicBezTo>
                    <a:pt x="745" y="486"/>
                    <a:pt x="745" y="486"/>
                    <a:pt x="745" y="486"/>
                  </a:cubicBezTo>
                  <a:cubicBezTo>
                    <a:pt x="746" y="486"/>
                    <a:pt x="747" y="485"/>
                    <a:pt x="747" y="484"/>
                  </a:cubicBezTo>
                  <a:cubicBezTo>
                    <a:pt x="747" y="483"/>
                    <a:pt x="747" y="483"/>
                    <a:pt x="746" y="482"/>
                  </a:cubicBezTo>
                  <a:cubicBezTo>
                    <a:pt x="746" y="481"/>
                    <a:pt x="745" y="480"/>
                    <a:pt x="747" y="478"/>
                  </a:cubicBezTo>
                  <a:cubicBezTo>
                    <a:pt x="749" y="475"/>
                    <a:pt x="752" y="472"/>
                    <a:pt x="753" y="470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31"/>
            <p:cNvSpPr>
              <a:spLocks/>
            </p:cNvSpPr>
            <p:nvPr/>
          </p:nvSpPr>
          <p:spPr bwMode="auto">
            <a:xfrm>
              <a:off x="8070850" y="4308476"/>
              <a:ext cx="776288" cy="711200"/>
            </a:xfrm>
            <a:custGeom>
              <a:avLst/>
              <a:gdLst>
                <a:gd name="T0" fmla="*/ 264 w 305"/>
                <a:gd name="T1" fmla="*/ 173 h 279"/>
                <a:gd name="T2" fmla="*/ 257 w 305"/>
                <a:gd name="T3" fmla="*/ 147 h 279"/>
                <a:gd name="T4" fmla="*/ 143 w 305"/>
                <a:gd name="T5" fmla="*/ 132 h 279"/>
                <a:gd name="T6" fmla="*/ 149 w 305"/>
                <a:gd name="T7" fmla="*/ 117 h 279"/>
                <a:gd name="T8" fmla="*/ 152 w 305"/>
                <a:gd name="T9" fmla="*/ 103 h 279"/>
                <a:gd name="T10" fmla="*/ 166 w 305"/>
                <a:gd name="T11" fmla="*/ 78 h 279"/>
                <a:gd name="T12" fmla="*/ 174 w 305"/>
                <a:gd name="T13" fmla="*/ 44 h 279"/>
                <a:gd name="T14" fmla="*/ 169 w 305"/>
                <a:gd name="T15" fmla="*/ 15 h 279"/>
                <a:gd name="T16" fmla="*/ 0 w 305"/>
                <a:gd name="T17" fmla="*/ 8 h 279"/>
                <a:gd name="T18" fmla="*/ 12 w 305"/>
                <a:gd name="T19" fmla="*/ 79 h 279"/>
                <a:gd name="T20" fmla="*/ 23 w 305"/>
                <a:gd name="T21" fmla="*/ 103 h 279"/>
                <a:gd name="T22" fmla="*/ 31 w 305"/>
                <a:gd name="T23" fmla="*/ 127 h 279"/>
                <a:gd name="T24" fmla="*/ 33 w 305"/>
                <a:gd name="T25" fmla="*/ 145 h 279"/>
                <a:gd name="T26" fmla="*/ 25 w 305"/>
                <a:gd name="T27" fmla="*/ 195 h 279"/>
                <a:gd name="T28" fmla="*/ 20 w 305"/>
                <a:gd name="T29" fmla="*/ 221 h 279"/>
                <a:gd name="T30" fmla="*/ 18 w 305"/>
                <a:gd name="T31" fmla="*/ 235 h 279"/>
                <a:gd name="T32" fmla="*/ 37 w 305"/>
                <a:gd name="T33" fmla="*/ 231 h 279"/>
                <a:gd name="T34" fmla="*/ 48 w 305"/>
                <a:gd name="T35" fmla="*/ 221 h 279"/>
                <a:gd name="T36" fmla="*/ 56 w 305"/>
                <a:gd name="T37" fmla="*/ 217 h 279"/>
                <a:gd name="T38" fmla="*/ 57 w 305"/>
                <a:gd name="T39" fmla="*/ 231 h 279"/>
                <a:gd name="T40" fmla="*/ 68 w 305"/>
                <a:gd name="T41" fmla="*/ 234 h 279"/>
                <a:gd name="T42" fmla="*/ 93 w 305"/>
                <a:gd name="T43" fmla="*/ 242 h 279"/>
                <a:gd name="T44" fmla="*/ 118 w 305"/>
                <a:gd name="T45" fmla="*/ 243 h 279"/>
                <a:gd name="T46" fmla="*/ 127 w 305"/>
                <a:gd name="T47" fmla="*/ 226 h 279"/>
                <a:gd name="T48" fmla="*/ 136 w 305"/>
                <a:gd name="T49" fmla="*/ 236 h 279"/>
                <a:gd name="T50" fmla="*/ 150 w 305"/>
                <a:gd name="T51" fmla="*/ 241 h 279"/>
                <a:gd name="T52" fmla="*/ 167 w 305"/>
                <a:gd name="T53" fmla="*/ 247 h 279"/>
                <a:gd name="T54" fmla="*/ 172 w 305"/>
                <a:gd name="T55" fmla="*/ 248 h 279"/>
                <a:gd name="T56" fmla="*/ 182 w 305"/>
                <a:gd name="T57" fmla="*/ 255 h 279"/>
                <a:gd name="T58" fmla="*/ 189 w 305"/>
                <a:gd name="T59" fmla="*/ 263 h 279"/>
                <a:gd name="T60" fmla="*/ 192 w 305"/>
                <a:gd name="T61" fmla="*/ 266 h 279"/>
                <a:gd name="T62" fmla="*/ 197 w 305"/>
                <a:gd name="T63" fmla="*/ 278 h 279"/>
                <a:gd name="T64" fmla="*/ 210 w 305"/>
                <a:gd name="T65" fmla="*/ 273 h 279"/>
                <a:gd name="T66" fmla="*/ 214 w 305"/>
                <a:gd name="T67" fmla="*/ 262 h 279"/>
                <a:gd name="T68" fmla="*/ 229 w 305"/>
                <a:gd name="T69" fmla="*/ 260 h 279"/>
                <a:gd name="T70" fmla="*/ 235 w 305"/>
                <a:gd name="T71" fmla="*/ 270 h 279"/>
                <a:gd name="T72" fmla="*/ 244 w 305"/>
                <a:gd name="T73" fmla="*/ 250 h 279"/>
                <a:gd name="T74" fmla="*/ 236 w 305"/>
                <a:gd name="T75" fmla="*/ 237 h 279"/>
                <a:gd name="T76" fmla="*/ 265 w 305"/>
                <a:gd name="T77" fmla="*/ 248 h 279"/>
                <a:gd name="T78" fmla="*/ 275 w 305"/>
                <a:gd name="T79" fmla="*/ 260 h 279"/>
                <a:gd name="T80" fmla="*/ 281 w 305"/>
                <a:gd name="T81" fmla="*/ 269 h 279"/>
                <a:gd name="T82" fmla="*/ 290 w 305"/>
                <a:gd name="T83" fmla="*/ 274 h 279"/>
                <a:gd name="T84" fmla="*/ 299 w 305"/>
                <a:gd name="T85" fmla="*/ 268 h 279"/>
                <a:gd name="T86" fmla="*/ 291 w 305"/>
                <a:gd name="T87" fmla="*/ 254 h 279"/>
                <a:gd name="T88" fmla="*/ 271 w 305"/>
                <a:gd name="T89" fmla="*/ 232 h 279"/>
                <a:gd name="T90" fmla="*/ 290 w 305"/>
                <a:gd name="T91" fmla="*/ 221 h 279"/>
                <a:gd name="T92" fmla="*/ 278 w 305"/>
                <a:gd name="T93" fmla="*/ 208 h 279"/>
                <a:gd name="T94" fmla="*/ 263 w 305"/>
                <a:gd name="T95" fmla="*/ 216 h 279"/>
                <a:gd name="T96" fmla="*/ 263 w 305"/>
                <a:gd name="T97" fmla="*/ 204 h 279"/>
                <a:gd name="T98" fmla="*/ 242 w 305"/>
                <a:gd name="T99" fmla="*/ 208 h 279"/>
                <a:gd name="T100" fmla="*/ 220 w 305"/>
                <a:gd name="T101" fmla="*/ 204 h 279"/>
                <a:gd name="T102" fmla="*/ 227 w 305"/>
                <a:gd name="T103" fmla="*/ 189 h 279"/>
                <a:gd name="T104" fmla="*/ 247 w 305"/>
                <a:gd name="T105" fmla="*/ 186 h 279"/>
                <a:gd name="T106" fmla="*/ 265 w 305"/>
                <a:gd name="T107" fmla="*/ 19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05" h="279">
                  <a:moveTo>
                    <a:pt x="271" y="190"/>
                  </a:moveTo>
                  <a:cubicBezTo>
                    <a:pt x="271" y="189"/>
                    <a:pt x="270" y="189"/>
                    <a:pt x="269" y="188"/>
                  </a:cubicBezTo>
                  <a:cubicBezTo>
                    <a:pt x="267" y="186"/>
                    <a:pt x="268" y="183"/>
                    <a:pt x="269" y="180"/>
                  </a:cubicBezTo>
                  <a:cubicBezTo>
                    <a:pt x="269" y="180"/>
                    <a:pt x="269" y="179"/>
                    <a:pt x="269" y="179"/>
                  </a:cubicBezTo>
                  <a:cubicBezTo>
                    <a:pt x="270" y="177"/>
                    <a:pt x="268" y="176"/>
                    <a:pt x="266" y="174"/>
                  </a:cubicBezTo>
                  <a:cubicBezTo>
                    <a:pt x="265" y="174"/>
                    <a:pt x="265" y="173"/>
                    <a:pt x="264" y="173"/>
                  </a:cubicBezTo>
                  <a:cubicBezTo>
                    <a:pt x="261" y="171"/>
                    <a:pt x="261" y="168"/>
                    <a:pt x="261" y="167"/>
                  </a:cubicBezTo>
                  <a:cubicBezTo>
                    <a:pt x="261" y="166"/>
                    <a:pt x="262" y="166"/>
                    <a:pt x="262" y="166"/>
                  </a:cubicBezTo>
                  <a:cubicBezTo>
                    <a:pt x="262" y="165"/>
                    <a:pt x="260" y="164"/>
                    <a:pt x="258" y="161"/>
                  </a:cubicBezTo>
                  <a:cubicBezTo>
                    <a:pt x="256" y="160"/>
                    <a:pt x="256" y="159"/>
                    <a:pt x="253" y="155"/>
                  </a:cubicBezTo>
                  <a:cubicBezTo>
                    <a:pt x="251" y="151"/>
                    <a:pt x="254" y="149"/>
                    <a:pt x="255" y="148"/>
                  </a:cubicBezTo>
                  <a:cubicBezTo>
                    <a:pt x="256" y="148"/>
                    <a:pt x="256" y="147"/>
                    <a:pt x="257" y="147"/>
                  </a:cubicBezTo>
                  <a:cubicBezTo>
                    <a:pt x="257" y="146"/>
                    <a:pt x="257" y="144"/>
                    <a:pt x="257" y="142"/>
                  </a:cubicBezTo>
                  <a:cubicBezTo>
                    <a:pt x="248" y="142"/>
                    <a:pt x="149" y="142"/>
                    <a:pt x="148" y="142"/>
                  </a:cubicBezTo>
                  <a:cubicBezTo>
                    <a:pt x="147" y="142"/>
                    <a:pt x="147" y="141"/>
                    <a:pt x="147" y="139"/>
                  </a:cubicBezTo>
                  <a:cubicBezTo>
                    <a:pt x="147" y="139"/>
                    <a:pt x="146" y="138"/>
                    <a:pt x="146" y="138"/>
                  </a:cubicBezTo>
                  <a:cubicBezTo>
                    <a:pt x="146" y="137"/>
                    <a:pt x="145" y="136"/>
                    <a:pt x="145" y="135"/>
                  </a:cubicBezTo>
                  <a:cubicBezTo>
                    <a:pt x="144" y="134"/>
                    <a:pt x="144" y="133"/>
                    <a:pt x="143" y="132"/>
                  </a:cubicBezTo>
                  <a:cubicBezTo>
                    <a:pt x="143" y="131"/>
                    <a:pt x="143" y="129"/>
                    <a:pt x="143" y="127"/>
                  </a:cubicBezTo>
                  <a:cubicBezTo>
                    <a:pt x="144" y="126"/>
                    <a:pt x="144" y="126"/>
                    <a:pt x="144" y="125"/>
                  </a:cubicBezTo>
                  <a:cubicBezTo>
                    <a:pt x="143" y="125"/>
                    <a:pt x="144" y="124"/>
                    <a:pt x="144" y="123"/>
                  </a:cubicBezTo>
                  <a:cubicBezTo>
                    <a:pt x="145" y="122"/>
                    <a:pt x="146" y="121"/>
                    <a:pt x="149" y="121"/>
                  </a:cubicBezTo>
                  <a:cubicBezTo>
                    <a:pt x="151" y="121"/>
                    <a:pt x="152" y="120"/>
                    <a:pt x="152" y="119"/>
                  </a:cubicBezTo>
                  <a:cubicBezTo>
                    <a:pt x="152" y="119"/>
                    <a:pt x="150" y="117"/>
                    <a:pt x="149" y="117"/>
                  </a:cubicBezTo>
                  <a:cubicBezTo>
                    <a:pt x="147" y="116"/>
                    <a:pt x="147" y="113"/>
                    <a:pt x="147" y="110"/>
                  </a:cubicBezTo>
                  <a:cubicBezTo>
                    <a:pt x="147" y="110"/>
                    <a:pt x="147" y="110"/>
                    <a:pt x="147" y="110"/>
                  </a:cubicBezTo>
                  <a:cubicBezTo>
                    <a:pt x="148" y="108"/>
                    <a:pt x="148" y="108"/>
                    <a:pt x="149" y="107"/>
                  </a:cubicBezTo>
                  <a:cubicBezTo>
                    <a:pt x="149" y="107"/>
                    <a:pt x="149" y="107"/>
                    <a:pt x="149" y="106"/>
                  </a:cubicBezTo>
                  <a:cubicBezTo>
                    <a:pt x="150" y="106"/>
                    <a:pt x="150" y="106"/>
                    <a:pt x="150" y="106"/>
                  </a:cubicBezTo>
                  <a:cubicBezTo>
                    <a:pt x="151" y="105"/>
                    <a:pt x="152" y="104"/>
                    <a:pt x="152" y="103"/>
                  </a:cubicBezTo>
                  <a:cubicBezTo>
                    <a:pt x="151" y="102"/>
                    <a:pt x="152" y="98"/>
                    <a:pt x="153" y="98"/>
                  </a:cubicBezTo>
                  <a:cubicBezTo>
                    <a:pt x="154" y="97"/>
                    <a:pt x="154" y="97"/>
                    <a:pt x="155" y="97"/>
                  </a:cubicBezTo>
                  <a:cubicBezTo>
                    <a:pt x="156" y="96"/>
                    <a:pt x="157" y="96"/>
                    <a:pt x="158" y="96"/>
                  </a:cubicBezTo>
                  <a:cubicBezTo>
                    <a:pt x="158" y="96"/>
                    <a:pt x="158" y="95"/>
                    <a:pt x="157" y="93"/>
                  </a:cubicBezTo>
                  <a:cubicBezTo>
                    <a:pt x="157" y="92"/>
                    <a:pt x="157" y="91"/>
                    <a:pt x="157" y="89"/>
                  </a:cubicBezTo>
                  <a:cubicBezTo>
                    <a:pt x="156" y="84"/>
                    <a:pt x="161" y="81"/>
                    <a:pt x="166" y="78"/>
                  </a:cubicBezTo>
                  <a:cubicBezTo>
                    <a:pt x="167" y="77"/>
                    <a:pt x="167" y="77"/>
                    <a:pt x="167" y="77"/>
                  </a:cubicBezTo>
                  <a:cubicBezTo>
                    <a:pt x="173" y="74"/>
                    <a:pt x="172" y="70"/>
                    <a:pt x="172" y="69"/>
                  </a:cubicBezTo>
                  <a:cubicBezTo>
                    <a:pt x="171" y="67"/>
                    <a:pt x="172" y="61"/>
                    <a:pt x="174" y="59"/>
                  </a:cubicBezTo>
                  <a:cubicBezTo>
                    <a:pt x="175" y="57"/>
                    <a:pt x="176" y="50"/>
                    <a:pt x="177" y="47"/>
                  </a:cubicBezTo>
                  <a:cubicBezTo>
                    <a:pt x="177" y="46"/>
                    <a:pt x="176" y="46"/>
                    <a:pt x="175" y="45"/>
                  </a:cubicBezTo>
                  <a:cubicBezTo>
                    <a:pt x="175" y="45"/>
                    <a:pt x="175" y="44"/>
                    <a:pt x="174" y="44"/>
                  </a:cubicBezTo>
                  <a:cubicBezTo>
                    <a:pt x="172" y="42"/>
                    <a:pt x="172" y="37"/>
                    <a:pt x="172" y="35"/>
                  </a:cubicBezTo>
                  <a:cubicBezTo>
                    <a:pt x="172" y="34"/>
                    <a:pt x="172" y="34"/>
                    <a:pt x="172" y="33"/>
                  </a:cubicBezTo>
                  <a:cubicBezTo>
                    <a:pt x="173" y="32"/>
                    <a:pt x="173" y="31"/>
                    <a:pt x="173" y="30"/>
                  </a:cubicBezTo>
                  <a:cubicBezTo>
                    <a:pt x="172" y="28"/>
                    <a:pt x="172" y="27"/>
                    <a:pt x="173" y="26"/>
                  </a:cubicBezTo>
                  <a:cubicBezTo>
                    <a:pt x="173" y="25"/>
                    <a:pt x="172" y="22"/>
                    <a:pt x="171" y="21"/>
                  </a:cubicBezTo>
                  <a:cubicBezTo>
                    <a:pt x="170" y="20"/>
                    <a:pt x="169" y="16"/>
                    <a:pt x="169" y="15"/>
                  </a:cubicBezTo>
                  <a:cubicBezTo>
                    <a:pt x="170" y="14"/>
                    <a:pt x="170" y="12"/>
                    <a:pt x="172" y="10"/>
                  </a:cubicBezTo>
                  <a:cubicBezTo>
                    <a:pt x="172" y="10"/>
                    <a:pt x="173" y="9"/>
                    <a:pt x="173" y="8"/>
                  </a:cubicBezTo>
                  <a:cubicBezTo>
                    <a:pt x="173" y="8"/>
                    <a:pt x="173" y="5"/>
                    <a:pt x="171" y="4"/>
                  </a:cubicBezTo>
                  <a:cubicBezTo>
                    <a:pt x="169" y="3"/>
                    <a:pt x="169" y="2"/>
                    <a:pt x="169" y="1"/>
                  </a:cubicBezTo>
                  <a:cubicBezTo>
                    <a:pt x="169" y="0"/>
                    <a:pt x="169" y="0"/>
                    <a:pt x="168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1" y="70"/>
                    <a:pt x="1" y="70"/>
                    <a:pt x="1" y="71"/>
                  </a:cubicBezTo>
                  <a:cubicBezTo>
                    <a:pt x="1" y="72"/>
                    <a:pt x="1" y="73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6" y="73"/>
                    <a:pt x="7" y="74"/>
                    <a:pt x="8" y="75"/>
                  </a:cubicBezTo>
                  <a:cubicBezTo>
                    <a:pt x="9" y="76"/>
                    <a:pt x="11" y="79"/>
                    <a:pt x="12" y="79"/>
                  </a:cubicBezTo>
                  <a:cubicBezTo>
                    <a:pt x="12" y="80"/>
                    <a:pt x="14" y="82"/>
                    <a:pt x="16" y="84"/>
                  </a:cubicBezTo>
                  <a:cubicBezTo>
                    <a:pt x="17" y="86"/>
                    <a:pt x="17" y="90"/>
                    <a:pt x="17" y="94"/>
                  </a:cubicBezTo>
                  <a:cubicBezTo>
                    <a:pt x="17" y="97"/>
                    <a:pt x="18" y="97"/>
                    <a:pt x="18" y="97"/>
                  </a:cubicBezTo>
                  <a:cubicBezTo>
                    <a:pt x="19" y="97"/>
                    <a:pt x="23" y="98"/>
                    <a:pt x="24" y="100"/>
                  </a:cubicBezTo>
                  <a:cubicBezTo>
                    <a:pt x="24" y="101"/>
                    <a:pt x="24" y="101"/>
                    <a:pt x="24" y="102"/>
                  </a:cubicBezTo>
                  <a:cubicBezTo>
                    <a:pt x="24" y="102"/>
                    <a:pt x="24" y="103"/>
                    <a:pt x="23" y="103"/>
                  </a:cubicBezTo>
                  <a:cubicBezTo>
                    <a:pt x="23" y="103"/>
                    <a:pt x="23" y="104"/>
                    <a:pt x="23" y="104"/>
                  </a:cubicBezTo>
                  <a:cubicBezTo>
                    <a:pt x="23" y="104"/>
                    <a:pt x="23" y="104"/>
                    <a:pt x="24" y="105"/>
                  </a:cubicBezTo>
                  <a:cubicBezTo>
                    <a:pt x="26" y="106"/>
                    <a:pt x="26" y="110"/>
                    <a:pt x="26" y="111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9" y="119"/>
                    <a:pt x="30" y="122"/>
                    <a:pt x="31" y="127"/>
                  </a:cubicBezTo>
                  <a:cubicBezTo>
                    <a:pt x="33" y="132"/>
                    <a:pt x="33" y="133"/>
                    <a:pt x="31" y="134"/>
                  </a:cubicBezTo>
                  <a:cubicBezTo>
                    <a:pt x="31" y="134"/>
                    <a:pt x="30" y="135"/>
                    <a:pt x="30" y="135"/>
                  </a:cubicBezTo>
                  <a:cubicBezTo>
                    <a:pt x="30" y="136"/>
                    <a:pt x="30" y="136"/>
                    <a:pt x="31" y="137"/>
                  </a:cubicBezTo>
                  <a:cubicBezTo>
                    <a:pt x="31" y="138"/>
                    <a:pt x="32" y="139"/>
                    <a:pt x="32" y="140"/>
                  </a:cubicBezTo>
                  <a:cubicBezTo>
                    <a:pt x="32" y="141"/>
                    <a:pt x="32" y="142"/>
                    <a:pt x="32" y="142"/>
                  </a:cubicBezTo>
                  <a:cubicBezTo>
                    <a:pt x="32" y="143"/>
                    <a:pt x="31" y="143"/>
                    <a:pt x="33" y="145"/>
                  </a:cubicBezTo>
                  <a:cubicBezTo>
                    <a:pt x="33" y="145"/>
                    <a:pt x="33" y="145"/>
                    <a:pt x="33" y="145"/>
                  </a:cubicBezTo>
                  <a:cubicBezTo>
                    <a:pt x="35" y="147"/>
                    <a:pt x="36" y="148"/>
                    <a:pt x="36" y="150"/>
                  </a:cubicBezTo>
                  <a:cubicBezTo>
                    <a:pt x="36" y="152"/>
                    <a:pt x="35" y="153"/>
                    <a:pt x="33" y="154"/>
                  </a:cubicBezTo>
                  <a:cubicBezTo>
                    <a:pt x="29" y="158"/>
                    <a:pt x="28" y="174"/>
                    <a:pt x="29" y="176"/>
                  </a:cubicBezTo>
                  <a:cubicBezTo>
                    <a:pt x="30" y="179"/>
                    <a:pt x="28" y="187"/>
                    <a:pt x="26" y="189"/>
                  </a:cubicBezTo>
                  <a:cubicBezTo>
                    <a:pt x="25" y="190"/>
                    <a:pt x="24" y="194"/>
                    <a:pt x="25" y="195"/>
                  </a:cubicBezTo>
                  <a:cubicBezTo>
                    <a:pt x="25" y="195"/>
                    <a:pt x="29" y="201"/>
                    <a:pt x="28" y="203"/>
                  </a:cubicBezTo>
                  <a:cubicBezTo>
                    <a:pt x="27" y="204"/>
                    <a:pt x="27" y="205"/>
                    <a:pt x="27" y="208"/>
                  </a:cubicBezTo>
                  <a:cubicBezTo>
                    <a:pt x="28" y="211"/>
                    <a:pt x="25" y="212"/>
                    <a:pt x="24" y="213"/>
                  </a:cubicBezTo>
                  <a:cubicBezTo>
                    <a:pt x="24" y="213"/>
                    <a:pt x="23" y="213"/>
                    <a:pt x="23" y="213"/>
                  </a:cubicBezTo>
                  <a:cubicBezTo>
                    <a:pt x="23" y="214"/>
                    <a:pt x="22" y="216"/>
                    <a:pt x="22" y="217"/>
                  </a:cubicBezTo>
                  <a:cubicBezTo>
                    <a:pt x="21" y="219"/>
                    <a:pt x="21" y="221"/>
                    <a:pt x="20" y="221"/>
                  </a:cubicBezTo>
                  <a:cubicBezTo>
                    <a:pt x="20" y="221"/>
                    <a:pt x="20" y="221"/>
                    <a:pt x="20" y="221"/>
                  </a:cubicBezTo>
                  <a:cubicBezTo>
                    <a:pt x="19" y="223"/>
                    <a:pt x="16" y="226"/>
                    <a:pt x="14" y="229"/>
                  </a:cubicBezTo>
                  <a:cubicBezTo>
                    <a:pt x="13" y="230"/>
                    <a:pt x="13" y="230"/>
                    <a:pt x="14" y="231"/>
                  </a:cubicBezTo>
                  <a:cubicBezTo>
                    <a:pt x="14" y="232"/>
                    <a:pt x="15" y="233"/>
                    <a:pt x="15" y="234"/>
                  </a:cubicBezTo>
                  <a:cubicBezTo>
                    <a:pt x="15" y="235"/>
                    <a:pt x="14" y="235"/>
                    <a:pt x="14" y="236"/>
                  </a:cubicBezTo>
                  <a:cubicBezTo>
                    <a:pt x="15" y="236"/>
                    <a:pt x="17" y="236"/>
                    <a:pt x="18" y="235"/>
                  </a:cubicBezTo>
                  <a:cubicBezTo>
                    <a:pt x="20" y="235"/>
                    <a:pt x="21" y="235"/>
                    <a:pt x="22" y="235"/>
                  </a:cubicBezTo>
                  <a:cubicBezTo>
                    <a:pt x="22" y="235"/>
                    <a:pt x="23" y="235"/>
                    <a:pt x="24" y="235"/>
                  </a:cubicBezTo>
                  <a:cubicBezTo>
                    <a:pt x="26" y="234"/>
                    <a:pt x="27" y="234"/>
                    <a:pt x="28" y="233"/>
                  </a:cubicBezTo>
                  <a:cubicBezTo>
                    <a:pt x="29" y="232"/>
                    <a:pt x="29" y="232"/>
                    <a:pt x="30" y="231"/>
                  </a:cubicBezTo>
                  <a:cubicBezTo>
                    <a:pt x="32" y="230"/>
                    <a:pt x="33" y="230"/>
                    <a:pt x="34" y="231"/>
                  </a:cubicBezTo>
                  <a:cubicBezTo>
                    <a:pt x="35" y="231"/>
                    <a:pt x="36" y="232"/>
                    <a:pt x="37" y="231"/>
                  </a:cubicBezTo>
                  <a:cubicBezTo>
                    <a:pt x="39" y="231"/>
                    <a:pt x="42" y="231"/>
                    <a:pt x="43" y="231"/>
                  </a:cubicBezTo>
                  <a:cubicBezTo>
                    <a:pt x="44" y="231"/>
                    <a:pt x="45" y="232"/>
                    <a:pt x="45" y="232"/>
                  </a:cubicBezTo>
                  <a:cubicBezTo>
                    <a:pt x="45" y="231"/>
                    <a:pt x="44" y="230"/>
                    <a:pt x="44" y="229"/>
                  </a:cubicBezTo>
                  <a:cubicBezTo>
                    <a:pt x="44" y="226"/>
                    <a:pt x="45" y="225"/>
                    <a:pt x="46" y="224"/>
                  </a:cubicBezTo>
                  <a:cubicBezTo>
                    <a:pt x="47" y="224"/>
                    <a:pt x="47" y="224"/>
                    <a:pt x="47" y="224"/>
                  </a:cubicBezTo>
                  <a:cubicBezTo>
                    <a:pt x="48" y="223"/>
                    <a:pt x="48" y="222"/>
                    <a:pt x="48" y="221"/>
                  </a:cubicBezTo>
                  <a:cubicBezTo>
                    <a:pt x="48" y="221"/>
                    <a:pt x="48" y="220"/>
                    <a:pt x="48" y="220"/>
                  </a:cubicBezTo>
                  <a:cubicBezTo>
                    <a:pt x="48" y="220"/>
                    <a:pt x="48" y="219"/>
                    <a:pt x="48" y="219"/>
                  </a:cubicBezTo>
                  <a:cubicBezTo>
                    <a:pt x="48" y="218"/>
                    <a:pt x="49" y="217"/>
                    <a:pt x="49" y="216"/>
                  </a:cubicBezTo>
                  <a:cubicBezTo>
                    <a:pt x="49" y="215"/>
                    <a:pt x="50" y="214"/>
                    <a:pt x="51" y="214"/>
                  </a:cubicBezTo>
                  <a:cubicBezTo>
                    <a:pt x="52" y="213"/>
                    <a:pt x="53" y="214"/>
                    <a:pt x="54" y="215"/>
                  </a:cubicBezTo>
                  <a:cubicBezTo>
                    <a:pt x="55" y="215"/>
                    <a:pt x="55" y="216"/>
                    <a:pt x="56" y="217"/>
                  </a:cubicBezTo>
                  <a:cubicBezTo>
                    <a:pt x="56" y="218"/>
                    <a:pt x="57" y="219"/>
                    <a:pt x="57" y="220"/>
                  </a:cubicBezTo>
                  <a:cubicBezTo>
                    <a:pt x="58" y="220"/>
                    <a:pt x="58" y="221"/>
                    <a:pt x="58" y="222"/>
                  </a:cubicBezTo>
                  <a:cubicBezTo>
                    <a:pt x="57" y="224"/>
                    <a:pt x="56" y="226"/>
                    <a:pt x="55" y="226"/>
                  </a:cubicBezTo>
                  <a:cubicBezTo>
                    <a:pt x="54" y="227"/>
                    <a:pt x="54" y="227"/>
                    <a:pt x="55" y="229"/>
                  </a:cubicBezTo>
                  <a:cubicBezTo>
                    <a:pt x="55" y="229"/>
                    <a:pt x="56" y="230"/>
                    <a:pt x="56" y="231"/>
                  </a:cubicBezTo>
                  <a:cubicBezTo>
                    <a:pt x="56" y="231"/>
                    <a:pt x="56" y="231"/>
                    <a:pt x="57" y="231"/>
                  </a:cubicBezTo>
                  <a:cubicBezTo>
                    <a:pt x="57" y="231"/>
                    <a:pt x="58" y="231"/>
                    <a:pt x="58" y="232"/>
                  </a:cubicBezTo>
                  <a:cubicBezTo>
                    <a:pt x="59" y="232"/>
                    <a:pt x="59" y="232"/>
                    <a:pt x="60" y="233"/>
                  </a:cubicBezTo>
                  <a:cubicBezTo>
                    <a:pt x="61" y="233"/>
                    <a:pt x="61" y="233"/>
                    <a:pt x="62" y="234"/>
                  </a:cubicBezTo>
                  <a:cubicBezTo>
                    <a:pt x="63" y="234"/>
                    <a:pt x="64" y="234"/>
                    <a:pt x="65" y="234"/>
                  </a:cubicBezTo>
                  <a:cubicBezTo>
                    <a:pt x="65" y="234"/>
                    <a:pt x="66" y="233"/>
                    <a:pt x="67" y="233"/>
                  </a:cubicBezTo>
                  <a:cubicBezTo>
                    <a:pt x="67" y="234"/>
                    <a:pt x="68" y="234"/>
                    <a:pt x="68" y="234"/>
                  </a:cubicBezTo>
                  <a:cubicBezTo>
                    <a:pt x="68" y="235"/>
                    <a:pt x="68" y="235"/>
                    <a:pt x="68" y="236"/>
                  </a:cubicBezTo>
                  <a:cubicBezTo>
                    <a:pt x="67" y="237"/>
                    <a:pt x="67" y="237"/>
                    <a:pt x="68" y="238"/>
                  </a:cubicBezTo>
                  <a:cubicBezTo>
                    <a:pt x="68" y="239"/>
                    <a:pt x="73" y="240"/>
                    <a:pt x="79" y="240"/>
                  </a:cubicBezTo>
                  <a:cubicBezTo>
                    <a:pt x="79" y="240"/>
                    <a:pt x="79" y="240"/>
                    <a:pt x="79" y="240"/>
                  </a:cubicBezTo>
                  <a:cubicBezTo>
                    <a:pt x="82" y="240"/>
                    <a:pt x="85" y="240"/>
                    <a:pt x="88" y="241"/>
                  </a:cubicBezTo>
                  <a:cubicBezTo>
                    <a:pt x="90" y="242"/>
                    <a:pt x="92" y="242"/>
                    <a:pt x="93" y="242"/>
                  </a:cubicBezTo>
                  <a:cubicBezTo>
                    <a:pt x="95" y="242"/>
                    <a:pt x="96" y="242"/>
                    <a:pt x="97" y="242"/>
                  </a:cubicBezTo>
                  <a:cubicBezTo>
                    <a:pt x="99" y="242"/>
                    <a:pt x="101" y="242"/>
                    <a:pt x="103" y="243"/>
                  </a:cubicBezTo>
                  <a:cubicBezTo>
                    <a:pt x="106" y="244"/>
                    <a:pt x="109" y="245"/>
                    <a:pt x="110" y="244"/>
                  </a:cubicBezTo>
                  <a:cubicBezTo>
                    <a:pt x="111" y="243"/>
                    <a:pt x="112" y="243"/>
                    <a:pt x="113" y="244"/>
                  </a:cubicBezTo>
                  <a:cubicBezTo>
                    <a:pt x="114" y="244"/>
                    <a:pt x="116" y="244"/>
                    <a:pt x="117" y="244"/>
                  </a:cubicBezTo>
                  <a:cubicBezTo>
                    <a:pt x="118" y="244"/>
                    <a:pt x="118" y="243"/>
                    <a:pt x="118" y="243"/>
                  </a:cubicBezTo>
                  <a:cubicBezTo>
                    <a:pt x="118" y="242"/>
                    <a:pt x="117" y="240"/>
                    <a:pt x="116" y="239"/>
                  </a:cubicBezTo>
                  <a:cubicBezTo>
                    <a:pt x="116" y="239"/>
                    <a:pt x="116" y="239"/>
                    <a:pt x="116" y="239"/>
                  </a:cubicBezTo>
                  <a:cubicBezTo>
                    <a:pt x="115" y="238"/>
                    <a:pt x="114" y="236"/>
                    <a:pt x="113" y="234"/>
                  </a:cubicBezTo>
                  <a:cubicBezTo>
                    <a:pt x="113" y="232"/>
                    <a:pt x="115" y="231"/>
                    <a:pt x="117" y="230"/>
                  </a:cubicBezTo>
                  <a:cubicBezTo>
                    <a:pt x="117" y="230"/>
                    <a:pt x="118" y="229"/>
                    <a:pt x="118" y="229"/>
                  </a:cubicBezTo>
                  <a:cubicBezTo>
                    <a:pt x="119" y="228"/>
                    <a:pt x="124" y="226"/>
                    <a:pt x="127" y="226"/>
                  </a:cubicBezTo>
                  <a:cubicBezTo>
                    <a:pt x="131" y="225"/>
                    <a:pt x="133" y="225"/>
                    <a:pt x="134" y="227"/>
                  </a:cubicBezTo>
                  <a:cubicBezTo>
                    <a:pt x="135" y="228"/>
                    <a:pt x="134" y="231"/>
                    <a:pt x="134" y="232"/>
                  </a:cubicBezTo>
                  <a:cubicBezTo>
                    <a:pt x="133" y="232"/>
                    <a:pt x="133" y="232"/>
                    <a:pt x="133" y="232"/>
                  </a:cubicBezTo>
                  <a:cubicBezTo>
                    <a:pt x="132" y="233"/>
                    <a:pt x="132" y="234"/>
                    <a:pt x="132" y="235"/>
                  </a:cubicBezTo>
                  <a:cubicBezTo>
                    <a:pt x="132" y="235"/>
                    <a:pt x="133" y="236"/>
                    <a:pt x="134" y="236"/>
                  </a:cubicBezTo>
                  <a:cubicBezTo>
                    <a:pt x="134" y="236"/>
                    <a:pt x="135" y="236"/>
                    <a:pt x="136" y="236"/>
                  </a:cubicBezTo>
                  <a:cubicBezTo>
                    <a:pt x="137" y="235"/>
                    <a:pt x="137" y="235"/>
                    <a:pt x="138" y="234"/>
                  </a:cubicBezTo>
                  <a:cubicBezTo>
                    <a:pt x="139" y="234"/>
                    <a:pt x="140" y="233"/>
                    <a:pt x="141" y="232"/>
                  </a:cubicBezTo>
                  <a:cubicBezTo>
                    <a:pt x="143" y="231"/>
                    <a:pt x="144" y="231"/>
                    <a:pt x="146" y="232"/>
                  </a:cubicBezTo>
                  <a:cubicBezTo>
                    <a:pt x="148" y="233"/>
                    <a:pt x="148" y="235"/>
                    <a:pt x="148" y="236"/>
                  </a:cubicBezTo>
                  <a:cubicBezTo>
                    <a:pt x="148" y="237"/>
                    <a:pt x="149" y="237"/>
                    <a:pt x="149" y="237"/>
                  </a:cubicBezTo>
                  <a:cubicBezTo>
                    <a:pt x="149" y="238"/>
                    <a:pt x="150" y="239"/>
                    <a:pt x="150" y="241"/>
                  </a:cubicBezTo>
                  <a:cubicBezTo>
                    <a:pt x="150" y="244"/>
                    <a:pt x="152" y="246"/>
                    <a:pt x="153" y="247"/>
                  </a:cubicBezTo>
                  <a:cubicBezTo>
                    <a:pt x="154" y="247"/>
                    <a:pt x="154" y="247"/>
                    <a:pt x="155" y="247"/>
                  </a:cubicBezTo>
                  <a:cubicBezTo>
                    <a:pt x="155" y="246"/>
                    <a:pt x="155" y="246"/>
                    <a:pt x="155" y="246"/>
                  </a:cubicBezTo>
                  <a:cubicBezTo>
                    <a:pt x="157" y="244"/>
                    <a:pt x="159" y="241"/>
                    <a:pt x="162" y="242"/>
                  </a:cubicBezTo>
                  <a:cubicBezTo>
                    <a:pt x="164" y="243"/>
                    <a:pt x="165" y="244"/>
                    <a:pt x="165" y="245"/>
                  </a:cubicBezTo>
                  <a:cubicBezTo>
                    <a:pt x="166" y="246"/>
                    <a:pt x="166" y="247"/>
                    <a:pt x="167" y="247"/>
                  </a:cubicBezTo>
                  <a:cubicBezTo>
                    <a:pt x="167" y="247"/>
                    <a:pt x="168" y="247"/>
                    <a:pt x="168" y="245"/>
                  </a:cubicBezTo>
                  <a:cubicBezTo>
                    <a:pt x="168" y="245"/>
                    <a:pt x="168" y="244"/>
                    <a:pt x="168" y="244"/>
                  </a:cubicBezTo>
                  <a:cubicBezTo>
                    <a:pt x="169" y="243"/>
                    <a:pt x="170" y="242"/>
                    <a:pt x="171" y="242"/>
                  </a:cubicBezTo>
                  <a:cubicBezTo>
                    <a:pt x="172" y="243"/>
                    <a:pt x="172" y="243"/>
                    <a:pt x="172" y="244"/>
                  </a:cubicBezTo>
                  <a:cubicBezTo>
                    <a:pt x="172" y="245"/>
                    <a:pt x="172" y="245"/>
                    <a:pt x="172" y="245"/>
                  </a:cubicBezTo>
                  <a:cubicBezTo>
                    <a:pt x="172" y="246"/>
                    <a:pt x="172" y="247"/>
                    <a:pt x="172" y="248"/>
                  </a:cubicBezTo>
                  <a:cubicBezTo>
                    <a:pt x="172" y="248"/>
                    <a:pt x="173" y="249"/>
                    <a:pt x="173" y="249"/>
                  </a:cubicBezTo>
                  <a:cubicBezTo>
                    <a:pt x="174" y="250"/>
                    <a:pt x="175" y="251"/>
                    <a:pt x="175" y="252"/>
                  </a:cubicBezTo>
                  <a:cubicBezTo>
                    <a:pt x="175" y="254"/>
                    <a:pt x="176" y="255"/>
                    <a:pt x="177" y="257"/>
                  </a:cubicBezTo>
                  <a:cubicBezTo>
                    <a:pt x="178" y="257"/>
                    <a:pt x="178" y="258"/>
                    <a:pt x="179" y="258"/>
                  </a:cubicBezTo>
                  <a:cubicBezTo>
                    <a:pt x="179" y="257"/>
                    <a:pt x="179" y="257"/>
                    <a:pt x="179" y="257"/>
                  </a:cubicBezTo>
                  <a:cubicBezTo>
                    <a:pt x="180" y="256"/>
                    <a:pt x="181" y="255"/>
                    <a:pt x="182" y="255"/>
                  </a:cubicBezTo>
                  <a:cubicBezTo>
                    <a:pt x="182" y="255"/>
                    <a:pt x="183" y="255"/>
                    <a:pt x="184" y="254"/>
                  </a:cubicBezTo>
                  <a:cubicBezTo>
                    <a:pt x="184" y="254"/>
                    <a:pt x="185" y="254"/>
                    <a:pt x="185" y="254"/>
                  </a:cubicBezTo>
                  <a:cubicBezTo>
                    <a:pt x="186" y="254"/>
                    <a:pt x="187" y="255"/>
                    <a:pt x="187" y="256"/>
                  </a:cubicBezTo>
                  <a:cubicBezTo>
                    <a:pt x="187" y="256"/>
                    <a:pt x="188" y="257"/>
                    <a:pt x="188" y="257"/>
                  </a:cubicBezTo>
                  <a:cubicBezTo>
                    <a:pt x="189" y="259"/>
                    <a:pt x="190" y="260"/>
                    <a:pt x="190" y="261"/>
                  </a:cubicBezTo>
                  <a:cubicBezTo>
                    <a:pt x="190" y="262"/>
                    <a:pt x="189" y="262"/>
                    <a:pt x="189" y="263"/>
                  </a:cubicBezTo>
                  <a:cubicBezTo>
                    <a:pt x="187" y="263"/>
                    <a:pt x="184" y="264"/>
                    <a:pt x="183" y="264"/>
                  </a:cubicBezTo>
                  <a:cubicBezTo>
                    <a:pt x="183" y="265"/>
                    <a:pt x="185" y="266"/>
                    <a:pt x="185" y="267"/>
                  </a:cubicBezTo>
                  <a:cubicBezTo>
                    <a:pt x="186" y="268"/>
                    <a:pt x="186" y="268"/>
                    <a:pt x="186" y="268"/>
                  </a:cubicBezTo>
                  <a:cubicBezTo>
                    <a:pt x="187" y="269"/>
                    <a:pt x="188" y="270"/>
                    <a:pt x="189" y="270"/>
                  </a:cubicBezTo>
                  <a:cubicBezTo>
                    <a:pt x="189" y="270"/>
                    <a:pt x="189" y="269"/>
                    <a:pt x="189" y="269"/>
                  </a:cubicBezTo>
                  <a:cubicBezTo>
                    <a:pt x="189" y="268"/>
                    <a:pt x="189" y="267"/>
                    <a:pt x="192" y="266"/>
                  </a:cubicBezTo>
                  <a:cubicBezTo>
                    <a:pt x="194" y="266"/>
                    <a:pt x="195" y="266"/>
                    <a:pt x="197" y="267"/>
                  </a:cubicBezTo>
                  <a:cubicBezTo>
                    <a:pt x="197" y="268"/>
                    <a:pt x="198" y="269"/>
                    <a:pt x="197" y="270"/>
                  </a:cubicBezTo>
                  <a:cubicBezTo>
                    <a:pt x="197" y="271"/>
                    <a:pt x="196" y="271"/>
                    <a:pt x="196" y="272"/>
                  </a:cubicBezTo>
                  <a:cubicBezTo>
                    <a:pt x="195" y="273"/>
                    <a:pt x="195" y="273"/>
                    <a:pt x="195" y="273"/>
                  </a:cubicBezTo>
                  <a:cubicBezTo>
                    <a:pt x="194" y="274"/>
                    <a:pt x="195" y="275"/>
                    <a:pt x="196" y="277"/>
                  </a:cubicBezTo>
                  <a:cubicBezTo>
                    <a:pt x="197" y="277"/>
                    <a:pt x="197" y="278"/>
                    <a:pt x="197" y="278"/>
                  </a:cubicBezTo>
                  <a:cubicBezTo>
                    <a:pt x="198" y="279"/>
                    <a:pt x="198" y="279"/>
                    <a:pt x="198" y="279"/>
                  </a:cubicBezTo>
                  <a:cubicBezTo>
                    <a:pt x="199" y="279"/>
                    <a:pt x="200" y="277"/>
                    <a:pt x="201" y="276"/>
                  </a:cubicBezTo>
                  <a:cubicBezTo>
                    <a:pt x="201" y="276"/>
                    <a:pt x="202" y="275"/>
                    <a:pt x="202" y="275"/>
                  </a:cubicBezTo>
                  <a:cubicBezTo>
                    <a:pt x="203" y="274"/>
                    <a:pt x="205" y="274"/>
                    <a:pt x="206" y="275"/>
                  </a:cubicBezTo>
                  <a:cubicBezTo>
                    <a:pt x="207" y="275"/>
                    <a:pt x="207" y="275"/>
                    <a:pt x="208" y="275"/>
                  </a:cubicBezTo>
                  <a:cubicBezTo>
                    <a:pt x="208" y="274"/>
                    <a:pt x="209" y="273"/>
                    <a:pt x="210" y="273"/>
                  </a:cubicBezTo>
                  <a:cubicBezTo>
                    <a:pt x="211" y="273"/>
                    <a:pt x="212" y="272"/>
                    <a:pt x="212" y="272"/>
                  </a:cubicBezTo>
                  <a:cubicBezTo>
                    <a:pt x="212" y="271"/>
                    <a:pt x="212" y="271"/>
                    <a:pt x="212" y="270"/>
                  </a:cubicBezTo>
                  <a:cubicBezTo>
                    <a:pt x="211" y="269"/>
                    <a:pt x="210" y="268"/>
                    <a:pt x="211" y="267"/>
                  </a:cubicBezTo>
                  <a:cubicBezTo>
                    <a:pt x="212" y="267"/>
                    <a:pt x="212" y="267"/>
                    <a:pt x="213" y="266"/>
                  </a:cubicBezTo>
                  <a:cubicBezTo>
                    <a:pt x="213" y="266"/>
                    <a:pt x="214" y="266"/>
                    <a:pt x="214" y="265"/>
                  </a:cubicBezTo>
                  <a:cubicBezTo>
                    <a:pt x="215" y="265"/>
                    <a:pt x="215" y="264"/>
                    <a:pt x="214" y="262"/>
                  </a:cubicBezTo>
                  <a:cubicBezTo>
                    <a:pt x="213" y="260"/>
                    <a:pt x="214" y="257"/>
                    <a:pt x="217" y="255"/>
                  </a:cubicBezTo>
                  <a:cubicBezTo>
                    <a:pt x="218" y="255"/>
                    <a:pt x="220" y="255"/>
                    <a:pt x="221" y="256"/>
                  </a:cubicBezTo>
                  <a:cubicBezTo>
                    <a:pt x="222" y="257"/>
                    <a:pt x="222" y="258"/>
                    <a:pt x="222" y="259"/>
                  </a:cubicBezTo>
                  <a:cubicBezTo>
                    <a:pt x="222" y="260"/>
                    <a:pt x="221" y="262"/>
                    <a:pt x="223" y="264"/>
                  </a:cubicBezTo>
                  <a:cubicBezTo>
                    <a:pt x="224" y="265"/>
                    <a:pt x="225" y="264"/>
                    <a:pt x="227" y="262"/>
                  </a:cubicBezTo>
                  <a:cubicBezTo>
                    <a:pt x="227" y="262"/>
                    <a:pt x="228" y="261"/>
                    <a:pt x="229" y="260"/>
                  </a:cubicBezTo>
                  <a:cubicBezTo>
                    <a:pt x="229" y="260"/>
                    <a:pt x="230" y="260"/>
                    <a:pt x="230" y="260"/>
                  </a:cubicBezTo>
                  <a:cubicBezTo>
                    <a:pt x="231" y="261"/>
                    <a:pt x="232" y="262"/>
                    <a:pt x="232" y="263"/>
                  </a:cubicBezTo>
                  <a:cubicBezTo>
                    <a:pt x="232" y="263"/>
                    <a:pt x="232" y="264"/>
                    <a:pt x="233" y="265"/>
                  </a:cubicBezTo>
                  <a:cubicBezTo>
                    <a:pt x="233" y="265"/>
                    <a:pt x="233" y="266"/>
                    <a:pt x="234" y="268"/>
                  </a:cubicBezTo>
                  <a:cubicBezTo>
                    <a:pt x="234" y="269"/>
                    <a:pt x="234" y="270"/>
                    <a:pt x="234" y="271"/>
                  </a:cubicBezTo>
                  <a:cubicBezTo>
                    <a:pt x="234" y="271"/>
                    <a:pt x="234" y="270"/>
                    <a:pt x="235" y="270"/>
                  </a:cubicBezTo>
                  <a:cubicBezTo>
                    <a:pt x="237" y="267"/>
                    <a:pt x="239" y="268"/>
                    <a:pt x="240" y="269"/>
                  </a:cubicBezTo>
                  <a:cubicBezTo>
                    <a:pt x="241" y="269"/>
                    <a:pt x="241" y="269"/>
                    <a:pt x="242" y="269"/>
                  </a:cubicBezTo>
                  <a:cubicBezTo>
                    <a:pt x="242" y="269"/>
                    <a:pt x="242" y="269"/>
                    <a:pt x="242" y="269"/>
                  </a:cubicBezTo>
                  <a:cubicBezTo>
                    <a:pt x="243" y="268"/>
                    <a:pt x="244" y="265"/>
                    <a:pt x="243" y="265"/>
                  </a:cubicBezTo>
                  <a:cubicBezTo>
                    <a:pt x="242" y="263"/>
                    <a:pt x="242" y="259"/>
                    <a:pt x="243" y="257"/>
                  </a:cubicBezTo>
                  <a:cubicBezTo>
                    <a:pt x="244" y="256"/>
                    <a:pt x="244" y="253"/>
                    <a:pt x="244" y="250"/>
                  </a:cubicBezTo>
                  <a:cubicBezTo>
                    <a:pt x="244" y="250"/>
                    <a:pt x="244" y="249"/>
                    <a:pt x="244" y="248"/>
                  </a:cubicBezTo>
                  <a:cubicBezTo>
                    <a:pt x="244" y="247"/>
                    <a:pt x="244" y="247"/>
                    <a:pt x="243" y="246"/>
                  </a:cubicBezTo>
                  <a:cubicBezTo>
                    <a:pt x="243" y="246"/>
                    <a:pt x="241" y="246"/>
                    <a:pt x="241" y="246"/>
                  </a:cubicBezTo>
                  <a:cubicBezTo>
                    <a:pt x="240" y="246"/>
                    <a:pt x="240" y="246"/>
                    <a:pt x="240" y="246"/>
                  </a:cubicBezTo>
                  <a:cubicBezTo>
                    <a:pt x="238" y="246"/>
                    <a:pt x="236" y="244"/>
                    <a:pt x="235" y="242"/>
                  </a:cubicBezTo>
                  <a:cubicBezTo>
                    <a:pt x="234" y="240"/>
                    <a:pt x="235" y="238"/>
                    <a:pt x="236" y="237"/>
                  </a:cubicBezTo>
                  <a:cubicBezTo>
                    <a:pt x="237" y="237"/>
                    <a:pt x="243" y="237"/>
                    <a:pt x="245" y="238"/>
                  </a:cubicBezTo>
                  <a:cubicBezTo>
                    <a:pt x="248" y="239"/>
                    <a:pt x="250" y="242"/>
                    <a:pt x="252" y="244"/>
                  </a:cubicBezTo>
                  <a:cubicBezTo>
                    <a:pt x="252" y="244"/>
                    <a:pt x="252" y="244"/>
                    <a:pt x="252" y="244"/>
                  </a:cubicBezTo>
                  <a:cubicBezTo>
                    <a:pt x="252" y="245"/>
                    <a:pt x="256" y="245"/>
                    <a:pt x="259" y="244"/>
                  </a:cubicBezTo>
                  <a:cubicBezTo>
                    <a:pt x="261" y="244"/>
                    <a:pt x="264" y="245"/>
                    <a:pt x="265" y="246"/>
                  </a:cubicBezTo>
                  <a:cubicBezTo>
                    <a:pt x="265" y="246"/>
                    <a:pt x="265" y="247"/>
                    <a:pt x="265" y="248"/>
                  </a:cubicBezTo>
                  <a:cubicBezTo>
                    <a:pt x="265" y="248"/>
                    <a:pt x="265" y="251"/>
                    <a:pt x="266" y="252"/>
                  </a:cubicBezTo>
                  <a:cubicBezTo>
                    <a:pt x="266" y="253"/>
                    <a:pt x="266" y="253"/>
                    <a:pt x="267" y="254"/>
                  </a:cubicBezTo>
                  <a:cubicBezTo>
                    <a:pt x="267" y="255"/>
                    <a:pt x="268" y="257"/>
                    <a:pt x="269" y="258"/>
                  </a:cubicBezTo>
                  <a:cubicBezTo>
                    <a:pt x="269" y="258"/>
                    <a:pt x="269" y="257"/>
                    <a:pt x="270" y="257"/>
                  </a:cubicBezTo>
                  <a:cubicBezTo>
                    <a:pt x="270" y="257"/>
                    <a:pt x="272" y="256"/>
                    <a:pt x="273" y="257"/>
                  </a:cubicBezTo>
                  <a:cubicBezTo>
                    <a:pt x="274" y="258"/>
                    <a:pt x="275" y="259"/>
                    <a:pt x="275" y="260"/>
                  </a:cubicBezTo>
                  <a:cubicBezTo>
                    <a:pt x="275" y="261"/>
                    <a:pt x="275" y="261"/>
                    <a:pt x="276" y="262"/>
                  </a:cubicBezTo>
                  <a:cubicBezTo>
                    <a:pt x="276" y="263"/>
                    <a:pt x="276" y="263"/>
                    <a:pt x="276" y="263"/>
                  </a:cubicBezTo>
                  <a:cubicBezTo>
                    <a:pt x="276" y="263"/>
                    <a:pt x="277" y="263"/>
                    <a:pt x="277" y="263"/>
                  </a:cubicBezTo>
                  <a:cubicBezTo>
                    <a:pt x="278" y="262"/>
                    <a:pt x="279" y="262"/>
                    <a:pt x="281" y="262"/>
                  </a:cubicBezTo>
                  <a:cubicBezTo>
                    <a:pt x="282" y="262"/>
                    <a:pt x="283" y="263"/>
                    <a:pt x="283" y="263"/>
                  </a:cubicBezTo>
                  <a:cubicBezTo>
                    <a:pt x="284" y="265"/>
                    <a:pt x="282" y="268"/>
                    <a:pt x="281" y="269"/>
                  </a:cubicBezTo>
                  <a:cubicBezTo>
                    <a:pt x="280" y="269"/>
                    <a:pt x="280" y="270"/>
                    <a:pt x="280" y="270"/>
                  </a:cubicBezTo>
                  <a:cubicBezTo>
                    <a:pt x="280" y="271"/>
                    <a:pt x="282" y="272"/>
                    <a:pt x="283" y="272"/>
                  </a:cubicBezTo>
                  <a:cubicBezTo>
                    <a:pt x="285" y="273"/>
                    <a:pt x="285" y="274"/>
                    <a:pt x="286" y="275"/>
                  </a:cubicBezTo>
                  <a:cubicBezTo>
                    <a:pt x="286" y="276"/>
                    <a:pt x="286" y="276"/>
                    <a:pt x="287" y="276"/>
                  </a:cubicBezTo>
                  <a:cubicBezTo>
                    <a:pt x="288" y="277"/>
                    <a:pt x="289" y="276"/>
                    <a:pt x="290" y="275"/>
                  </a:cubicBezTo>
                  <a:cubicBezTo>
                    <a:pt x="290" y="275"/>
                    <a:pt x="290" y="274"/>
                    <a:pt x="290" y="274"/>
                  </a:cubicBezTo>
                  <a:cubicBezTo>
                    <a:pt x="290" y="274"/>
                    <a:pt x="291" y="274"/>
                    <a:pt x="291" y="273"/>
                  </a:cubicBezTo>
                  <a:cubicBezTo>
                    <a:pt x="291" y="272"/>
                    <a:pt x="292" y="271"/>
                    <a:pt x="294" y="271"/>
                  </a:cubicBezTo>
                  <a:cubicBezTo>
                    <a:pt x="295" y="271"/>
                    <a:pt x="296" y="271"/>
                    <a:pt x="298" y="272"/>
                  </a:cubicBezTo>
                  <a:cubicBezTo>
                    <a:pt x="299" y="272"/>
                    <a:pt x="299" y="272"/>
                    <a:pt x="300" y="273"/>
                  </a:cubicBezTo>
                  <a:cubicBezTo>
                    <a:pt x="301" y="273"/>
                    <a:pt x="304" y="271"/>
                    <a:pt x="305" y="270"/>
                  </a:cubicBezTo>
                  <a:cubicBezTo>
                    <a:pt x="305" y="269"/>
                    <a:pt x="302" y="268"/>
                    <a:pt x="299" y="268"/>
                  </a:cubicBezTo>
                  <a:cubicBezTo>
                    <a:pt x="295" y="268"/>
                    <a:pt x="294" y="266"/>
                    <a:pt x="294" y="264"/>
                  </a:cubicBezTo>
                  <a:cubicBezTo>
                    <a:pt x="294" y="263"/>
                    <a:pt x="294" y="263"/>
                    <a:pt x="294" y="262"/>
                  </a:cubicBezTo>
                  <a:cubicBezTo>
                    <a:pt x="293" y="261"/>
                    <a:pt x="292" y="261"/>
                    <a:pt x="291" y="260"/>
                  </a:cubicBezTo>
                  <a:cubicBezTo>
                    <a:pt x="291" y="260"/>
                    <a:pt x="290" y="259"/>
                    <a:pt x="290" y="258"/>
                  </a:cubicBezTo>
                  <a:cubicBezTo>
                    <a:pt x="291" y="257"/>
                    <a:pt x="291" y="255"/>
                    <a:pt x="291" y="254"/>
                  </a:cubicBezTo>
                  <a:cubicBezTo>
                    <a:pt x="291" y="254"/>
                    <a:pt x="291" y="254"/>
                    <a:pt x="291" y="254"/>
                  </a:cubicBezTo>
                  <a:cubicBezTo>
                    <a:pt x="288" y="255"/>
                    <a:pt x="283" y="253"/>
                    <a:pt x="282" y="252"/>
                  </a:cubicBezTo>
                  <a:cubicBezTo>
                    <a:pt x="281" y="251"/>
                    <a:pt x="278" y="247"/>
                    <a:pt x="277" y="245"/>
                  </a:cubicBezTo>
                  <a:cubicBezTo>
                    <a:pt x="276" y="244"/>
                    <a:pt x="275" y="243"/>
                    <a:pt x="273" y="242"/>
                  </a:cubicBezTo>
                  <a:cubicBezTo>
                    <a:pt x="272" y="241"/>
                    <a:pt x="271" y="240"/>
                    <a:pt x="269" y="239"/>
                  </a:cubicBezTo>
                  <a:cubicBezTo>
                    <a:pt x="267" y="237"/>
                    <a:pt x="267" y="236"/>
                    <a:pt x="268" y="235"/>
                  </a:cubicBezTo>
                  <a:cubicBezTo>
                    <a:pt x="268" y="233"/>
                    <a:pt x="270" y="232"/>
                    <a:pt x="271" y="232"/>
                  </a:cubicBezTo>
                  <a:cubicBezTo>
                    <a:pt x="272" y="232"/>
                    <a:pt x="272" y="232"/>
                    <a:pt x="272" y="232"/>
                  </a:cubicBezTo>
                  <a:cubicBezTo>
                    <a:pt x="273" y="231"/>
                    <a:pt x="274" y="231"/>
                    <a:pt x="276" y="229"/>
                  </a:cubicBezTo>
                  <a:cubicBezTo>
                    <a:pt x="277" y="225"/>
                    <a:pt x="279" y="225"/>
                    <a:pt x="281" y="225"/>
                  </a:cubicBezTo>
                  <a:cubicBezTo>
                    <a:pt x="282" y="225"/>
                    <a:pt x="284" y="225"/>
                    <a:pt x="286" y="225"/>
                  </a:cubicBezTo>
                  <a:cubicBezTo>
                    <a:pt x="287" y="225"/>
                    <a:pt x="289" y="225"/>
                    <a:pt x="289" y="225"/>
                  </a:cubicBezTo>
                  <a:cubicBezTo>
                    <a:pt x="289" y="225"/>
                    <a:pt x="290" y="223"/>
                    <a:pt x="290" y="221"/>
                  </a:cubicBezTo>
                  <a:cubicBezTo>
                    <a:pt x="291" y="219"/>
                    <a:pt x="289" y="218"/>
                    <a:pt x="288" y="218"/>
                  </a:cubicBezTo>
                  <a:cubicBezTo>
                    <a:pt x="288" y="218"/>
                    <a:pt x="288" y="218"/>
                    <a:pt x="288" y="218"/>
                  </a:cubicBezTo>
                  <a:cubicBezTo>
                    <a:pt x="286" y="218"/>
                    <a:pt x="285" y="217"/>
                    <a:pt x="283" y="210"/>
                  </a:cubicBezTo>
                  <a:cubicBezTo>
                    <a:pt x="283" y="208"/>
                    <a:pt x="282" y="206"/>
                    <a:pt x="281" y="206"/>
                  </a:cubicBezTo>
                  <a:cubicBezTo>
                    <a:pt x="280" y="206"/>
                    <a:pt x="279" y="207"/>
                    <a:pt x="278" y="208"/>
                  </a:cubicBezTo>
                  <a:cubicBezTo>
                    <a:pt x="278" y="208"/>
                    <a:pt x="278" y="208"/>
                    <a:pt x="278" y="208"/>
                  </a:cubicBezTo>
                  <a:cubicBezTo>
                    <a:pt x="277" y="209"/>
                    <a:pt x="274" y="214"/>
                    <a:pt x="275" y="215"/>
                  </a:cubicBezTo>
                  <a:cubicBezTo>
                    <a:pt x="275" y="216"/>
                    <a:pt x="275" y="217"/>
                    <a:pt x="275" y="218"/>
                  </a:cubicBezTo>
                  <a:cubicBezTo>
                    <a:pt x="274" y="220"/>
                    <a:pt x="273" y="221"/>
                    <a:pt x="272" y="222"/>
                  </a:cubicBezTo>
                  <a:cubicBezTo>
                    <a:pt x="271" y="222"/>
                    <a:pt x="270" y="222"/>
                    <a:pt x="269" y="221"/>
                  </a:cubicBezTo>
                  <a:cubicBezTo>
                    <a:pt x="267" y="221"/>
                    <a:pt x="266" y="218"/>
                    <a:pt x="266" y="217"/>
                  </a:cubicBezTo>
                  <a:cubicBezTo>
                    <a:pt x="266" y="216"/>
                    <a:pt x="265" y="216"/>
                    <a:pt x="263" y="216"/>
                  </a:cubicBezTo>
                  <a:cubicBezTo>
                    <a:pt x="262" y="216"/>
                    <a:pt x="261" y="216"/>
                    <a:pt x="260" y="215"/>
                  </a:cubicBezTo>
                  <a:cubicBezTo>
                    <a:pt x="259" y="215"/>
                    <a:pt x="259" y="215"/>
                    <a:pt x="258" y="214"/>
                  </a:cubicBezTo>
                  <a:cubicBezTo>
                    <a:pt x="258" y="212"/>
                    <a:pt x="258" y="210"/>
                    <a:pt x="258" y="209"/>
                  </a:cubicBezTo>
                  <a:cubicBezTo>
                    <a:pt x="259" y="209"/>
                    <a:pt x="259" y="209"/>
                    <a:pt x="260" y="208"/>
                  </a:cubicBezTo>
                  <a:cubicBezTo>
                    <a:pt x="261" y="208"/>
                    <a:pt x="262" y="207"/>
                    <a:pt x="263" y="205"/>
                  </a:cubicBezTo>
                  <a:cubicBezTo>
                    <a:pt x="264" y="204"/>
                    <a:pt x="264" y="204"/>
                    <a:pt x="263" y="204"/>
                  </a:cubicBezTo>
                  <a:cubicBezTo>
                    <a:pt x="263" y="203"/>
                    <a:pt x="262" y="203"/>
                    <a:pt x="261" y="203"/>
                  </a:cubicBezTo>
                  <a:cubicBezTo>
                    <a:pt x="261" y="203"/>
                    <a:pt x="261" y="203"/>
                    <a:pt x="260" y="204"/>
                  </a:cubicBezTo>
                  <a:cubicBezTo>
                    <a:pt x="259" y="204"/>
                    <a:pt x="258" y="205"/>
                    <a:pt x="257" y="204"/>
                  </a:cubicBezTo>
                  <a:cubicBezTo>
                    <a:pt x="256" y="204"/>
                    <a:pt x="253" y="205"/>
                    <a:pt x="252" y="207"/>
                  </a:cubicBezTo>
                  <a:cubicBezTo>
                    <a:pt x="250" y="208"/>
                    <a:pt x="248" y="209"/>
                    <a:pt x="246" y="208"/>
                  </a:cubicBezTo>
                  <a:cubicBezTo>
                    <a:pt x="245" y="207"/>
                    <a:pt x="244" y="207"/>
                    <a:pt x="242" y="208"/>
                  </a:cubicBezTo>
                  <a:cubicBezTo>
                    <a:pt x="242" y="208"/>
                    <a:pt x="241" y="209"/>
                    <a:pt x="240" y="209"/>
                  </a:cubicBezTo>
                  <a:cubicBezTo>
                    <a:pt x="239" y="209"/>
                    <a:pt x="238" y="209"/>
                    <a:pt x="237" y="210"/>
                  </a:cubicBezTo>
                  <a:cubicBezTo>
                    <a:pt x="235" y="211"/>
                    <a:pt x="233" y="210"/>
                    <a:pt x="230" y="209"/>
                  </a:cubicBezTo>
                  <a:cubicBezTo>
                    <a:pt x="229" y="209"/>
                    <a:pt x="228" y="208"/>
                    <a:pt x="228" y="208"/>
                  </a:cubicBezTo>
                  <a:cubicBezTo>
                    <a:pt x="227" y="208"/>
                    <a:pt x="224" y="206"/>
                    <a:pt x="221" y="204"/>
                  </a:cubicBezTo>
                  <a:cubicBezTo>
                    <a:pt x="220" y="204"/>
                    <a:pt x="220" y="204"/>
                    <a:pt x="220" y="204"/>
                  </a:cubicBezTo>
                  <a:cubicBezTo>
                    <a:pt x="219" y="204"/>
                    <a:pt x="219" y="202"/>
                    <a:pt x="219" y="201"/>
                  </a:cubicBezTo>
                  <a:cubicBezTo>
                    <a:pt x="219" y="199"/>
                    <a:pt x="220" y="198"/>
                    <a:pt x="222" y="197"/>
                  </a:cubicBezTo>
                  <a:cubicBezTo>
                    <a:pt x="224" y="195"/>
                    <a:pt x="224" y="195"/>
                    <a:pt x="224" y="194"/>
                  </a:cubicBezTo>
                  <a:cubicBezTo>
                    <a:pt x="224" y="194"/>
                    <a:pt x="224" y="194"/>
                    <a:pt x="225" y="193"/>
                  </a:cubicBezTo>
                  <a:cubicBezTo>
                    <a:pt x="225" y="192"/>
                    <a:pt x="225" y="191"/>
                    <a:pt x="226" y="190"/>
                  </a:cubicBezTo>
                  <a:cubicBezTo>
                    <a:pt x="226" y="190"/>
                    <a:pt x="226" y="190"/>
                    <a:pt x="227" y="189"/>
                  </a:cubicBezTo>
                  <a:cubicBezTo>
                    <a:pt x="227" y="187"/>
                    <a:pt x="228" y="187"/>
                    <a:pt x="229" y="186"/>
                  </a:cubicBezTo>
                  <a:cubicBezTo>
                    <a:pt x="229" y="186"/>
                    <a:pt x="230" y="186"/>
                    <a:pt x="230" y="185"/>
                  </a:cubicBezTo>
                  <a:cubicBezTo>
                    <a:pt x="232" y="183"/>
                    <a:pt x="234" y="182"/>
                    <a:pt x="236" y="183"/>
                  </a:cubicBezTo>
                  <a:cubicBezTo>
                    <a:pt x="236" y="183"/>
                    <a:pt x="237" y="184"/>
                    <a:pt x="237" y="184"/>
                  </a:cubicBezTo>
                  <a:cubicBezTo>
                    <a:pt x="238" y="184"/>
                    <a:pt x="239" y="185"/>
                    <a:pt x="239" y="185"/>
                  </a:cubicBezTo>
                  <a:cubicBezTo>
                    <a:pt x="241" y="184"/>
                    <a:pt x="245" y="185"/>
                    <a:pt x="247" y="186"/>
                  </a:cubicBezTo>
                  <a:cubicBezTo>
                    <a:pt x="248" y="187"/>
                    <a:pt x="249" y="189"/>
                    <a:pt x="252" y="191"/>
                  </a:cubicBezTo>
                  <a:cubicBezTo>
                    <a:pt x="253" y="193"/>
                    <a:pt x="254" y="194"/>
                    <a:pt x="254" y="194"/>
                  </a:cubicBezTo>
                  <a:cubicBezTo>
                    <a:pt x="255" y="195"/>
                    <a:pt x="257" y="195"/>
                    <a:pt x="259" y="194"/>
                  </a:cubicBezTo>
                  <a:cubicBezTo>
                    <a:pt x="260" y="194"/>
                    <a:pt x="260" y="194"/>
                    <a:pt x="260" y="194"/>
                  </a:cubicBezTo>
                  <a:cubicBezTo>
                    <a:pt x="262" y="193"/>
                    <a:pt x="263" y="194"/>
                    <a:pt x="264" y="195"/>
                  </a:cubicBezTo>
                  <a:cubicBezTo>
                    <a:pt x="265" y="195"/>
                    <a:pt x="265" y="195"/>
                    <a:pt x="265" y="195"/>
                  </a:cubicBezTo>
                  <a:cubicBezTo>
                    <a:pt x="267" y="195"/>
                    <a:pt x="268" y="196"/>
                    <a:pt x="269" y="197"/>
                  </a:cubicBezTo>
                  <a:cubicBezTo>
                    <a:pt x="271" y="196"/>
                    <a:pt x="273" y="195"/>
                    <a:pt x="274" y="193"/>
                  </a:cubicBezTo>
                  <a:cubicBezTo>
                    <a:pt x="274" y="193"/>
                    <a:pt x="273" y="191"/>
                    <a:pt x="271" y="190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32"/>
            <p:cNvSpPr>
              <a:spLocks/>
            </p:cNvSpPr>
            <p:nvPr/>
          </p:nvSpPr>
          <p:spPr bwMode="auto">
            <a:xfrm>
              <a:off x="8070850" y="4308476"/>
              <a:ext cx="776288" cy="711200"/>
            </a:xfrm>
            <a:custGeom>
              <a:avLst/>
              <a:gdLst>
                <a:gd name="T0" fmla="*/ 264 w 305"/>
                <a:gd name="T1" fmla="*/ 173 h 279"/>
                <a:gd name="T2" fmla="*/ 257 w 305"/>
                <a:gd name="T3" fmla="*/ 147 h 279"/>
                <a:gd name="T4" fmla="*/ 143 w 305"/>
                <a:gd name="T5" fmla="*/ 132 h 279"/>
                <a:gd name="T6" fmla="*/ 149 w 305"/>
                <a:gd name="T7" fmla="*/ 117 h 279"/>
                <a:gd name="T8" fmla="*/ 152 w 305"/>
                <a:gd name="T9" fmla="*/ 103 h 279"/>
                <a:gd name="T10" fmla="*/ 166 w 305"/>
                <a:gd name="T11" fmla="*/ 78 h 279"/>
                <a:gd name="T12" fmla="*/ 174 w 305"/>
                <a:gd name="T13" fmla="*/ 44 h 279"/>
                <a:gd name="T14" fmla="*/ 169 w 305"/>
                <a:gd name="T15" fmla="*/ 15 h 279"/>
                <a:gd name="T16" fmla="*/ 0 w 305"/>
                <a:gd name="T17" fmla="*/ 8 h 279"/>
                <a:gd name="T18" fmla="*/ 12 w 305"/>
                <a:gd name="T19" fmla="*/ 79 h 279"/>
                <a:gd name="T20" fmla="*/ 23 w 305"/>
                <a:gd name="T21" fmla="*/ 103 h 279"/>
                <a:gd name="T22" fmla="*/ 31 w 305"/>
                <a:gd name="T23" fmla="*/ 127 h 279"/>
                <a:gd name="T24" fmla="*/ 33 w 305"/>
                <a:gd name="T25" fmla="*/ 145 h 279"/>
                <a:gd name="T26" fmla="*/ 25 w 305"/>
                <a:gd name="T27" fmla="*/ 195 h 279"/>
                <a:gd name="T28" fmla="*/ 20 w 305"/>
                <a:gd name="T29" fmla="*/ 221 h 279"/>
                <a:gd name="T30" fmla="*/ 18 w 305"/>
                <a:gd name="T31" fmla="*/ 235 h 279"/>
                <a:gd name="T32" fmla="*/ 37 w 305"/>
                <a:gd name="T33" fmla="*/ 231 h 279"/>
                <a:gd name="T34" fmla="*/ 48 w 305"/>
                <a:gd name="T35" fmla="*/ 221 h 279"/>
                <a:gd name="T36" fmla="*/ 56 w 305"/>
                <a:gd name="T37" fmla="*/ 217 h 279"/>
                <a:gd name="T38" fmla="*/ 57 w 305"/>
                <a:gd name="T39" fmla="*/ 231 h 279"/>
                <a:gd name="T40" fmla="*/ 68 w 305"/>
                <a:gd name="T41" fmla="*/ 234 h 279"/>
                <a:gd name="T42" fmla="*/ 93 w 305"/>
                <a:gd name="T43" fmla="*/ 242 h 279"/>
                <a:gd name="T44" fmla="*/ 118 w 305"/>
                <a:gd name="T45" fmla="*/ 243 h 279"/>
                <a:gd name="T46" fmla="*/ 127 w 305"/>
                <a:gd name="T47" fmla="*/ 226 h 279"/>
                <a:gd name="T48" fmla="*/ 136 w 305"/>
                <a:gd name="T49" fmla="*/ 236 h 279"/>
                <a:gd name="T50" fmla="*/ 150 w 305"/>
                <a:gd name="T51" fmla="*/ 241 h 279"/>
                <a:gd name="T52" fmla="*/ 167 w 305"/>
                <a:gd name="T53" fmla="*/ 247 h 279"/>
                <a:gd name="T54" fmla="*/ 172 w 305"/>
                <a:gd name="T55" fmla="*/ 248 h 279"/>
                <a:gd name="T56" fmla="*/ 182 w 305"/>
                <a:gd name="T57" fmla="*/ 255 h 279"/>
                <a:gd name="T58" fmla="*/ 189 w 305"/>
                <a:gd name="T59" fmla="*/ 263 h 279"/>
                <a:gd name="T60" fmla="*/ 192 w 305"/>
                <a:gd name="T61" fmla="*/ 266 h 279"/>
                <a:gd name="T62" fmla="*/ 197 w 305"/>
                <a:gd name="T63" fmla="*/ 278 h 279"/>
                <a:gd name="T64" fmla="*/ 210 w 305"/>
                <a:gd name="T65" fmla="*/ 273 h 279"/>
                <a:gd name="T66" fmla="*/ 214 w 305"/>
                <a:gd name="T67" fmla="*/ 262 h 279"/>
                <a:gd name="T68" fmla="*/ 229 w 305"/>
                <a:gd name="T69" fmla="*/ 260 h 279"/>
                <a:gd name="T70" fmla="*/ 235 w 305"/>
                <a:gd name="T71" fmla="*/ 270 h 279"/>
                <a:gd name="T72" fmla="*/ 244 w 305"/>
                <a:gd name="T73" fmla="*/ 250 h 279"/>
                <a:gd name="T74" fmla="*/ 236 w 305"/>
                <a:gd name="T75" fmla="*/ 237 h 279"/>
                <a:gd name="T76" fmla="*/ 265 w 305"/>
                <a:gd name="T77" fmla="*/ 248 h 279"/>
                <a:gd name="T78" fmla="*/ 275 w 305"/>
                <a:gd name="T79" fmla="*/ 260 h 279"/>
                <a:gd name="T80" fmla="*/ 281 w 305"/>
                <a:gd name="T81" fmla="*/ 269 h 279"/>
                <a:gd name="T82" fmla="*/ 290 w 305"/>
                <a:gd name="T83" fmla="*/ 274 h 279"/>
                <a:gd name="T84" fmla="*/ 299 w 305"/>
                <a:gd name="T85" fmla="*/ 268 h 279"/>
                <a:gd name="T86" fmla="*/ 291 w 305"/>
                <a:gd name="T87" fmla="*/ 254 h 279"/>
                <a:gd name="T88" fmla="*/ 271 w 305"/>
                <a:gd name="T89" fmla="*/ 232 h 279"/>
                <a:gd name="T90" fmla="*/ 290 w 305"/>
                <a:gd name="T91" fmla="*/ 221 h 279"/>
                <a:gd name="T92" fmla="*/ 278 w 305"/>
                <a:gd name="T93" fmla="*/ 208 h 279"/>
                <a:gd name="T94" fmla="*/ 263 w 305"/>
                <a:gd name="T95" fmla="*/ 216 h 279"/>
                <a:gd name="T96" fmla="*/ 263 w 305"/>
                <a:gd name="T97" fmla="*/ 204 h 279"/>
                <a:gd name="T98" fmla="*/ 242 w 305"/>
                <a:gd name="T99" fmla="*/ 208 h 279"/>
                <a:gd name="T100" fmla="*/ 220 w 305"/>
                <a:gd name="T101" fmla="*/ 204 h 279"/>
                <a:gd name="T102" fmla="*/ 227 w 305"/>
                <a:gd name="T103" fmla="*/ 189 h 279"/>
                <a:gd name="T104" fmla="*/ 247 w 305"/>
                <a:gd name="T105" fmla="*/ 186 h 279"/>
                <a:gd name="T106" fmla="*/ 265 w 305"/>
                <a:gd name="T107" fmla="*/ 195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05" h="279">
                  <a:moveTo>
                    <a:pt x="271" y="190"/>
                  </a:moveTo>
                  <a:cubicBezTo>
                    <a:pt x="271" y="189"/>
                    <a:pt x="270" y="189"/>
                    <a:pt x="269" y="188"/>
                  </a:cubicBezTo>
                  <a:cubicBezTo>
                    <a:pt x="267" y="186"/>
                    <a:pt x="268" y="183"/>
                    <a:pt x="269" y="180"/>
                  </a:cubicBezTo>
                  <a:cubicBezTo>
                    <a:pt x="269" y="180"/>
                    <a:pt x="269" y="179"/>
                    <a:pt x="269" y="179"/>
                  </a:cubicBezTo>
                  <a:cubicBezTo>
                    <a:pt x="270" y="177"/>
                    <a:pt x="268" y="176"/>
                    <a:pt x="266" y="174"/>
                  </a:cubicBezTo>
                  <a:cubicBezTo>
                    <a:pt x="265" y="174"/>
                    <a:pt x="265" y="173"/>
                    <a:pt x="264" y="173"/>
                  </a:cubicBezTo>
                  <a:cubicBezTo>
                    <a:pt x="261" y="171"/>
                    <a:pt x="261" y="168"/>
                    <a:pt x="261" y="167"/>
                  </a:cubicBezTo>
                  <a:cubicBezTo>
                    <a:pt x="261" y="166"/>
                    <a:pt x="262" y="166"/>
                    <a:pt x="262" y="166"/>
                  </a:cubicBezTo>
                  <a:cubicBezTo>
                    <a:pt x="262" y="165"/>
                    <a:pt x="260" y="164"/>
                    <a:pt x="258" y="161"/>
                  </a:cubicBezTo>
                  <a:cubicBezTo>
                    <a:pt x="256" y="160"/>
                    <a:pt x="256" y="159"/>
                    <a:pt x="253" y="155"/>
                  </a:cubicBezTo>
                  <a:cubicBezTo>
                    <a:pt x="251" y="151"/>
                    <a:pt x="254" y="149"/>
                    <a:pt x="255" y="148"/>
                  </a:cubicBezTo>
                  <a:cubicBezTo>
                    <a:pt x="256" y="148"/>
                    <a:pt x="256" y="147"/>
                    <a:pt x="257" y="147"/>
                  </a:cubicBezTo>
                  <a:cubicBezTo>
                    <a:pt x="257" y="146"/>
                    <a:pt x="257" y="144"/>
                    <a:pt x="257" y="142"/>
                  </a:cubicBezTo>
                  <a:cubicBezTo>
                    <a:pt x="248" y="142"/>
                    <a:pt x="149" y="142"/>
                    <a:pt x="148" y="142"/>
                  </a:cubicBezTo>
                  <a:cubicBezTo>
                    <a:pt x="147" y="142"/>
                    <a:pt x="147" y="141"/>
                    <a:pt x="147" y="139"/>
                  </a:cubicBezTo>
                  <a:cubicBezTo>
                    <a:pt x="147" y="139"/>
                    <a:pt x="146" y="138"/>
                    <a:pt x="146" y="138"/>
                  </a:cubicBezTo>
                  <a:cubicBezTo>
                    <a:pt x="146" y="137"/>
                    <a:pt x="145" y="136"/>
                    <a:pt x="145" y="135"/>
                  </a:cubicBezTo>
                  <a:cubicBezTo>
                    <a:pt x="144" y="134"/>
                    <a:pt x="144" y="133"/>
                    <a:pt x="143" y="132"/>
                  </a:cubicBezTo>
                  <a:cubicBezTo>
                    <a:pt x="143" y="131"/>
                    <a:pt x="143" y="129"/>
                    <a:pt x="143" y="127"/>
                  </a:cubicBezTo>
                  <a:cubicBezTo>
                    <a:pt x="144" y="126"/>
                    <a:pt x="144" y="126"/>
                    <a:pt x="144" y="125"/>
                  </a:cubicBezTo>
                  <a:cubicBezTo>
                    <a:pt x="143" y="125"/>
                    <a:pt x="144" y="124"/>
                    <a:pt x="144" y="123"/>
                  </a:cubicBezTo>
                  <a:cubicBezTo>
                    <a:pt x="145" y="122"/>
                    <a:pt x="146" y="121"/>
                    <a:pt x="149" y="121"/>
                  </a:cubicBezTo>
                  <a:cubicBezTo>
                    <a:pt x="151" y="121"/>
                    <a:pt x="152" y="120"/>
                    <a:pt x="152" y="119"/>
                  </a:cubicBezTo>
                  <a:cubicBezTo>
                    <a:pt x="152" y="119"/>
                    <a:pt x="150" y="117"/>
                    <a:pt x="149" y="117"/>
                  </a:cubicBezTo>
                  <a:cubicBezTo>
                    <a:pt x="147" y="116"/>
                    <a:pt x="147" y="113"/>
                    <a:pt x="147" y="110"/>
                  </a:cubicBezTo>
                  <a:cubicBezTo>
                    <a:pt x="147" y="110"/>
                    <a:pt x="147" y="110"/>
                    <a:pt x="147" y="110"/>
                  </a:cubicBezTo>
                  <a:cubicBezTo>
                    <a:pt x="148" y="108"/>
                    <a:pt x="148" y="108"/>
                    <a:pt x="149" y="107"/>
                  </a:cubicBezTo>
                  <a:cubicBezTo>
                    <a:pt x="149" y="107"/>
                    <a:pt x="149" y="107"/>
                    <a:pt x="149" y="106"/>
                  </a:cubicBezTo>
                  <a:cubicBezTo>
                    <a:pt x="150" y="106"/>
                    <a:pt x="150" y="106"/>
                    <a:pt x="150" y="106"/>
                  </a:cubicBezTo>
                  <a:cubicBezTo>
                    <a:pt x="151" y="105"/>
                    <a:pt x="152" y="104"/>
                    <a:pt x="152" y="103"/>
                  </a:cubicBezTo>
                  <a:cubicBezTo>
                    <a:pt x="151" y="102"/>
                    <a:pt x="152" y="98"/>
                    <a:pt x="153" y="98"/>
                  </a:cubicBezTo>
                  <a:cubicBezTo>
                    <a:pt x="154" y="97"/>
                    <a:pt x="154" y="97"/>
                    <a:pt x="155" y="97"/>
                  </a:cubicBezTo>
                  <a:cubicBezTo>
                    <a:pt x="156" y="96"/>
                    <a:pt x="157" y="96"/>
                    <a:pt x="158" y="96"/>
                  </a:cubicBezTo>
                  <a:cubicBezTo>
                    <a:pt x="158" y="96"/>
                    <a:pt x="158" y="95"/>
                    <a:pt x="157" y="93"/>
                  </a:cubicBezTo>
                  <a:cubicBezTo>
                    <a:pt x="157" y="92"/>
                    <a:pt x="157" y="91"/>
                    <a:pt x="157" y="89"/>
                  </a:cubicBezTo>
                  <a:cubicBezTo>
                    <a:pt x="156" y="84"/>
                    <a:pt x="161" y="81"/>
                    <a:pt x="166" y="78"/>
                  </a:cubicBezTo>
                  <a:cubicBezTo>
                    <a:pt x="167" y="77"/>
                    <a:pt x="167" y="77"/>
                    <a:pt x="167" y="77"/>
                  </a:cubicBezTo>
                  <a:cubicBezTo>
                    <a:pt x="173" y="74"/>
                    <a:pt x="172" y="70"/>
                    <a:pt x="172" y="69"/>
                  </a:cubicBezTo>
                  <a:cubicBezTo>
                    <a:pt x="171" y="67"/>
                    <a:pt x="172" y="61"/>
                    <a:pt x="174" y="59"/>
                  </a:cubicBezTo>
                  <a:cubicBezTo>
                    <a:pt x="175" y="57"/>
                    <a:pt x="176" y="50"/>
                    <a:pt x="177" y="47"/>
                  </a:cubicBezTo>
                  <a:cubicBezTo>
                    <a:pt x="177" y="46"/>
                    <a:pt x="176" y="46"/>
                    <a:pt x="175" y="45"/>
                  </a:cubicBezTo>
                  <a:cubicBezTo>
                    <a:pt x="175" y="45"/>
                    <a:pt x="175" y="44"/>
                    <a:pt x="174" y="44"/>
                  </a:cubicBezTo>
                  <a:cubicBezTo>
                    <a:pt x="172" y="42"/>
                    <a:pt x="172" y="37"/>
                    <a:pt x="172" y="35"/>
                  </a:cubicBezTo>
                  <a:cubicBezTo>
                    <a:pt x="172" y="34"/>
                    <a:pt x="172" y="34"/>
                    <a:pt x="172" y="33"/>
                  </a:cubicBezTo>
                  <a:cubicBezTo>
                    <a:pt x="173" y="32"/>
                    <a:pt x="173" y="31"/>
                    <a:pt x="173" y="30"/>
                  </a:cubicBezTo>
                  <a:cubicBezTo>
                    <a:pt x="172" y="28"/>
                    <a:pt x="172" y="27"/>
                    <a:pt x="173" y="26"/>
                  </a:cubicBezTo>
                  <a:cubicBezTo>
                    <a:pt x="173" y="25"/>
                    <a:pt x="172" y="22"/>
                    <a:pt x="171" y="21"/>
                  </a:cubicBezTo>
                  <a:cubicBezTo>
                    <a:pt x="170" y="20"/>
                    <a:pt x="169" y="16"/>
                    <a:pt x="169" y="15"/>
                  </a:cubicBezTo>
                  <a:cubicBezTo>
                    <a:pt x="170" y="14"/>
                    <a:pt x="170" y="12"/>
                    <a:pt x="172" y="10"/>
                  </a:cubicBezTo>
                  <a:cubicBezTo>
                    <a:pt x="172" y="10"/>
                    <a:pt x="173" y="9"/>
                    <a:pt x="173" y="8"/>
                  </a:cubicBezTo>
                  <a:cubicBezTo>
                    <a:pt x="173" y="8"/>
                    <a:pt x="173" y="5"/>
                    <a:pt x="171" y="4"/>
                  </a:cubicBezTo>
                  <a:cubicBezTo>
                    <a:pt x="169" y="3"/>
                    <a:pt x="169" y="2"/>
                    <a:pt x="169" y="1"/>
                  </a:cubicBezTo>
                  <a:cubicBezTo>
                    <a:pt x="169" y="0"/>
                    <a:pt x="169" y="0"/>
                    <a:pt x="168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1" y="70"/>
                    <a:pt x="1" y="70"/>
                    <a:pt x="1" y="71"/>
                  </a:cubicBezTo>
                  <a:cubicBezTo>
                    <a:pt x="1" y="72"/>
                    <a:pt x="1" y="73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6" y="73"/>
                    <a:pt x="7" y="74"/>
                    <a:pt x="8" y="75"/>
                  </a:cubicBezTo>
                  <a:cubicBezTo>
                    <a:pt x="9" y="76"/>
                    <a:pt x="11" y="79"/>
                    <a:pt x="12" y="79"/>
                  </a:cubicBezTo>
                  <a:cubicBezTo>
                    <a:pt x="12" y="80"/>
                    <a:pt x="14" y="82"/>
                    <a:pt x="16" y="84"/>
                  </a:cubicBezTo>
                  <a:cubicBezTo>
                    <a:pt x="17" y="86"/>
                    <a:pt x="17" y="90"/>
                    <a:pt x="17" y="94"/>
                  </a:cubicBezTo>
                  <a:cubicBezTo>
                    <a:pt x="17" y="97"/>
                    <a:pt x="18" y="97"/>
                    <a:pt x="18" y="97"/>
                  </a:cubicBezTo>
                  <a:cubicBezTo>
                    <a:pt x="19" y="97"/>
                    <a:pt x="23" y="98"/>
                    <a:pt x="24" y="100"/>
                  </a:cubicBezTo>
                  <a:cubicBezTo>
                    <a:pt x="24" y="101"/>
                    <a:pt x="24" y="101"/>
                    <a:pt x="24" y="102"/>
                  </a:cubicBezTo>
                  <a:cubicBezTo>
                    <a:pt x="24" y="102"/>
                    <a:pt x="24" y="103"/>
                    <a:pt x="23" y="103"/>
                  </a:cubicBezTo>
                  <a:cubicBezTo>
                    <a:pt x="23" y="103"/>
                    <a:pt x="23" y="104"/>
                    <a:pt x="23" y="104"/>
                  </a:cubicBezTo>
                  <a:cubicBezTo>
                    <a:pt x="23" y="104"/>
                    <a:pt x="23" y="104"/>
                    <a:pt x="24" y="105"/>
                  </a:cubicBezTo>
                  <a:cubicBezTo>
                    <a:pt x="26" y="106"/>
                    <a:pt x="26" y="110"/>
                    <a:pt x="26" y="111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29" y="119"/>
                    <a:pt x="30" y="122"/>
                    <a:pt x="31" y="127"/>
                  </a:cubicBezTo>
                  <a:cubicBezTo>
                    <a:pt x="33" y="132"/>
                    <a:pt x="33" y="133"/>
                    <a:pt x="31" y="134"/>
                  </a:cubicBezTo>
                  <a:cubicBezTo>
                    <a:pt x="31" y="134"/>
                    <a:pt x="30" y="135"/>
                    <a:pt x="30" y="135"/>
                  </a:cubicBezTo>
                  <a:cubicBezTo>
                    <a:pt x="30" y="136"/>
                    <a:pt x="30" y="136"/>
                    <a:pt x="31" y="137"/>
                  </a:cubicBezTo>
                  <a:cubicBezTo>
                    <a:pt x="31" y="138"/>
                    <a:pt x="32" y="139"/>
                    <a:pt x="32" y="140"/>
                  </a:cubicBezTo>
                  <a:cubicBezTo>
                    <a:pt x="32" y="141"/>
                    <a:pt x="32" y="142"/>
                    <a:pt x="32" y="142"/>
                  </a:cubicBezTo>
                  <a:cubicBezTo>
                    <a:pt x="32" y="143"/>
                    <a:pt x="31" y="143"/>
                    <a:pt x="33" y="145"/>
                  </a:cubicBezTo>
                  <a:cubicBezTo>
                    <a:pt x="33" y="145"/>
                    <a:pt x="33" y="145"/>
                    <a:pt x="33" y="145"/>
                  </a:cubicBezTo>
                  <a:cubicBezTo>
                    <a:pt x="35" y="147"/>
                    <a:pt x="36" y="148"/>
                    <a:pt x="36" y="150"/>
                  </a:cubicBezTo>
                  <a:cubicBezTo>
                    <a:pt x="36" y="152"/>
                    <a:pt x="35" y="153"/>
                    <a:pt x="33" y="154"/>
                  </a:cubicBezTo>
                  <a:cubicBezTo>
                    <a:pt x="29" y="158"/>
                    <a:pt x="28" y="174"/>
                    <a:pt x="29" y="176"/>
                  </a:cubicBezTo>
                  <a:cubicBezTo>
                    <a:pt x="30" y="179"/>
                    <a:pt x="28" y="187"/>
                    <a:pt x="26" y="189"/>
                  </a:cubicBezTo>
                  <a:cubicBezTo>
                    <a:pt x="25" y="190"/>
                    <a:pt x="24" y="194"/>
                    <a:pt x="25" y="195"/>
                  </a:cubicBezTo>
                  <a:cubicBezTo>
                    <a:pt x="25" y="195"/>
                    <a:pt x="29" y="201"/>
                    <a:pt x="28" y="203"/>
                  </a:cubicBezTo>
                  <a:cubicBezTo>
                    <a:pt x="27" y="204"/>
                    <a:pt x="27" y="205"/>
                    <a:pt x="27" y="208"/>
                  </a:cubicBezTo>
                  <a:cubicBezTo>
                    <a:pt x="28" y="211"/>
                    <a:pt x="25" y="212"/>
                    <a:pt x="24" y="213"/>
                  </a:cubicBezTo>
                  <a:cubicBezTo>
                    <a:pt x="24" y="213"/>
                    <a:pt x="23" y="213"/>
                    <a:pt x="23" y="213"/>
                  </a:cubicBezTo>
                  <a:cubicBezTo>
                    <a:pt x="23" y="214"/>
                    <a:pt x="22" y="216"/>
                    <a:pt x="22" y="217"/>
                  </a:cubicBezTo>
                  <a:cubicBezTo>
                    <a:pt x="21" y="219"/>
                    <a:pt x="21" y="221"/>
                    <a:pt x="20" y="221"/>
                  </a:cubicBezTo>
                  <a:cubicBezTo>
                    <a:pt x="20" y="221"/>
                    <a:pt x="20" y="221"/>
                    <a:pt x="20" y="221"/>
                  </a:cubicBezTo>
                  <a:cubicBezTo>
                    <a:pt x="19" y="223"/>
                    <a:pt x="16" y="226"/>
                    <a:pt x="14" y="229"/>
                  </a:cubicBezTo>
                  <a:cubicBezTo>
                    <a:pt x="13" y="230"/>
                    <a:pt x="13" y="230"/>
                    <a:pt x="14" y="231"/>
                  </a:cubicBezTo>
                  <a:cubicBezTo>
                    <a:pt x="14" y="232"/>
                    <a:pt x="15" y="233"/>
                    <a:pt x="15" y="234"/>
                  </a:cubicBezTo>
                  <a:cubicBezTo>
                    <a:pt x="15" y="235"/>
                    <a:pt x="14" y="235"/>
                    <a:pt x="14" y="236"/>
                  </a:cubicBezTo>
                  <a:cubicBezTo>
                    <a:pt x="15" y="236"/>
                    <a:pt x="17" y="236"/>
                    <a:pt x="18" y="235"/>
                  </a:cubicBezTo>
                  <a:cubicBezTo>
                    <a:pt x="20" y="235"/>
                    <a:pt x="21" y="235"/>
                    <a:pt x="22" y="235"/>
                  </a:cubicBezTo>
                  <a:cubicBezTo>
                    <a:pt x="22" y="235"/>
                    <a:pt x="23" y="235"/>
                    <a:pt x="24" y="235"/>
                  </a:cubicBezTo>
                  <a:cubicBezTo>
                    <a:pt x="26" y="234"/>
                    <a:pt x="27" y="234"/>
                    <a:pt x="28" y="233"/>
                  </a:cubicBezTo>
                  <a:cubicBezTo>
                    <a:pt x="29" y="232"/>
                    <a:pt x="29" y="232"/>
                    <a:pt x="30" y="231"/>
                  </a:cubicBezTo>
                  <a:cubicBezTo>
                    <a:pt x="32" y="230"/>
                    <a:pt x="33" y="230"/>
                    <a:pt x="34" y="231"/>
                  </a:cubicBezTo>
                  <a:cubicBezTo>
                    <a:pt x="35" y="231"/>
                    <a:pt x="36" y="232"/>
                    <a:pt x="37" y="231"/>
                  </a:cubicBezTo>
                  <a:cubicBezTo>
                    <a:pt x="39" y="231"/>
                    <a:pt x="42" y="231"/>
                    <a:pt x="43" y="231"/>
                  </a:cubicBezTo>
                  <a:cubicBezTo>
                    <a:pt x="44" y="231"/>
                    <a:pt x="45" y="232"/>
                    <a:pt x="45" y="232"/>
                  </a:cubicBezTo>
                  <a:cubicBezTo>
                    <a:pt x="45" y="231"/>
                    <a:pt x="44" y="230"/>
                    <a:pt x="44" y="229"/>
                  </a:cubicBezTo>
                  <a:cubicBezTo>
                    <a:pt x="44" y="226"/>
                    <a:pt x="45" y="225"/>
                    <a:pt x="46" y="224"/>
                  </a:cubicBezTo>
                  <a:cubicBezTo>
                    <a:pt x="47" y="224"/>
                    <a:pt x="47" y="224"/>
                    <a:pt x="47" y="224"/>
                  </a:cubicBezTo>
                  <a:cubicBezTo>
                    <a:pt x="48" y="223"/>
                    <a:pt x="48" y="222"/>
                    <a:pt x="48" y="221"/>
                  </a:cubicBezTo>
                  <a:cubicBezTo>
                    <a:pt x="48" y="221"/>
                    <a:pt x="48" y="220"/>
                    <a:pt x="48" y="220"/>
                  </a:cubicBezTo>
                  <a:cubicBezTo>
                    <a:pt x="48" y="220"/>
                    <a:pt x="48" y="219"/>
                    <a:pt x="48" y="219"/>
                  </a:cubicBezTo>
                  <a:cubicBezTo>
                    <a:pt x="48" y="218"/>
                    <a:pt x="49" y="217"/>
                    <a:pt x="49" y="216"/>
                  </a:cubicBezTo>
                  <a:cubicBezTo>
                    <a:pt x="49" y="215"/>
                    <a:pt x="50" y="214"/>
                    <a:pt x="51" y="214"/>
                  </a:cubicBezTo>
                  <a:cubicBezTo>
                    <a:pt x="52" y="213"/>
                    <a:pt x="53" y="214"/>
                    <a:pt x="54" y="215"/>
                  </a:cubicBezTo>
                  <a:cubicBezTo>
                    <a:pt x="55" y="215"/>
                    <a:pt x="55" y="216"/>
                    <a:pt x="56" y="217"/>
                  </a:cubicBezTo>
                  <a:cubicBezTo>
                    <a:pt x="56" y="218"/>
                    <a:pt x="57" y="219"/>
                    <a:pt x="57" y="220"/>
                  </a:cubicBezTo>
                  <a:cubicBezTo>
                    <a:pt x="58" y="220"/>
                    <a:pt x="58" y="221"/>
                    <a:pt x="58" y="222"/>
                  </a:cubicBezTo>
                  <a:cubicBezTo>
                    <a:pt x="57" y="224"/>
                    <a:pt x="56" y="226"/>
                    <a:pt x="55" y="226"/>
                  </a:cubicBezTo>
                  <a:cubicBezTo>
                    <a:pt x="54" y="227"/>
                    <a:pt x="54" y="227"/>
                    <a:pt x="55" y="229"/>
                  </a:cubicBezTo>
                  <a:cubicBezTo>
                    <a:pt x="55" y="229"/>
                    <a:pt x="56" y="230"/>
                    <a:pt x="56" y="231"/>
                  </a:cubicBezTo>
                  <a:cubicBezTo>
                    <a:pt x="56" y="231"/>
                    <a:pt x="56" y="231"/>
                    <a:pt x="57" y="231"/>
                  </a:cubicBezTo>
                  <a:cubicBezTo>
                    <a:pt x="57" y="231"/>
                    <a:pt x="58" y="231"/>
                    <a:pt x="58" y="232"/>
                  </a:cubicBezTo>
                  <a:cubicBezTo>
                    <a:pt x="59" y="232"/>
                    <a:pt x="59" y="232"/>
                    <a:pt x="60" y="233"/>
                  </a:cubicBezTo>
                  <a:cubicBezTo>
                    <a:pt x="61" y="233"/>
                    <a:pt x="61" y="233"/>
                    <a:pt x="62" y="234"/>
                  </a:cubicBezTo>
                  <a:cubicBezTo>
                    <a:pt x="63" y="234"/>
                    <a:pt x="64" y="234"/>
                    <a:pt x="65" y="234"/>
                  </a:cubicBezTo>
                  <a:cubicBezTo>
                    <a:pt x="65" y="234"/>
                    <a:pt x="66" y="233"/>
                    <a:pt x="67" y="233"/>
                  </a:cubicBezTo>
                  <a:cubicBezTo>
                    <a:pt x="67" y="234"/>
                    <a:pt x="68" y="234"/>
                    <a:pt x="68" y="234"/>
                  </a:cubicBezTo>
                  <a:cubicBezTo>
                    <a:pt x="68" y="235"/>
                    <a:pt x="68" y="235"/>
                    <a:pt x="68" y="236"/>
                  </a:cubicBezTo>
                  <a:cubicBezTo>
                    <a:pt x="67" y="237"/>
                    <a:pt x="67" y="237"/>
                    <a:pt x="68" y="238"/>
                  </a:cubicBezTo>
                  <a:cubicBezTo>
                    <a:pt x="68" y="239"/>
                    <a:pt x="73" y="240"/>
                    <a:pt x="79" y="240"/>
                  </a:cubicBezTo>
                  <a:cubicBezTo>
                    <a:pt x="79" y="240"/>
                    <a:pt x="79" y="240"/>
                    <a:pt x="79" y="240"/>
                  </a:cubicBezTo>
                  <a:cubicBezTo>
                    <a:pt x="82" y="240"/>
                    <a:pt x="85" y="240"/>
                    <a:pt x="88" y="241"/>
                  </a:cubicBezTo>
                  <a:cubicBezTo>
                    <a:pt x="90" y="242"/>
                    <a:pt x="92" y="242"/>
                    <a:pt x="93" y="242"/>
                  </a:cubicBezTo>
                  <a:cubicBezTo>
                    <a:pt x="95" y="242"/>
                    <a:pt x="96" y="242"/>
                    <a:pt x="97" y="242"/>
                  </a:cubicBezTo>
                  <a:cubicBezTo>
                    <a:pt x="99" y="242"/>
                    <a:pt x="101" y="242"/>
                    <a:pt x="103" y="243"/>
                  </a:cubicBezTo>
                  <a:cubicBezTo>
                    <a:pt x="106" y="244"/>
                    <a:pt x="109" y="245"/>
                    <a:pt x="110" y="244"/>
                  </a:cubicBezTo>
                  <a:cubicBezTo>
                    <a:pt x="111" y="243"/>
                    <a:pt x="112" y="243"/>
                    <a:pt x="113" y="244"/>
                  </a:cubicBezTo>
                  <a:cubicBezTo>
                    <a:pt x="114" y="244"/>
                    <a:pt x="116" y="244"/>
                    <a:pt x="117" y="244"/>
                  </a:cubicBezTo>
                  <a:cubicBezTo>
                    <a:pt x="118" y="244"/>
                    <a:pt x="118" y="243"/>
                    <a:pt x="118" y="243"/>
                  </a:cubicBezTo>
                  <a:cubicBezTo>
                    <a:pt x="118" y="242"/>
                    <a:pt x="117" y="240"/>
                    <a:pt x="116" y="239"/>
                  </a:cubicBezTo>
                  <a:cubicBezTo>
                    <a:pt x="116" y="239"/>
                    <a:pt x="116" y="239"/>
                    <a:pt x="116" y="239"/>
                  </a:cubicBezTo>
                  <a:cubicBezTo>
                    <a:pt x="115" y="238"/>
                    <a:pt x="114" y="236"/>
                    <a:pt x="113" y="234"/>
                  </a:cubicBezTo>
                  <a:cubicBezTo>
                    <a:pt x="113" y="232"/>
                    <a:pt x="115" y="231"/>
                    <a:pt x="117" y="230"/>
                  </a:cubicBezTo>
                  <a:cubicBezTo>
                    <a:pt x="117" y="230"/>
                    <a:pt x="118" y="229"/>
                    <a:pt x="118" y="229"/>
                  </a:cubicBezTo>
                  <a:cubicBezTo>
                    <a:pt x="119" y="228"/>
                    <a:pt x="124" y="226"/>
                    <a:pt x="127" y="226"/>
                  </a:cubicBezTo>
                  <a:cubicBezTo>
                    <a:pt x="131" y="225"/>
                    <a:pt x="133" y="225"/>
                    <a:pt x="134" y="227"/>
                  </a:cubicBezTo>
                  <a:cubicBezTo>
                    <a:pt x="135" y="228"/>
                    <a:pt x="134" y="231"/>
                    <a:pt x="134" y="232"/>
                  </a:cubicBezTo>
                  <a:cubicBezTo>
                    <a:pt x="133" y="232"/>
                    <a:pt x="133" y="232"/>
                    <a:pt x="133" y="232"/>
                  </a:cubicBezTo>
                  <a:cubicBezTo>
                    <a:pt x="132" y="233"/>
                    <a:pt x="132" y="234"/>
                    <a:pt x="132" y="235"/>
                  </a:cubicBezTo>
                  <a:cubicBezTo>
                    <a:pt x="132" y="235"/>
                    <a:pt x="133" y="236"/>
                    <a:pt x="134" y="236"/>
                  </a:cubicBezTo>
                  <a:cubicBezTo>
                    <a:pt x="134" y="236"/>
                    <a:pt x="135" y="236"/>
                    <a:pt x="136" y="236"/>
                  </a:cubicBezTo>
                  <a:cubicBezTo>
                    <a:pt x="137" y="235"/>
                    <a:pt x="137" y="235"/>
                    <a:pt x="138" y="234"/>
                  </a:cubicBezTo>
                  <a:cubicBezTo>
                    <a:pt x="139" y="234"/>
                    <a:pt x="140" y="233"/>
                    <a:pt x="141" y="232"/>
                  </a:cubicBezTo>
                  <a:cubicBezTo>
                    <a:pt x="143" y="231"/>
                    <a:pt x="144" y="231"/>
                    <a:pt x="146" y="232"/>
                  </a:cubicBezTo>
                  <a:cubicBezTo>
                    <a:pt x="148" y="233"/>
                    <a:pt x="148" y="235"/>
                    <a:pt x="148" y="236"/>
                  </a:cubicBezTo>
                  <a:cubicBezTo>
                    <a:pt x="148" y="237"/>
                    <a:pt x="149" y="237"/>
                    <a:pt x="149" y="237"/>
                  </a:cubicBezTo>
                  <a:cubicBezTo>
                    <a:pt x="149" y="238"/>
                    <a:pt x="150" y="239"/>
                    <a:pt x="150" y="241"/>
                  </a:cubicBezTo>
                  <a:cubicBezTo>
                    <a:pt x="150" y="244"/>
                    <a:pt x="152" y="246"/>
                    <a:pt x="153" y="247"/>
                  </a:cubicBezTo>
                  <a:cubicBezTo>
                    <a:pt x="154" y="247"/>
                    <a:pt x="154" y="247"/>
                    <a:pt x="155" y="247"/>
                  </a:cubicBezTo>
                  <a:cubicBezTo>
                    <a:pt x="155" y="246"/>
                    <a:pt x="155" y="246"/>
                    <a:pt x="155" y="246"/>
                  </a:cubicBezTo>
                  <a:cubicBezTo>
                    <a:pt x="157" y="244"/>
                    <a:pt x="159" y="241"/>
                    <a:pt x="162" y="242"/>
                  </a:cubicBezTo>
                  <a:cubicBezTo>
                    <a:pt x="164" y="243"/>
                    <a:pt x="165" y="244"/>
                    <a:pt x="165" y="245"/>
                  </a:cubicBezTo>
                  <a:cubicBezTo>
                    <a:pt x="166" y="246"/>
                    <a:pt x="166" y="247"/>
                    <a:pt x="167" y="247"/>
                  </a:cubicBezTo>
                  <a:cubicBezTo>
                    <a:pt x="167" y="247"/>
                    <a:pt x="168" y="247"/>
                    <a:pt x="168" y="245"/>
                  </a:cubicBezTo>
                  <a:cubicBezTo>
                    <a:pt x="168" y="245"/>
                    <a:pt x="168" y="244"/>
                    <a:pt x="168" y="244"/>
                  </a:cubicBezTo>
                  <a:cubicBezTo>
                    <a:pt x="169" y="243"/>
                    <a:pt x="170" y="242"/>
                    <a:pt x="171" y="242"/>
                  </a:cubicBezTo>
                  <a:cubicBezTo>
                    <a:pt x="172" y="243"/>
                    <a:pt x="172" y="243"/>
                    <a:pt x="172" y="244"/>
                  </a:cubicBezTo>
                  <a:cubicBezTo>
                    <a:pt x="172" y="245"/>
                    <a:pt x="172" y="245"/>
                    <a:pt x="172" y="245"/>
                  </a:cubicBezTo>
                  <a:cubicBezTo>
                    <a:pt x="172" y="246"/>
                    <a:pt x="172" y="247"/>
                    <a:pt x="172" y="248"/>
                  </a:cubicBezTo>
                  <a:cubicBezTo>
                    <a:pt x="172" y="248"/>
                    <a:pt x="173" y="249"/>
                    <a:pt x="173" y="249"/>
                  </a:cubicBezTo>
                  <a:cubicBezTo>
                    <a:pt x="174" y="250"/>
                    <a:pt x="175" y="251"/>
                    <a:pt x="175" y="252"/>
                  </a:cubicBezTo>
                  <a:cubicBezTo>
                    <a:pt x="175" y="254"/>
                    <a:pt x="176" y="255"/>
                    <a:pt x="177" y="257"/>
                  </a:cubicBezTo>
                  <a:cubicBezTo>
                    <a:pt x="178" y="257"/>
                    <a:pt x="178" y="258"/>
                    <a:pt x="179" y="258"/>
                  </a:cubicBezTo>
                  <a:cubicBezTo>
                    <a:pt x="179" y="257"/>
                    <a:pt x="179" y="257"/>
                    <a:pt x="179" y="257"/>
                  </a:cubicBezTo>
                  <a:cubicBezTo>
                    <a:pt x="180" y="256"/>
                    <a:pt x="181" y="255"/>
                    <a:pt x="182" y="255"/>
                  </a:cubicBezTo>
                  <a:cubicBezTo>
                    <a:pt x="182" y="255"/>
                    <a:pt x="183" y="255"/>
                    <a:pt x="184" y="254"/>
                  </a:cubicBezTo>
                  <a:cubicBezTo>
                    <a:pt x="184" y="254"/>
                    <a:pt x="185" y="254"/>
                    <a:pt x="185" y="254"/>
                  </a:cubicBezTo>
                  <a:cubicBezTo>
                    <a:pt x="186" y="254"/>
                    <a:pt x="187" y="255"/>
                    <a:pt x="187" y="256"/>
                  </a:cubicBezTo>
                  <a:cubicBezTo>
                    <a:pt x="187" y="256"/>
                    <a:pt x="188" y="257"/>
                    <a:pt x="188" y="257"/>
                  </a:cubicBezTo>
                  <a:cubicBezTo>
                    <a:pt x="189" y="259"/>
                    <a:pt x="190" y="260"/>
                    <a:pt x="190" y="261"/>
                  </a:cubicBezTo>
                  <a:cubicBezTo>
                    <a:pt x="190" y="262"/>
                    <a:pt x="189" y="262"/>
                    <a:pt x="189" y="263"/>
                  </a:cubicBezTo>
                  <a:cubicBezTo>
                    <a:pt x="187" y="263"/>
                    <a:pt x="184" y="264"/>
                    <a:pt x="183" y="264"/>
                  </a:cubicBezTo>
                  <a:cubicBezTo>
                    <a:pt x="183" y="265"/>
                    <a:pt x="185" y="266"/>
                    <a:pt x="185" y="267"/>
                  </a:cubicBezTo>
                  <a:cubicBezTo>
                    <a:pt x="186" y="268"/>
                    <a:pt x="186" y="268"/>
                    <a:pt x="186" y="268"/>
                  </a:cubicBezTo>
                  <a:cubicBezTo>
                    <a:pt x="187" y="269"/>
                    <a:pt x="188" y="270"/>
                    <a:pt x="189" y="270"/>
                  </a:cubicBezTo>
                  <a:cubicBezTo>
                    <a:pt x="189" y="270"/>
                    <a:pt x="189" y="269"/>
                    <a:pt x="189" y="269"/>
                  </a:cubicBezTo>
                  <a:cubicBezTo>
                    <a:pt x="189" y="268"/>
                    <a:pt x="189" y="267"/>
                    <a:pt x="192" y="266"/>
                  </a:cubicBezTo>
                  <a:cubicBezTo>
                    <a:pt x="194" y="266"/>
                    <a:pt x="195" y="266"/>
                    <a:pt x="197" y="267"/>
                  </a:cubicBezTo>
                  <a:cubicBezTo>
                    <a:pt x="197" y="268"/>
                    <a:pt x="198" y="269"/>
                    <a:pt x="197" y="270"/>
                  </a:cubicBezTo>
                  <a:cubicBezTo>
                    <a:pt x="197" y="271"/>
                    <a:pt x="196" y="271"/>
                    <a:pt x="196" y="272"/>
                  </a:cubicBezTo>
                  <a:cubicBezTo>
                    <a:pt x="195" y="273"/>
                    <a:pt x="195" y="273"/>
                    <a:pt x="195" y="273"/>
                  </a:cubicBezTo>
                  <a:cubicBezTo>
                    <a:pt x="194" y="274"/>
                    <a:pt x="195" y="275"/>
                    <a:pt x="196" y="277"/>
                  </a:cubicBezTo>
                  <a:cubicBezTo>
                    <a:pt x="197" y="277"/>
                    <a:pt x="197" y="278"/>
                    <a:pt x="197" y="278"/>
                  </a:cubicBezTo>
                  <a:cubicBezTo>
                    <a:pt x="198" y="279"/>
                    <a:pt x="198" y="279"/>
                    <a:pt x="198" y="279"/>
                  </a:cubicBezTo>
                  <a:cubicBezTo>
                    <a:pt x="199" y="279"/>
                    <a:pt x="200" y="277"/>
                    <a:pt x="201" y="276"/>
                  </a:cubicBezTo>
                  <a:cubicBezTo>
                    <a:pt x="201" y="276"/>
                    <a:pt x="202" y="275"/>
                    <a:pt x="202" y="275"/>
                  </a:cubicBezTo>
                  <a:cubicBezTo>
                    <a:pt x="203" y="274"/>
                    <a:pt x="205" y="274"/>
                    <a:pt x="206" y="275"/>
                  </a:cubicBezTo>
                  <a:cubicBezTo>
                    <a:pt x="207" y="275"/>
                    <a:pt x="207" y="275"/>
                    <a:pt x="208" y="275"/>
                  </a:cubicBezTo>
                  <a:cubicBezTo>
                    <a:pt x="208" y="274"/>
                    <a:pt x="209" y="273"/>
                    <a:pt x="210" y="273"/>
                  </a:cubicBezTo>
                  <a:cubicBezTo>
                    <a:pt x="211" y="273"/>
                    <a:pt x="212" y="272"/>
                    <a:pt x="212" y="272"/>
                  </a:cubicBezTo>
                  <a:cubicBezTo>
                    <a:pt x="212" y="271"/>
                    <a:pt x="212" y="271"/>
                    <a:pt x="212" y="270"/>
                  </a:cubicBezTo>
                  <a:cubicBezTo>
                    <a:pt x="211" y="269"/>
                    <a:pt x="210" y="268"/>
                    <a:pt x="211" y="267"/>
                  </a:cubicBezTo>
                  <a:cubicBezTo>
                    <a:pt x="212" y="267"/>
                    <a:pt x="212" y="267"/>
                    <a:pt x="213" y="266"/>
                  </a:cubicBezTo>
                  <a:cubicBezTo>
                    <a:pt x="213" y="266"/>
                    <a:pt x="214" y="266"/>
                    <a:pt x="214" y="265"/>
                  </a:cubicBezTo>
                  <a:cubicBezTo>
                    <a:pt x="215" y="265"/>
                    <a:pt x="215" y="264"/>
                    <a:pt x="214" y="262"/>
                  </a:cubicBezTo>
                  <a:cubicBezTo>
                    <a:pt x="213" y="260"/>
                    <a:pt x="214" y="257"/>
                    <a:pt x="217" y="255"/>
                  </a:cubicBezTo>
                  <a:cubicBezTo>
                    <a:pt x="218" y="255"/>
                    <a:pt x="220" y="255"/>
                    <a:pt x="221" y="256"/>
                  </a:cubicBezTo>
                  <a:cubicBezTo>
                    <a:pt x="222" y="257"/>
                    <a:pt x="222" y="258"/>
                    <a:pt x="222" y="259"/>
                  </a:cubicBezTo>
                  <a:cubicBezTo>
                    <a:pt x="222" y="260"/>
                    <a:pt x="221" y="262"/>
                    <a:pt x="223" y="264"/>
                  </a:cubicBezTo>
                  <a:cubicBezTo>
                    <a:pt x="224" y="265"/>
                    <a:pt x="225" y="264"/>
                    <a:pt x="227" y="262"/>
                  </a:cubicBezTo>
                  <a:cubicBezTo>
                    <a:pt x="227" y="262"/>
                    <a:pt x="228" y="261"/>
                    <a:pt x="229" y="260"/>
                  </a:cubicBezTo>
                  <a:cubicBezTo>
                    <a:pt x="229" y="260"/>
                    <a:pt x="230" y="260"/>
                    <a:pt x="230" y="260"/>
                  </a:cubicBezTo>
                  <a:cubicBezTo>
                    <a:pt x="231" y="261"/>
                    <a:pt x="232" y="262"/>
                    <a:pt x="232" y="263"/>
                  </a:cubicBezTo>
                  <a:cubicBezTo>
                    <a:pt x="232" y="263"/>
                    <a:pt x="232" y="264"/>
                    <a:pt x="233" y="265"/>
                  </a:cubicBezTo>
                  <a:cubicBezTo>
                    <a:pt x="233" y="265"/>
                    <a:pt x="233" y="266"/>
                    <a:pt x="234" y="268"/>
                  </a:cubicBezTo>
                  <a:cubicBezTo>
                    <a:pt x="234" y="269"/>
                    <a:pt x="234" y="270"/>
                    <a:pt x="234" y="271"/>
                  </a:cubicBezTo>
                  <a:cubicBezTo>
                    <a:pt x="234" y="271"/>
                    <a:pt x="234" y="270"/>
                    <a:pt x="235" y="270"/>
                  </a:cubicBezTo>
                  <a:cubicBezTo>
                    <a:pt x="237" y="267"/>
                    <a:pt x="239" y="268"/>
                    <a:pt x="240" y="269"/>
                  </a:cubicBezTo>
                  <a:cubicBezTo>
                    <a:pt x="241" y="269"/>
                    <a:pt x="241" y="269"/>
                    <a:pt x="242" y="269"/>
                  </a:cubicBezTo>
                  <a:cubicBezTo>
                    <a:pt x="242" y="269"/>
                    <a:pt x="242" y="269"/>
                    <a:pt x="242" y="269"/>
                  </a:cubicBezTo>
                  <a:cubicBezTo>
                    <a:pt x="243" y="268"/>
                    <a:pt x="244" y="265"/>
                    <a:pt x="243" y="265"/>
                  </a:cubicBezTo>
                  <a:cubicBezTo>
                    <a:pt x="242" y="263"/>
                    <a:pt x="242" y="259"/>
                    <a:pt x="243" y="257"/>
                  </a:cubicBezTo>
                  <a:cubicBezTo>
                    <a:pt x="244" y="256"/>
                    <a:pt x="244" y="253"/>
                    <a:pt x="244" y="250"/>
                  </a:cubicBezTo>
                  <a:cubicBezTo>
                    <a:pt x="244" y="250"/>
                    <a:pt x="244" y="249"/>
                    <a:pt x="244" y="248"/>
                  </a:cubicBezTo>
                  <a:cubicBezTo>
                    <a:pt x="244" y="247"/>
                    <a:pt x="244" y="247"/>
                    <a:pt x="243" y="246"/>
                  </a:cubicBezTo>
                  <a:cubicBezTo>
                    <a:pt x="243" y="246"/>
                    <a:pt x="241" y="246"/>
                    <a:pt x="241" y="246"/>
                  </a:cubicBezTo>
                  <a:cubicBezTo>
                    <a:pt x="240" y="246"/>
                    <a:pt x="240" y="246"/>
                    <a:pt x="240" y="246"/>
                  </a:cubicBezTo>
                  <a:cubicBezTo>
                    <a:pt x="238" y="246"/>
                    <a:pt x="236" y="244"/>
                    <a:pt x="235" y="242"/>
                  </a:cubicBezTo>
                  <a:cubicBezTo>
                    <a:pt x="234" y="240"/>
                    <a:pt x="235" y="238"/>
                    <a:pt x="236" y="237"/>
                  </a:cubicBezTo>
                  <a:cubicBezTo>
                    <a:pt x="237" y="237"/>
                    <a:pt x="243" y="237"/>
                    <a:pt x="245" y="238"/>
                  </a:cubicBezTo>
                  <a:cubicBezTo>
                    <a:pt x="248" y="239"/>
                    <a:pt x="250" y="242"/>
                    <a:pt x="252" y="244"/>
                  </a:cubicBezTo>
                  <a:cubicBezTo>
                    <a:pt x="252" y="244"/>
                    <a:pt x="252" y="244"/>
                    <a:pt x="252" y="244"/>
                  </a:cubicBezTo>
                  <a:cubicBezTo>
                    <a:pt x="252" y="245"/>
                    <a:pt x="256" y="245"/>
                    <a:pt x="259" y="244"/>
                  </a:cubicBezTo>
                  <a:cubicBezTo>
                    <a:pt x="261" y="244"/>
                    <a:pt x="264" y="245"/>
                    <a:pt x="265" y="246"/>
                  </a:cubicBezTo>
                  <a:cubicBezTo>
                    <a:pt x="265" y="246"/>
                    <a:pt x="265" y="247"/>
                    <a:pt x="265" y="248"/>
                  </a:cubicBezTo>
                  <a:cubicBezTo>
                    <a:pt x="265" y="248"/>
                    <a:pt x="265" y="251"/>
                    <a:pt x="266" y="252"/>
                  </a:cubicBezTo>
                  <a:cubicBezTo>
                    <a:pt x="266" y="253"/>
                    <a:pt x="266" y="253"/>
                    <a:pt x="267" y="254"/>
                  </a:cubicBezTo>
                  <a:cubicBezTo>
                    <a:pt x="267" y="255"/>
                    <a:pt x="268" y="257"/>
                    <a:pt x="269" y="258"/>
                  </a:cubicBezTo>
                  <a:cubicBezTo>
                    <a:pt x="269" y="258"/>
                    <a:pt x="269" y="257"/>
                    <a:pt x="270" y="257"/>
                  </a:cubicBezTo>
                  <a:cubicBezTo>
                    <a:pt x="270" y="257"/>
                    <a:pt x="272" y="256"/>
                    <a:pt x="273" y="257"/>
                  </a:cubicBezTo>
                  <a:cubicBezTo>
                    <a:pt x="274" y="258"/>
                    <a:pt x="275" y="259"/>
                    <a:pt x="275" y="260"/>
                  </a:cubicBezTo>
                  <a:cubicBezTo>
                    <a:pt x="275" y="261"/>
                    <a:pt x="275" y="261"/>
                    <a:pt x="276" y="262"/>
                  </a:cubicBezTo>
                  <a:cubicBezTo>
                    <a:pt x="276" y="263"/>
                    <a:pt x="276" y="263"/>
                    <a:pt x="276" y="263"/>
                  </a:cubicBezTo>
                  <a:cubicBezTo>
                    <a:pt x="276" y="263"/>
                    <a:pt x="277" y="263"/>
                    <a:pt x="277" y="263"/>
                  </a:cubicBezTo>
                  <a:cubicBezTo>
                    <a:pt x="278" y="262"/>
                    <a:pt x="279" y="262"/>
                    <a:pt x="281" y="262"/>
                  </a:cubicBezTo>
                  <a:cubicBezTo>
                    <a:pt x="282" y="262"/>
                    <a:pt x="283" y="263"/>
                    <a:pt x="283" y="263"/>
                  </a:cubicBezTo>
                  <a:cubicBezTo>
                    <a:pt x="284" y="265"/>
                    <a:pt x="282" y="268"/>
                    <a:pt x="281" y="269"/>
                  </a:cubicBezTo>
                  <a:cubicBezTo>
                    <a:pt x="280" y="269"/>
                    <a:pt x="280" y="270"/>
                    <a:pt x="280" y="270"/>
                  </a:cubicBezTo>
                  <a:cubicBezTo>
                    <a:pt x="280" y="271"/>
                    <a:pt x="282" y="272"/>
                    <a:pt x="283" y="272"/>
                  </a:cubicBezTo>
                  <a:cubicBezTo>
                    <a:pt x="285" y="273"/>
                    <a:pt x="285" y="274"/>
                    <a:pt x="286" y="275"/>
                  </a:cubicBezTo>
                  <a:cubicBezTo>
                    <a:pt x="286" y="276"/>
                    <a:pt x="286" y="276"/>
                    <a:pt x="287" y="276"/>
                  </a:cubicBezTo>
                  <a:cubicBezTo>
                    <a:pt x="288" y="277"/>
                    <a:pt x="289" y="276"/>
                    <a:pt x="290" y="275"/>
                  </a:cubicBezTo>
                  <a:cubicBezTo>
                    <a:pt x="290" y="275"/>
                    <a:pt x="290" y="274"/>
                    <a:pt x="290" y="274"/>
                  </a:cubicBezTo>
                  <a:cubicBezTo>
                    <a:pt x="290" y="274"/>
                    <a:pt x="291" y="274"/>
                    <a:pt x="291" y="273"/>
                  </a:cubicBezTo>
                  <a:cubicBezTo>
                    <a:pt x="291" y="272"/>
                    <a:pt x="292" y="271"/>
                    <a:pt x="294" y="271"/>
                  </a:cubicBezTo>
                  <a:cubicBezTo>
                    <a:pt x="295" y="271"/>
                    <a:pt x="296" y="271"/>
                    <a:pt x="298" y="272"/>
                  </a:cubicBezTo>
                  <a:cubicBezTo>
                    <a:pt x="299" y="272"/>
                    <a:pt x="299" y="272"/>
                    <a:pt x="300" y="273"/>
                  </a:cubicBezTo>
                  <a:cubicBezTo>
                    <a:pt x="301" y="273"/>
                    <a:pt x="304" y="271"/>
                    <a:pt x="305" y="270"/>
                  </a:cubicBezTo>
                  <a:cubicBezTo>
                    <a:pt x="305" y="269"/>
                    <a:pt x="302" y="268"/>
                    <a:pt x="299" y="268"/>
                  </a:cubicBezTo>
                  <a:cubicBezTo>
                    <a:pt x="295" y="268"/>
                    <a:pt x="294" y="266"/>
                    <a:pt x="294" y="264"/>
                  </a:cubicBezTo>
                  <a:cubicBezTo>
                    <a:pt x="294" y="263"/>
                    <a:pt x="294" y="263"/>
                    <a:pt x="294" y="262"/>
                  </a:cubicBezTo>
                  <a:cubicBezTo>
                    <a:pt x="293" y="261"/>
                    <a:pt x="292" y="261"/>
                    <a:pt x="291" y="260"/>
                  </a:cubicBezTo>
                  <a:cubicBezTo>
                    <a:pt x="291" y="260"/>
                    <a:pt x="290" y="259"/>
                    <a:pt x="290" y="258"/>
                  </a:cubicBezTo>
                  <a:cubicBezTo>
                    <a:pt x="291" y="257"/>
                    <a:pt x="291" y="255"/>
                    <a:pt x="291" y="254"/>
                  </a:cubicBezTo>
                  <a:cubicBezTo>
                    <a:pt x="291" y="254"/>
                    <a:pt x="291" y="254"/>
                    <a:pt x="291" y="254"/>
                  </a:cubicBezTo>
                  <a:cubicBezTo>
                    <a:pt x="288" y="255"/>
                    <a:pt x="283" y="253"/>
                    <a:pt x="282" y="252"/>
                  </a:cubicBezTo>
                  <a:cubicBezTo>
                    <a:pt x="281" y="251"/>
                    <a:pt x="278" y="247"/>
                    <a:pt x="277" y="245"/>
                  </a:cubicBezTo>
                  <a:cubicBezTo>
                    <a:pt x="276" y="244"/>
                    <a:pt x="275" y="243"/>
                    <a:pt x="273" y="242"/>
                  </a:cubicBezTo>
                  <a:cubicBezTo>
                    <a:pt x="272" y="241"/>
                    <a:pt x="271" y="240"/>
                    <a:pt x="269" y="239"/>
                  </a:cubicBezTo>
                  <a:cubicBezTo>
                    <a:pt x="267" y="237"/>
                    <a:pt x="267" y="236"/>
                    <a:pt x="268" y="235"/>
                  </a:cubicBezTo>
                  <a:cubicBezTo>
                    <a:pt x="268" y="233"/>
                    <a:pt x="270" y="232"/>
                    <a:pt x="271" y="232"/>
                  </a:cubicBezTo>
                  <a:cubicBezTo>
                    <a:pt x="272" y="232"/>
                    <a:pt x="272" y="232"/>
                    <a:pt x="272" y="232"/>
                  </a:cubicBezTo>
                  <a:cubicBezTo>
                    <a:pt x="273" y="231"/>
                    <a:pt x="274" y="231"/>
                    <a:pt x="276" y="229"/>
                  </a:cubicBezTo>
                  <a:cubicBezTo>
                    <a:pt x="277" y="225"/>
                    <a:pt x="279" y="225"/>
                    <a:pt x="281" y="225"/>
                  </a:cubicBezTo>
                  <a:cubicBezTo>
                    <a:pt x="282" y="225"/>
                    <a:pt x="284" y="225"/>
                    <a:pt x="286" y="225"/>
                  </a:cubicBezTo>
                  <a:cubicBezTo>
                    <a:pt x="287" y="225"/>
                    <a:pt x="289" y="225"/>
                    <a:pt x="289" y="225"/>
                  </a:cubicBezTo>
                  <a:cubicBezTo>
                    <a:pt x="289" y="225"/>
                    <a:pt x="290" y="223"/>
                    <a:pt x="290" y="221"/>
                  </a:cubicBezTo>
                  <a:cubicBezTo>
                    <a:pt x="291" y="219"/>
                    <a:pt x="289" y="218"/>
                    <a:pt x="288" y="218"/>
                  </a:cubicBezTo>
                  <a:cubicBezTo>
                    <a:pt x="288" y="218"/>
                    <a:pt x="288" y="218"/>
                    <a:pt x="288" y="218"/>
                  </a:cubicBezTo>
                  <a:cubicBezTo>
                    <a:pt x="286" y="218"/>
                    <a:pt x="285" y="217"/>
                    <a:pt x="283" y="210"/>
                  </a:cubicBezTo>
                  <a:cubicBezTo>
                    <a:pt x="283" y="208"/>
                    <a:pt x="282" y="206"/>
                    <a:pt x="281" y="206"/>
                  </a:cubicBezTo>
                  <a:cubicBezTo>
                    <a:pt x="280" y="206"/>
                    <a:pt x="279" y="207"/>
                    <a:pt x="278" y="208"/>
                  </a:cubicBezTo>
                  <a:cubicBezTo>
                    <a:pt x="278" y="208"/>
                    <a:pt x="278" y="208"/>
                    <a:pt x="278" y="208"/>
                  </a:cubicBezTo>
                  <a:cubicBezTo>
                    <a:pt x="277" y="209"/>
                    <a:pt x="274" y="214"/>
                    <a:pt x="275" y="215"/>
                  </a:cubicBezTo>
                  <a:cubicBezTo>
                    <a:pt x="275" y="216"/>
                    <a:pt x="275" y="217"/>
                    <a:pt x="275" y="218"/>
                  </a:cubicBezTo>
                  <a:cubicBezTo>
                    <a:pt x="274" y="220"/>
                    <a:pt x="273" y="221"/>
                    <a:pt x="272" y="222"/>
                  </a:cubicBezTo>
                  <a:cubicBezTo>
                    <a:pt x="271" y="222"/>
                    <a:pt x="270" y="222"/>
                    <a:pt x="269" y="221"/>
                  </a:cubicBezTo>
                  <a:cubicBezTo>
                    <a:pt x="267" y="221"/>
                    <a:pt x="266" y="218"/>
                    <a:pt x="266" y="217"/>
                  </a:cubicBezTo>
                  <a:cubicBezTo>
                    <a:pt x="266" y="216"/>
                    <a:pt x="265" y="216"/>
                    <a:pt x="263" y="216"/>
                  </a:cubicBezTo>
                  <a:cubicBezTo>
                    <a:pt x="262" y="216"/>
                    <a:pt x="261" y="216"/>
                    <a:pt x="260" y="215"/>
                  </a:cubicBezTo>
                  <a:cubicBezTo>
                    <a:pt x="259" y="215"/>
                    <a:pt x="259" y="215"/>
                    <a:pt x="258" y="214"/>
                  </a:cubicBezTo>
                  <a:cubicBezTo>
                    <a:pt x="258" y="212"/>
                    <a:pt x="258" y="210"/>
                    <a:pt x="258" y="209"/>
                  </a:cubicBezTo>
                  <a:cubicBezTo>
                    <a:pt x="259" y="209"/>
                    <a:pt x="259" y="209"/>
                    <a:pt x="260" y="208"/>
                  </a:cubicBezTo>
                  <a:cubicBezTo>
                    <a:pt x="261" y="208"/>
                    <a:pt x="262" y="207"/>
                    <a:pt x="263" y="205"/>
                  </a:cubicBezTo>
                  <a:cubicBezTo>
                    <a:pt x="264" y="204"/>
                    <a:pt x="264" y="204"/>
                    <a:pt x="263" y="204"/>
                  </a:cubicBezTo>
                  <a:cubicBezTo>
                    <a:pt x="263" y="203"/>
                    <a:pt x="262" y="203"/>
                    <a:pt x="261" y="203"/>
                  </a:cubicBezTo>
                  <a:cubicBezTo>
                    <a:pt x="261" y="203"/>
                    <a:pt x="261" y="203"/>
                    <a:pt x="260" y="204"/>
                  </a:cubicBezTo>
                  <a:cubicBezTo>
                    <a:pt x="259" y="204"/>
                    <a:pt x="258" y="205"/>
                    <a:pt x="257" y="204"/>
                  </a:cubicBezTo>
                  <a:cubicBezTo>
                    <a:pt x="256" y="204"/>
                    <a:pt x="253" y="205"/>
                    <a:pt x="252" y="207"/>
                  </a:cubicBezTo>
                  <a:cubicBezTo>
                    <a:pt x="250" y="208"/>
                    <a:pt x="248" y="209"/>
                    <a:pt x="246" y="208"/>
                  </a:cubicBezTo>
                  <a:cubicBezTo>
                    <a:pt x="245" y="207"/>
                    <a:pt x="244" y="207"/>
                    <a:pt x="242" y="208"/>
                  </a:cubicBezTo>
                  <a:cubicBezTo>
                    <a:pt x="242" y="208"/>
                    <a:pt x="241" y="209"/>
                    <a:pt x="240" y="209"/>
                  </a:cubicBezTo>
                  <a:cubicBezTo>
                    <a:pt x="239" y="209"/>
                    <a:pt x="238" y="209"/>
                    <a:pt x="237" y="210"/>
                  </a:cubicBezTo>
                  <a:cubicBezTo>
                    <a:pt x="235" y="211"/>
                    <a:pt x="233" y="210"/>
                    <a:pt x="230" y="209"/>
                  </a:cubicBezTo>
                  <a:cubicBezTo>
                    <a:pt x="229" y="209"/>
                    <a:pt x="228" y="208"/>
                    <a:pt x="228" y="208"/>
                  </a:cubicBezTo>
                  <a:cubicBezTo>
                    <a:pt x="227" y="208"/>
                    <a:pt x="224" y="206"/>
                    <a:pt x="221" y="204"/>
                  </a:cubicBezTo>
                  <a:cubicBezTo>
                    <a:pt x="220" y="204"/>
                    <a:pt x="220" y="204"/>
                    <a:pt x="220" y="204"/>
                  </a:cubicBezTo>
                  <a:cubicBezTo>
                    <a:pt x="219" y="204"/>
                    <a:pt x="219" y="202"/>
                    <a:pt x="219" y="201"/>
                  </a:cubicBezTo>
                  <a:cubicBezTo>
                    <a:pt x="219" y="199"/>
                    <a:pt x="220" y="198"/>
                    <a:pt x="222" y="197"/>
                  </a:cubicBezTo>
                  <a:cubicBezTo>
                    <a:pt x="224" y="195"/>
                    <a:pt x="224" y="195"/>
                    <a:pt x="224" y="194"/>
                  </a:cubicBezTo>
                  <a:cubicBezTo>
                    <a:pt x="224" y="194"/>
                    <a:pt x="224" y="194"/>
                    <a:pt x="225" y="193"/>
                  </a:cubicBezTo>
                  <a:cubicBezTo>
                    <a:pt x="225" y="192"/>
                    <a:pt x="225" y="191"/>
                    <a:pt x="226" y="190"/>
                  </a:cubicBezTo>
                  <a:cubicBezTo>
                    <a:pt x="226" y="190"/>
                    <a:pt x="226" y="190"/>
                    <a:pt x="227" y="189"/>
                  </a:cubicBezTo>
                  <a:cubicBezTo>
                    <a:pt x="227" y="187"/>
                    <a:pt x="228" y="187"/>
                    <a:pt x="229" y="186"/>
                  </a:cubicBezTo>
                  <a:cubicBezTo>
                    <a:pt x="229" y="186"/>
                    <a:pt x="230" y="186"/>
                    <a:pt x="230" y="185"/>
                  </a:cubicBezTo>
                  <a:cubicBezTo>
                    <a:pt x="232" y="183"/>
                    <a:pt x="234" y="182"/>
                    <a:pt x="236" y="183"/>
                  </a:cubicBezTo>
                  <a:cubicBezTo>
                    <a:pt x="236" y="183"/>
                    <a:pt x="237" y="184"/>
                    <a:pt x="237" y="184"/>
                  </a:cubicBezTo>
                  <a:cubicBezTo>
                    <a:pt x="238" y="184"/>
                    <a:pt x="239" y="185"/>
                    <a:pt x="239" y="185"/>
                  </a:cubicBezTo>
                  <a:cubicBezTo>
                    <a:pt x="241" y="184"/>
                    <a:pt x="245" y="185"/>
                    <a:pt x="247" y="186"/>
                  </a:cubicBezTo>
                  <a:cubicBezTo>
                    <a:pt x="248" y="187"/>
                    <a:pt x="249" y="189"/>
                    <a:pt x="252" y="191"/>
                  </a:cubicBezTo>
                  <a:cubicBezTo>
                    <a:pt x="253" y="193"/>
                    <a:pt x="254" y="194"/>
                    <a:pt x="254" y="194"/>
                  </a:cubicBezTo>
                  <a:cubicBezTo>
                    <a:pt x="255" y="195"/>
                    <a:pt x="257" y="195"/>
                    <a:pt x="259" y="194"/>
                  </a:cubicBezTo>
                  <a:cubicBezTo>
                    <a:pt x="260" y="194"/>
                    <a:pt x="260" y="194"/>
                    <a:pt x="260" y="194"/>
                  </a:cubicBezTo>
                  <a:cubicBezTo>
                    <a:pt x="262" y="193"/>
                    <a:pt x="263" y="194"/>
                    <a:pt x="264" y="195"/>
                  </a:cubicBezTo>
                  <a:cubicBezTo>
                    <a:pt x="265" y="195"/>
                    <a:pt x="265" y="195"/>
                    <a:pt x="265" y="195"/>
                  </a:cubicBezTo>
                  <a:cubicBezTo>
                    <a:pt x="267" y="195"/>
                    <a:pt x="268" y="196"/>
                    <a:pt x="269" y="197"/>
                  </a:cubicBezTo>
                  <a:cubicBezTo>
                    <a:pt x="271" y="196"/>
                    <a:pt x="273" y="195"/>
                    <a:pt x="274" y="193"/>
                  </a:cubicBezTo>
                  <a:cubicBezTo>
                    <a:pt x="274" y="193"/>
                    <a:pt x="273" y="191"/>
                    <a:pt x="271" y="190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33"/>
            <p:cNvSpPr>
              <a:spLocks/>
            </p:cNvSpPr>
            <p:nvPr/>
          </p:nvSpPr>
          <p:spPr bwMode="auto">
            <a:xfrm>
              <a:off x="7889875" y="1408113"/>
              <a:ext cx="50800" cy="84138"/>
            </a:xfrm>
            <a:custGeom>
              <a:avLst/>
              <a:gdLst>
                <a:gd name="T0" fmla="*/ 1 w 20"/>
                <a:gd name="T1" fmla="*/ 24 h 33"/>
                <a:gd name="T2" fmla="*/ 1 w 20"/>
                <a:gd name="T3" fmla="*/ 25 h 33"/>
                <a:gd name="T4" fmla="*/ 3 w 20"/>
                <a:gd name="T5" fmla="*/ 31 h 33"/>
                <a:gd name="T6" fmla="*/ 6 w 20"/>
                <a:gd name="T7" fmla="*/ 31 h 33"/>
                <a:gd name="T8" fmla="*/ 12 w 20"/>
                <a:gd name="T9" fmla="*/ 27 h 33"/>
                <a:gd name="T10" fmla="*/ 15 w 20"/>
                <a:gd name="T11" fmla="*/ 26 h 33"/>
                <a:gd name="T12" fmla="*/ 17 w 20"/>
                <a:gd name="T13" fmla="*/ 28 h 33"/>
                <a:gd name="T14" fmla="*/ 18 w 20"/>
                <a:gd name="T15" fmla="*/ 31 h 33"/>
                <a:gd name="T16" fmla="*/ 18 w 20"/>
                <a:gd name="T17" fmla="*/ 32 h 33"/>
                <a:gd name="T18" fmla="*/ 18 w 20"/>
                <a:gd name="T19" fmla="*/ 32 h 33"/>
                <a:gd name="T20" fmla="*/ 19 w 20"/>
                <a:gd name="T21" fmla="*/ 32 h 33"/>
                <a:gd name="T22" fmla="*/ 20 w 20"/>
                <a:gd name="T23" fmla="*/ 33 h 33"/>
                <a:gd name="T24" fmla="*/ 20 w 20"/>
                <a:gd name="T25" fmla="*/ 30 h 33"/>
                <a:gd name="T26" fmla="*/ 19 w 20"/>
                <a:gd name="T27" fmla="*/ 20 h 33"/>
                <a:gd name="T28" fmla="*/ 18 w 20"/>
                <a:gd name="T29" fmla="*/ 7 h 33"/>
                <a:gd name="T30" fmla="*/ 17 w 20"/>
                <a:gd name="T31" fmla="*/ 2 h 33"/>
                <a:gd name="T32" fmla="*/ 15 w 20"/>
                <a:gd name="T33" fmla="*/ 0 h 33"/>
                <a:gd name="T34" fmla="*/ 7 w 20"/>
                <a:gd name="T35" fmla="*/ 1 h 33"/>
                <a:gd name="T36" fmla="*/ 0 w 20"/>
                <a:gd name="T37" fmla="*/ 24 h 33"/>
                <a:gd name="T38" fmla="*/ 1 w 20"/>
                <a:gd name="T39" fmla="*/ 24 h 33"/>
                <a:gd name="T40" fmla="*/ 1 w 20"/>
                <a:gd name="T41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33">
                  <a:moveTo>
                    <a:pt x="1" y="24"/>
                  </a:moveTo>
                  <a:cubicBezTo>
                    <a:pt x="1" y="24"/>
                    <a:pt x="2" y="24"/>
                    <a:pt x="1" y="25"/>
                  </a:cubicBezTo>
                  <a:cubicBezTo>
                    <a:pt x="1" y="26"/>
                    <a:pt x="1" y="30"/>
                    <a:pt x="3" y="31"/>
                  </a:cubicBezTo>
                  <a:cubicBezTo>
                    <a:pt x="3" y="32"/>
                    <a:pt x="5" y="31"/>
                    <a:pt x="6" y="31"/>
                  </a:cubicBezTo>
                  <a:cubicBezTo>
                    <a:pt x="9" y="29"/>
                    <a:pt x="11" y="28"/>
                    <a:pt x="12" y="27"/>
                  </a:cubicBezTo>
                  <a:cubicBezTo>
                    <a:pt x="13" y="26"/>
                    <a:pt x="14" y="26"/>
                    <a:pt x="15" y="26"/>
                  </a:cubicBezTo>
                  <a:cubicBezTo>
                    <a:pt x="16" y="26"/>
                    <a:pt x="16" y="27"/>
                    <a:pt x="17" y="28"/>
                  </a:cubicBezTo>
                  <a:cubicBezTo>
                    <a:pt x="18" y="29"/>
                    <a:pt x="18" y="30"/>
                    <a:pt x="18" y="31"/>
                  </a:cubicBezTo>
                  <a:cubicBezTo>
                    <a:pt x="18" y="31"/>
                    <a:pt x="18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9" y="32"/>
                    <a:pt x="19" y="32"/>
                  </a:cubicBezTo>
                  <a:cubicBezTo>
                    <a:pt x="20" y="32"/>
                    <a:pt x="20" y="32"/>
                    <a:pt x="20" y="33"/>
                  </a:cubicBezTo>
                  <a:cubicBezTo>
                    <a:pt x="20" y="32"/>
                    <a:pt x="20" y="31"/>
                    <a:pt x="20" y="30"/>
                  </a:cubicBezTo>
                  <a:cubicBezTo>
                    <a:pt x="20" y="28"/>
                    <a:pt x="20" y="25"/>
                    <a:pt x="19" y="20"/>
                  </a:cubicBezTo>
                  <a:cubicBezTo>
                    <a:pt x="18" y="15"/>
                    <a:pt x="18" y="11"/>
                    <a:pt x="18" y="7"/>
                  </a:cubicBezTo>
                  <a:cubicBezTo>
                    <a:pt x="18" y="5"/>
                    <a:pt x="18" y="3"/>
                    <a:pt x="17" y="2"/>
                  </a:cubicBezTo>
                  <a:cubicBezTo>
                    <a:pt x="17" y="2"/>
                    <a:pt x="16" y="1"/>
                    <a:pt x="15" y="0"/>
                  </a:cubicBezTo>
                  <a:cubicBezTo>
                    <a:pt x="14" y="0"/>
                    <a:pt x="8" y="0"/>
                    <a:pt x="7" y="1"/>
                  </a:cubicBezTo>
                  <a:cubicBezTo>
                    <a:pt x="6" y="2"/>
                    <a:pt x="3" y="14"/>
                    <a:pt x="0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34"/>
            <p:cNvSpPr>
              <a:spLocks/>
            </p:cNvSpPr>
            <p:nvPr/>
          </p:nvSpPr>
          <p:spPr bwMode="auto">
            <a:xfrm>
              <a:off x="7889875" y="1408113"/>
              <a:ext cx="50800" cy="84138"/>
            </a:xfrm>
            <a:custGeom>
              <a:avLst/>
              <a:gdLst>
                <a:gd name="T0" fmla="*/ 1 w 20"/>
                <a:gd name="T1" fmla="*/ 24 h 33"/>
                <a:gd name="T2" fmla="*/ 1 w 20"/>
                <a:gd name="T3" fmla="*/ 25 h 33"/>
                <a:gd name="T4" fmla="*/ 3 w 20"/>
                <a:gd name="T5" fmla="*/ 31 h 33"/>
                <a:gd name="T6" fmla="*/ 6 w 20"/>
                <a:gd name="T7" fmla="*/ 31 h 33"/>
                <a:gd name="T8" fmla="*/ 12 w 20"/>
                <a:gd name="T9" fmla="*/ 27 h 33"/>
                <a:gd name="T10" fmla="*/ 15 w 20"/>
                <a:gd name="T11" fmla="*/ 26 h 33"/>
                <a:gd name="T12" fmla="*/ 17 w 20"/>
                <a:gd name="T13" fmla="*/ 28 h 33"/>
                <a:gd name="T14" fmla="*/ 18 w 20"/>
                <a:gd name="T15" fmla="*/ 31 h 33"/>
                <a:gd name="T16" fmla="*/ 18 w 20"/>
                <a:gd name="T17" fmla="*/ 32 h 33"/>
                <a:gd name="T18" fmla="*/ 18 w 20"/>
                <a:gd name="T19" fmla="*/ 32 h 33"/>
                <a:gd name="T20" fmla="*/ 19 w 20"/>
                <a:gd name="T21" fmla="*/ 32 h 33"/>
                <a:gd name="T22" fmla="*/ 20 w 20"/>
                <a:gd name="T23" fmla="*/ 33 h 33"/>
                <a:gd name="T24" fmla="*/ 20 w 20"/>
                <a:gd name="T25" fmla="*/ 30 h 33"/>
                <a:gd name="T26" fmla="*/ 19 w 20"/>
                <a:gd name="T27" fmla="*/ 20 h 33"/>
                <a:gd name="T28" fmla="*/ 18 w 20"/>
                <a:gd name="T29" fmla="*/ 7 h 33"/>
                <a:gd name="T30" fmla="*/ 17 w 20"/>
                <a:gd name="T31" fmla="*/ 2 h 33"/>
                <a:gd name="T32" fmla="*/ 15 w 20"/>
                <a:gd name="T33" fmla="*/ 0 h 33"/>
                <a:gd name="T34" fmla="*/ 7 w 20"/>
                <a:gd name="T35" fmla="*/ 1 h 33"/>
                <a:gd name="T36" fmla="*/ 0 w 20"/>
                <a:gd name="T37" fmla="*/ 24 h 33"/>
                <a:gd name="T38" fmla="*/ 1 w 20"/>
                <a:gd name="T39" fmla="*/ 24 h 33"/>
                <a:gd name="T40" fmla="*/ 1 w 20"/>
                <a:gd name="T41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33">
                  <a:moveTo>
                    <a:pt x="1" y="24"/>
                  </a:moveTo>
                  <a:cubicBezTo>
                    <a:pt x="1" y="24"/>
                    <a:pt x="2" y="24"/>
                    <a:pt x="1" y="25"/>
                  </a:cubicBezTo>
                  <a:cubicBezTo>
                    <a:pt x="1" y="26"/>
                    <a:pt x="1" y="30"/>
                    <a:pt x="3" y="31"/>
                  </a:cubicBezTo>
                  <a:cubicBezTo>
                    <a:pt x="3" y="32"/>
                    <a:pt x="5" y="31"/>
                    <a:pt x="6" y="31"/>
                  </a:cubicBezTo>
                  <a:cubicBezTo>
                    <a:pt x="9" y="29"/>
                    <a:pt x="11" y="28"/>
                    <a:pt x="12" y="27"/>
                  </a:cubicBezTo>
                  <a:cubicBezTo>
                    <a:pt x="13" y="26"/>
                    <a:pt x="14" y="26"/>
                    <a:pt x="15" y="26"/>
                  </a:cubicBezTo>
                  <a:cubicBezTo>
                    <a:pt x="16" y="26"/>
                    <a:pt x="16" y="27"/>
                    <a:pt x="17" y="28"/>
                  </a:cubicBezTo>
                  <a:cubicBezTo>
                    <a:pt x="18" y="29"/>
                    <a:pt x="18" y="30"/>
                    <a:pt x="18" y="31"/>
                  </a:cubicBezTo>
                  <a:cubicBezTo>
                    <a:pt x="18" y="31"/>
                    <a:pt x="18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9" y="32"/>
                    <a:pt x="19" y="32"/>
                  </a:cubicBezTo>
                  <a:cubicBezTo>
                    <a:pt x="20" y="32"/>
                    <a:pt x="20" y="32"/>
                    <a:pt x="20" y="33"/>
                  </a:cubicBezTo>
                  <a:cubicBezTo>
                    <a:pt x="20" y="32"/>
                    <a:pt x="20" y="31"/>
                    <a:pt x="20" y="30"/>
                  </a:cubicBezTo>
                  <a:cubicBezTo>
                    <a:pt x="20" y="28"/>
                    <a:pt x="20" y="25"/>
                    <a:pt x="19" y="20"/>
                  </a:cubicBezTo>
                  <a:cubicBezTo>
                    <a:pt x="18" y="15"/>
                    <a:pt x="18" y="11"/>
                    <a:pt x="18" y="7"/>
                  </a:cubicBezTo>
                  <a:cubicBezTo>
                    <a:pt x="18" y="5"/>
                    <a:pt x="18" y="3"/>
                    <a:pt x="17" y="2"/>
                  </a:cubicBezTo>
                  <a:cubicBezTo>
                    <a:pt x="17" y="2"/>
                    <a:pt x="16" y="1"/>
                    <a:pt x="15" y="0"/>
                  </a:cubicBezTo>
                  <a:cubicBezTo>
                    <a:pt x="14" y="0"/>
                    <a:pt x="8" y="0"/>
                    <a:pt x="7" y="1"/>
                  </a:cubicBezTo>
                  <a:cubicBezTo>
                    <a:pt x="6" y="2"/>
                    <a:pt x="3" y="14"/>
                    <a:pt x="0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35"/>
            <p:cNvSpPr>
              <a:spLocks/>
            </p:cNvSpPr>
            <p:nvPr/>
          </p:nvSpPr>
          <p:spPr bwMode="auto">
            <a:xfrm>
              <a:off x="7656513" y="1471613"/>
              <a:ext cx="911225" cy="979488"/>
            </a:xfrm>
            <a:custGeom>
              <a:avLst/>
              <a:gdLst>
                <a:gd name="T0" fmla="*/ 3 w 358"/>
                <a:gd name="T1" fmla="*/ 25 h 385"/>
                <a:gd name="T2" fmla="*/ 5 w 358"/>
                <a:gd name="T3" fmla="*/ 34 h 385"/>
                <a:gd name="T4" fmla="*/ 6 w 358"/>
                <a:gd name="T5" fmla="*/ 72 h 385"/>
                <a:gd name="T6" fmla="*/ 13 w 358"/>
                <a:gd name="T7" fmla="*/ 95 h 385"/>
                <a:gd name="T8" fmla="*/ 17 w 358"/>
                <a:gd name="T9" fmla="*/ 127 h 385"/>
                <a:gd name="T10" fmla="*/ 19 w 358"/>
                <a:gd name="T11" fmla="*/ 148 h 385"/>
                <a:gd name="T12" fmla="*/ 17 w 358"/>
                <a:gd name="T13" fmla="*/ 165 h 385"/>
                <a:gd name="T14" fmla="*/ 23 w 358"/>
                <a:gd name="T15" fmla="*/ 183 h 385"/>
                <a:gd name="T16" fmla="*/ 27 w 358"/>
                <a:gd name="T17" fmla="*/ 196 h 385"/>
                <a:gd name="T18" fmla="*/ 25 w 358"/>
                <a:gd name="T19" fmla="*/ 219 h 385"/>
                <a:gd name="T20" fmla="*/ 16 w 358"/>
                <a:gd name="T21" fmla="*/ 236 h 385"/>
                <a:gd name="T22" fmla="*/ 20 w 358"/>
                <a:gd name="T23" fmla="*/ 249 h 385"/>
                <a:gd name="T24" fmla="*/ 30 w 358"/>
                <a:gd name="T25" fmla="*/ 385 h 385"/>
                <a:gd name="T26" fmla="*/ 286 w 358"/>
                <a:gd name="T27" fmla="*/ 355 h 385"/>
                <a:gd name="T28" fmla="*/ 270 w 358"/>
                <a:gd name="T29" fmla="*/ 340 h 385"/>
                <a:gd name="T30" fmla="*/ 257 w 358"/>
                <a:gd name="T31" fmla="*/ 327 h 385"/>
                <a:gd name="T32" fmla="*/ 253 w 358"/>
                <a:gd name="T33" fmla="*/ 321 h 385"/>
                <a:gd name="T34" fmla="*/ 237 w 358"/>
                <a:gd name="T35" fmla="*/ 315 h 385"/>
                <a:gd name="T36" fmla="*/ 216 w 358"/>
                <a:gd name="T37" fmla="*/ 306 h 385"/>
                <a:gd name="T38" fmla="*/ 206 w 358"/>
                <a:gd name="T39" fmla="*/ 294 h 385"/>
                <a:gd name="T40" fmla="*/ 210 w 358"/>
                <a:gd name="T41" fmla="*/ 284 h 385"/>
                <a:gd name="T42" fmla="*/ 212 w 358"/>
                <a:gd name="T43" fmla="*/ 272 h 385"/>
                <a:gd name="T44" fmla="*/ 210 w 358"/>
                <a:gd name="T45" fmla="*/ 261 h 385"/>
                <a:gd name="T46" fmla="*/ 214 w 358"/>
                <a:gd name="T47" fmla="*/ 252 h 385"/>
                <a:gd name="T48" fmla="*/ 210 w 358"/>
                <a:gd name="T49" fmla="*/ 243 h 385"/>
                <a:gd name="T50" fmla="*/ 205 w 358"/>
                <a:gd name="T51" fmla="*/ 226 h 385"/>
                <a:gd name="T52" fmla="*/ 221 w 358"/>
                <a:gd name="T53" fmla="*/ 205 h 385"/>
                <a:gd name="T54" fmla="*/ 228 w 358"/>
                <a:gd name="T55" fmla="*/ 163 h 385"/>
                <a:gd name="T56" fmla="*/ 239 w 358"/>
                <a:gd name="T57" fmla="*/ 151 h 385"/>
                <a:gd name="T58" fmla="*/ 249 w 358"/>
                <a:gd name="T59" fmla="*/ 140 h 385"/>
                <a:gd name="T60" fmla="*/ 354 w 358"/>
                <a:gd name="T61" fmla="*/ 62 h 385"/>
                <a:gd name="T62" fmla="*/ 343 w 358"/>
                <a:gd name="T63" fmla="*/ 60 h 385"/>
                <a:gd name="T64" fmla="*/ 322 w 358"/>
                <a:gd name="T65" fmla="*/ 55 h 385"/>
                <a:gd name="T66" fmla="*/ 311 w 358"/>
                <a:gd name="T67" fmla="*/ 54 h 385"/>
                <a:gd name="T68" fmla="*/ 298 w 358"/>
                <a:gd name="T69" fmla="*/ 53 h 385"/>
                <a:gd name="T70" fmla="*/ 278 w 358"/>
                <a:gd name="T71" fmla="*/ 57 h 385"/>
                <a:gd name="T72" fmla="*/ 240 w 358"/>
                <a:gd name="T73" fmla="*/ 44 h 385"/>
                <a:gd name="T74" fmla="*/ 224 w 358"/>
                <a:gd name="T75" fmla="*/ 47 h 385"/>
                <a:gd name="T76" fmla="*/ 193 w 358"/>
                <a:gd name="T77" fmla="*/ 34 h 385"/>
                <a:gd name="T78" fmla="*/ 198 w 358"/>
                <a:gd name="T79" fmla="*/ 28 h 385"/>
                <a:gd name="T80" fmla="*/ 203 w 358"/>
                <a:gd name="T81" fmla="*/ 24 h 385"/>
                <a:gd name="T82" fmla="*/ 188 w 358"/>
                <a:gd name="T83" fmla="*/ 24 h 385"/>
                <a:gd name="T84" fmla="*/ 156 w 358"/>
                <a:gd name="T85" fmla="*/ 29 h 385"/>
                <a:gd name="T86" fmla="*/ 121 w 358"/>
                <a:gd name="T87" fmla="*/ 18 h 385"/>
                <a:gd name="T88" fmla="*/ 114 w 358"/>
                <a:gd name="T89" fmla="*/ 12 h 385"/>
                <a:gd name="T90" fmla="*/ 111 w 358"/>
                <a:gd name="T91" fmla="*/ 9 h 385"/>
                <a:gd name="T92" fmla="*/ 107 w 358"/>
                <a:gd name="T93" fmla="*/ 3 h 385"/>
                <a:gd name="T94" fmla="*/ 99 w 358"/>
                <a:gd name="T95" fmla="*/ 7 h 385"/>
                <a:gd name="T96" fmla="*/ 83 w 358"/>
                <a:gd name="T97" fmla="*/ 1 h 385"/>
                <a:gd name="T98" fmla="*/ 3 w 358"/>
                <a:gd name="T99" fmla="*/ 8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8" h="385">
                  <a:moveTo>
                    <a:pt x="3" y="8"/>
                  </a:moveTo>
                  <a:cubicBezTo>
                    <a:pt x="5" y="10"/>
                    <a:pt x="7" y="13"/>
                    <a:pt x="4" y="18"/>
                  </a:cubicBezTo>
                  <a:cubicBezTo>
                    <a:pt x="0" y="23"/>
                    <a:pt x="2" y="24"/>
                    <a:pt x="3" y="25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5" y="27"/>
                    <a:pt x="7" y="29"/>
                    <a:pt x="5" y="33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4" y="38"/>
                    <a:pt x="3" y="44"/>
                    <a:pt x="6" y="54"/>
                  </a:cubicBezTo>
                  <a:cubicBezTo>
                    <a:pt x="8" y="61"/>
                    <a:pt x="7" y="65"/>
                    <a:pt x="6" y="68"/>
                  </a:cubicBezTo>
                  <a:cubicBezTo>
                    <a:pt x="6" y="70"/>
                    <a:pt x="6" y="71"/>
                    <a:pt x="6" y="72"/>
                  </a:cubicBezTo>
                  <a:cubicBezTo>
                    <a:pt x="7" y="74"/>
                    <a:pt x="8" y="77"/>
                    <a:pt x="9" y="79"/>
                  </a:cubicBezTo>
                  <a:cubicBezTo>
                    <a:pt x="11" y="83"/>
                    <a:pt x="12" y="86"/>
                    <a:pt x="13" y="89"/>
                  </a:cubicBezTo>
                  <a:cubicBezTo>
                    <a:pt x="13" y="90"/>
                    <a:pt x="13" y="92"/>
                    <a:pt x="13" y="95"/>
                  </a:cubicBezTo>
                  <a:cubicBezTo>
                    <a:pt x="13" y="99"/>
                    <a:pt x="12" y="105"/>
                    <a:pt x="14" y="108"/>
                  </a:cubicBezTo>
                  <a:cubicBezTo>
                    <a:pt x="14" y="109"/>
                    <a:pt x="15" y="110"/>
                    <a:pt x="15" y="111"/>
                  </a:cubicBezTo>
                  <a:cubicBezTo>
                    <a:pt x="18" y="115"/>
                    <a:pt x="21" y="121"/>
                    <a:pt x="17" y="127"/>
                  </a:cubicBezTo>
                  <a:cubicBezTo>
                    <a:pt x="15" y="131"/>
                    <a:pt x="17" y="134"/>
                    <a:pt x="18" y="138"/>
                  </a:cubicBezTo>
                  <a:cubicBezTo>
                    <a:pt x="19" y="140"/>
                    <a:pt x="20" y="142"/>
                    <a:pt x="20" y="144"/>
                  </a:cubicBezTo>
                  <a:cubicBezTo>
                    <a:pt x="19" y="145"/>
                    <a:pt x="19" y="147"/>
                    <a:pt x="19" y="148"/>
                  </a:cubicBezTo>
                  <a:cubicBezTo>
                    <a:pt x="18" y="150"/>
                    <a:pt x="17" y="152"/>
                    <a:pt x="18" y="154"/>
                  </a:cubicBezTo>
                  <a:cubicBezTo>
                    <a:pt x="19" y="157"/>
                    <a:pt x="18" y="159"/>
                    <a:pt x="18" y="161"/>
                  </a:cubicBezTo>
                  <a:cubicBezTo>
                    <a:pt x="17" y="162"/>
                    <a:pt x="17" y="164"/>
                    <a:pt x="17" y="165"/>
                  </a:cubicBezTo>
                  <a:cubicBezTo>
                    <a:pt x="17" y="168"/>
                    <a:pt x="17" y="169"/>
                    <a:pt x="20" y="174"/>
                  </a:cubicBezTo>
                  <a:cubicBezTo>
                    <a:pt x="21" y="177"/>
                    <a:pt x="22" y="179"/>
                    <a:pt x="22" y="180"/>
                  </a:cubicBezTo>
                  <a:cubicBezTo>
                    <a:pt x="23" y="181"/>
                    <a:pt x="23" y="182"/>
                    <a:pt x="23" y="183"/>
                  </a:cubicBezTo>
                  <a:cubicBezTo>
                    <a:pt x="24" y="183"/>
                    <a:pt x="24" y="184"/>
                    <a:pt x="25" y="184"/>
                  </a:cubicBezTo>
                  <a:cubicBezTo>
                    <a:pt x="27" y="186"/>
                    <a:pt x="30" y="188"/>
                    <a:pt x="29" y="192"/>
                  </a:cubicBezTo>
                  <a:cubicBezTo>
                    <a:pt x="29" y="194"/>
                    <a:pt x="28" y="195"/>
                    <a:pt x="27" y="196"/>
                  </a:cubicBezTo>
                  <a:cubicBezTo>
                    <a:pt x="26" y="198"/>
                    <a:pt x="25" y="200"/>
                    <a:pt x="25" y="202"/>
                  </a:cubicBezTo>
                  <a:cubicBezTo>
                    <a:pt x="25" y="204"/>
                    <a:pt x="25" y="204"/>
                    <a:pt x="25" y="204"/>
                  </a:cubicBezTo>
                  <a:cubicBezTo>
                    <a:pt x="25" y="208"/>
                    <a:pt x="25" y="217"/>
                    <a:pt x="25" y="219"/>
                  </a:cubicBezTo>
                  <a:cubicBezTo>
                    <a:pt x="28" y="222"/>
                    <a:pt x="28" y="225"/>
                    <a:pt x="27" y="227"/>
                  </a:cubicBezTo>
                  <a:cubicBezTo>
                    <a:pt x="26" y="229"/>
                    <a:pt x="23" y="231"/>
                    <a:pt x="21" y="231"/>
                  </a:cubicBezTo>
                  <a:cubicBezTo>
                    <a:pt x="18" y="231"/>
                    <a:pt x="17" y="234"/>
                    <a:pt x="16" y="236"/>
                  </a:cubicBezTo>
                  <a:cubicBezTo>
                    <a:pt x="15" y="238"/>
                    <a:pt x="15" y="240"/>
                    <a:pt x="17" y="242"/>
                  </a:cubicBezTo>
                  <a:cubicBezTo>
                    <a:pt x="20" y="244"/>
                    <a:pt x="20" y="244"/>
                    <a:pt x="20" y="249"/>
                  </a:cubicBezTo>
                  <a:cubicBezTo>
                    <a:pt x="20" y="249"/>
                    <a:pt x="20" y="249"/>
                    <a:pt x="20" y="249"/>
                  </a:cubicBezTo>
                  <a:cubicBezTo>
                    <a:pt x="21" y="253"/>
                    <a:pt x="27" y="254"/>
                    <a:pt x="30" y="255"/>
                  </a:cubicBezTo>
                  <a:cubicBezTo>
                    <a:pt x="30" y="255"/>
                    <a:pt x="31" y="255"/>
                    <a:pt x="31" y="255"/>
                  </a:cubicBezTo>
                  <a:cubicBezTo>
                    <a:pt x="31" y="257"/>
                    <a:pt x="30" y="374"/>
                    <a:pt x="30" y="385"/>
                  </a:cubicBezTo>
                  <a:cubicBezTo>
                    <a:pt x="290" y="381"/>
                    <a:pt x="290" y="381"/>
                    <a:pt x="290" y="381"/>
                  </a:cubicBezTo>
                  <a:cubicBezTo>
                    <a:pt x="290" y="377"/>
                    <a:pt x="290" y="360"/>
                    <a:pt x="289" y="358"/>
                  </a:cubicBezTo>
                  <a:cubicBezTo>
                    <a:pt x="289" y="356"/>
                    <a:pt x="287" y="355"/>
                    <a:pt x="286" y="355"/>
                  </a:cubicBezTo>
                  <a:cubicBezTo>
                    <a:pt x="285" y="355"/>
                    <a:pt x="285" y="355"/>
                    <a:pt x="285" y="355"/>
                  </a:cubicBezTo>
                  <a:cubicBezTo>
                    <a:pt x="284" y="355"/>
                    <a:pt x="280" y="351"/>
                    <a:pt x="279" y="350"/>
                  </a:cubicBezTo>
                  <a:cubicBezTo>
                    <a:pt x="279" y="349"/>
                    <a:pt x="271" y="342"/>
                    <a:pt x="270" y="340"/>
                  </a:cubicBezTo>
                  <a:cubicBezTo>
                    <a:pt x="269" y="340"/>
                    <a:pt x="268" y="339"/>
                    <a:pt x="267" y="338"/>
                  </a:cubicBezTo>
                  <a:cubicBezTo>
                    <a:pt x="264" y="337"/>
                    <a:pt x="260" y="335"/>
                    <a:pt x="259" y="333"/>
                  </a:cubicBezTo>
                  <a:cubicBezTo>
                    <a:pt x="256" y="331"/>
                    <a:pt x="257" y="329"/>
                    <a:pt x="257" y="327"/>
                  </a:cubicBezTo>
                  <a:cubicBezTo>
                    <a:pt x="258" y="326"/>
                    <a:pt x="258" y="326"/>
                    <a:pt x="258" y="325"/>
                  </a:cubicBezTo>
                  <a:cubicBezTo>
                    <a:pt x="258" y="323"/>
                    <a:pt x="257" y="323"/>
                    <a:pt x="255" y="322"/>
                  </a:cubicBezTo>
                  <a:cubicBezTo>
                    <a:pt x="254" y="322"/>
                    <a:pt x="253" y="321"/>
                    <a:pt x="253" y="321"/>
                  </a:cubicBezTo>
                  <a:cubicBezTo>
                    <a:pt x="252" y="320"/>
                    <a:pt x="250" y="320"/>
                    <a:pt x="249" y="320"/>
                  </a:cubicBezTo>
                  <a:cubicBezTo>
                    <a:pt x="247" y="320"/>
                    <a:pt x="245" y="320"/>
                    <a:pt x="243" y="320"/>
                  </a:cubicBezTo>
                  <a:cubicBezTo>
                    <a:pt x="239" y="319"/>
                    <a:pt x="238" y="317"/>
                    <a:pt x="237" y="315"/>
                  </a:cubicBezTo>
                  <a:cubicBezTo>
                    <a:pt x="236" y="315"/>
                    <a:pt x="236" y="314"/>
                    <a:pt x="235" y="313"/>
                  </a:cubicBezTo>
                  <a:cubicBezTo>
                    <a:pt x="233" y="311"/>
                    <a:pt x="229" y="310"/>
                    <a:pt x="227" y="310"/>
                  </a:cubicBezTo>
                  <a:cubicBezTo>
                    <a:pt x="225" y="309"/>
                    <a:pt x="219" y="309"/>
                    <a:pt x="216" y="306"/>
                  </a:cubicBezTo>
                  <a:cubicBezTo>
                    <a:pt x="214" y="304"/>
                    <a:pt x="213" y="303"/>
                    <a:pt x="209" y="301"/>
                  </a:cubicBezTo>
                  <a:cubicBezTo>
                    <a:pt x="205" y="299"/>
                    <a:pt x="206" y="296"/>
                    <a:pt x="206" y="295"/>
                  </a:cubicBezTo>
                  <a:cubicBezTo>
                    <a:pt x="206" y="294"/>
                    <a:pt x="206" y="294"/>
                    <a:pt x="206" y="294"/>
                  </a:cubicBezTo>
                  <a:cubicBezTo>
                    <a:pt x="207" y="293"/>
                    <a:pt x="207" y="292"/>
                    <a:pt x="209" y="290"/>
                  </a:cubicBezTo>
                  <a:cubicBezTo>
                    <a:pt x="209" y="290"/>
                    <a:pt x="209" y="289"/>
                    <a:pt x="210" y="288"/>
                  </a:cubicBezTo>
                  <a:cubicBezTo>
                    <a:pt x="212" y="286"/>
                    <a:pt x="211" y="285"/>
                    <a:pt x="210" y="284"/>
                  </a:cubicBezTo>
                  <a:cubicBezTo>
                    <a:pt x="209" y="283"/>
                    <a:pt x="209" y="281"/>
                    <a:pt x="210" y="279"/>
                  </a:cubicBezTo>
                  <a:cubicBezTo>
                    <a:pt x="210" y="278"/>
                    <a:pt x="210" y="278"/>
                    <a:pt x="211" y="277"/>
                  </a:cubicBezTo>
                  <a:cubicBezTo>
                    <a:pt x="211" y="275"/>
                    <a:pt x="212" y="273"/>
                    <a:pt x="212" y="272"/>
                  </a:cubicBezTo>
                  <a:cubicBezTo>
                    <a:pt x="212" y="271"/>
                    <a:pt x="212" y="270"/>
                    <a:pt x="211" y="269"/>
                  </a:cubicBezTo>
                  <a:cubicBezTo>
                    <a:pt x="211" y="268"/>
                    <a:pt x="211" y="268"/>
                    <a:pt x="211" y="267"/>
                  </a:cubicBezTo>
                  <a:cubicBezTo>
                    <a:pt x="210" y="266"/>
                    <a:pt x="210" y="264"/>
                    <a:pt x="210" y="261"/>
                  </a:cubicBezTo>
                  <a:cubicBezTo>
                    <a:pt x="210" y="260"/>
                    <a:pt x="210" y="260"/>
                    <a:pt x="210" y="259"/>
                  </a:cubicBezTo>
                  <a:cubicBezTo>
                    <a:pt x="210" y="256"/>
                    <a:pt x="212" y="254"/>
                    <a:pt x="213" y="253"/>
                  </a:cubicBezTo>
                  <a:cubicBezTo>
                    <a:pt x="214" y="252"/>
                    <a:pt x="214" y="252"/>
                    <a:pt x="214" y="252"/>
                  </a:cubicBezTo>
                  <a:cubicBezTo>
                    <a:pt x="215" y="251"/>
                    <a:pt x="215" y="250"/>
                    <a:pt x="215" y="249"/>
                  </a:cubicBezTo>
                  <a:cubicBezTo>
                    <a:pt x="215" y="249"/>
                    <a:pt x="215" y="249"/>
                    <a:pt x="214" y="248"/>
                  </a:cubicBezTo>
                  <a:cubicBezTo>
                    <a:pt x="212" y="247"/>
                    <a:pt x="211" y="246"/>
                    <a:pt x="210" y="243"/>
                  </a:cubicBezTo>
                  <a:cubicBezTo>
                    <a:pt x="209" y="241"/>
                    <a:pt x="209" y="240"/>
                    <a:pt x="207" y="240"/>
                  </a:cubicBezTo>
                  <a:cubicBezTo>
                    <a:pt x="205" y="240"/>
                    <a:pt x="204" y="239"/>
                    <a:pt x="202" y="236"/>
                  </a:cubicBezTo>
                  <a:cubicBezTo>
                    <a:pt x="200" y="232"/>
                    <a:pt x="205" y="226"/>
                    <a:pt x="205" y="226"/>
                  </a:cubicBezTo>
                  <a:cubicBezTo>
                    <a:pt x="205" y="226"/>
                    <a:pt x="205" y="226"/>
                    <a:pt x="205" y="225"/>
                  </a:cubicBezTo>
                  <a:cubicBezTo>
                    <a:pt x="207" y="224"/>
                    <a:pt x="209" y="222"/>
                    <a:pt x="212" y="215"/>
                  </a:cubicBezTo>
                  <a:cubicBezTo>
                    <a:pt x="215" y="207"/>
                    <a:pt x="218" y="206"/>
                    <a:pt x="221" y="205"/>
                  </a:cubicBezTo>
                  <a:cubicBezTo>
                    <a:pt x="224" y="205"/>
                    <a:pt x="227" y="202"/>
                    <a:pt x="228" y="201"/>
                  </a:cubicBezTo>
                  <a:cubicBezTo>
                    <a:pt x="228" y="200"/>
                    <a:pt x="228" y="197"/>
                    <a:pt x="228" y="186"/>
                  </a:cubicBezTo>
                  <a:cubicBezTo>
                    <a:pt x="228" y="177"/>
                    <a:pt x="229" y="164"/>
                    <a:pt x="228" y="163"/>
                  </a:cubicBezTo>
                  <a:cubicBezTo>
                    <a:pt x="227" y="161"/>
                    <a:pt x="230" y="160"/>
                    <a:pt x="232" y="158"/>
                  </a:cubicBezTo>
                  <a:cubicBezTo>
                    <a:pt x="233" y="158"/>
                    <a:pt x="234" y="157"/>
                    <a:pt x="235" y="157"/>
                  </a:cubicBezTo>
                  <a:cubicBezTo>
                    <a:pt x="237" y="155"/>
                    <a:pt x="238" y="152"/>
                    <a:pt x="239" y="151"/>
                  </a:cubicBezTo>
                  <a:cubicBezTo>
                    <a:pt x="239" y="151"/>
                    <a:pt x="239" y="151"/>
                    <a:pt x="239" y="151"/>
                  </a:cubicBezTo>
                  <a:cubicBezTo>
                    <a:pt x="238" y="149"/>
                    <a:pt x="239" y="147"/>
                    <a:pt x="242" y="145"/>
                  </a:cubicBezTo>
                  <a:cubicBezTo>
                    <a:pt x="244" y="143"/>
                    <a:pt x="246" y="142"/>
                    <a:pt x="249" y="140"/>
                  </a:cubicBezTo>
                  <a:cubicBezTo>
                    <a:pt x="260" y="131"/>
                    <a:pt x="280" y="116"/>
                    <a:pt x="289" y="104"/>
                  </a:cubicBezTo>
                  <a:cubicBezTo>
                    <a:pt x="301" y="88"/>
                    <a:pt x="303" y="85"/>
                    <a:pt x="339" y="72"/>
                  </a:cubicBezTo>
                  <a:cubicBezTo>
                    <a:pt x="344" y="69"/>
                    <a:pt x="353" y="64"/>
                    <a:pt x="354" y="62"/>
                  </a:cubicBezTo>
                  <a:cubicBezTo>
                    <a:pt x="354" y="62"/>
                    <a:pt x="354" y="62"/>
                    <a:pt x="354" y="62"/>
                  </a:cubicBezTo>
                  <a:cubicBezTo>
                    <a:pt x="358" y="60"/>
                    <a:pt x="358" y="60"/>
                    <a:pt x="358" y="60"/>
                  </a:cubicBezTo>
                  <a:cubicBezTo>
                    <a:pt x="352" y="61"/>
                    <a:pt x="345" y="62"/>
                    <a:pt x="343" y="60"/>
                  </a:cubicBezTo>
                  <a:cubicBezTo>
                    <a:pt x="341" y="57"/>
                    <a:pt x="335" y="53"/>
                    <a:pt x="333" y="54"/>
                  </a:cubicBezTo>
                  <a:cubicBezTo>
                    <a:pt x="332" y="54"/>
                    <a:pt x="330" y="54"/>
                    <a:pt x="329" y="55"/>
                  </a:cubicBezTo>
                  <a:cubicBezTo>
                    <a:pt x="326" y="56"/>
                    <a:pt x="324" y="56"/>
                    <a:pt x="322" y="55"/>
                  </a:cubicBezTo>
                  <a:cubicBezTo>
                    <a:pt x="322" y="55"/>
                    <a:pt x="321" y="54"/>
                    <a:pt x="321" y="54"/>
                  </a:cubicBezTo>
                  <a:cubicBezTo>
                    <a:pt x="320" y="52"/>
                    <a:pt x="319" y="51"/>
                    <a:pt x="317" y="51"/>
                  </a:cubicBezTo>
                  <a:cubicBezTo>
                    <a:pt x="315" y="51"/>
                    <a:pt x="313" y="52"/>
                    <a:pt x="311" y="54"/>
                  </a:cubicBezTo>
                  <a:cubicBezTo>
                    <a:pt x="308" y="57"/>
                    <a:pt x="305" y="58"/>
                    <a:pt x="303" y="58"/>
                  </a:cubicBezTo>
                  <a:cubicBezTo>
                    <a:pt x="301" y="58"/>
                    <a:pt x="300" y="56"/>
                    <a:pt x="299" y="54"/>
                  </a:cubicBezTo>
                  <a:cubicBezTo>
                    <a:pt x="299" y="54"/>
                    <a:pt x="299" y="53"/>
                    <a:pt x="298" y="53"/>
                  </a:cubicBezTo>
                  <a:cubicBezTo>
                    <a:pt x="296" y="50"/>
                    <a:pt x="291" y="48"/>
                    <a:pt x="290" y="48"/>
                  </a:cubicBezTo>
                  <a:cubicBezTo>
                    <a:pt x="289" y="49"/>
                    <a:pt x="288" y="49"/>
                    <a:pt x="287" y="50"/>
                  </a:cubicBezTo>
                  <a:cubicBezTo>
                    <a:pt x="285" y="52"/>
                    <a:pt x="281" y="55"/>
                    <a:pt x="278" y="57"/>
                  </a:cubicBezTo>
                  <a:cubicBezTo>
                    <a:pt x="273" y="59"/>
                    <a:pt x="262" y="60"/>
                    <a:pt x="259" y="56"/>
                  </a:cubicBezTo>
                  <a:cubicBezTo>
                    <a:pt x="257" y="51"/>
                    <a:pt x="253" y="45"/>
                    <a:pt x="248" y="46"/>
                  </a:cubicBezTo>
                  <a:cubicBezTo>
                    <a:pt x="244" y="47"/>
                    <a:pt x="242" y="45"/>
                    <a:pt x="240" y="44"/>
                  </a:cubicBezTo>
                  <a:cubicBezTo>
                    <a:pt x="238" y="43"/>
                    <a:pt x="237" y="42"/>
                    <a:pt x="236" y="41"/>
                  </a:cubicBezTo>
                  <a:cubicBezTo>
                    <a:pt x="234" y="40"/>
                    <a:pt x="233" y="42"/>
                    <a:pt x="231" y="44"/>
                  </a:cubicBezTo>
                  <a:cubicBezTo>
                    <a:pt x="229" y="45"/>
                    <a:pt x="226" y="47"/>
                    <a:pt x="224" y="47"/>
                  </a:cubicBezTo>
                  <a:cubicBezTo>
                    <a:pt x="223" y="47"/>
                    <a:pt x="221" y="46"/>
                    <a:pt x="220" y="44"/>
                  </a:cubicBezTo>
                  <a:cubicBezTo>
                    <a:pt x="215" y="37"/>
                    <a:pt x="211" y="34"/>
                    <a:pt x="208" y="35"/>
                  </a:cubicBezTo>
                  <a:cubicBezTo>
                    <a:pt x="205" y="35"/>
                    <a:pt x="198" y="35"/>
                    <a:pt x="193" y="34"/>
                  </a:cubicBezTo>
                  <a:cubicBezTo>
                    <a:pt x="193" y="34"/>
                    <a:pt x="191" y="33"/>
                    <a:pt x="190" y="32"/>
                  </a:cubicBezTo>
                  <a:cubicBezTo>
                    <a:pt x="190" y="30"/>
                    <a:pt x="193" y="29"/>
                    <a:pt x="194" y="29"/>
                  </a:cubicBezTo>
                  <a:cubicBezTo>
                    <a:pt x="195" y="29"/>
                    <a:pt x="196" y="28"/>
                    <a:pt x="198" y="28"/>
                  </a:cubicBezTo>
                  <a:cubicBezTo>
                    <a:pt x="200" y="28"/>
                    <a:pt x="204" y="28"/>
                    <a:pt x="206" y="27"/>
                  </a:cubicBezTo>
                  <a:cubicBezTo>
                    <a:pt x="207" y="26"/>
                    <a:pt x="207" y="26"/>
                    <a:pt x="207" y="26"/>
                  </a:cubicBezTo>
                  <a:cubicBezTo>
                    <a:pt x="207" y="25"/>
                    <a:pt x="204" y="25"/>
                    <a:pt x="203" y="24"/>
                  </a:cubicBezTo>
                  <a:cubicBezTo>
                    <a:pt x="202" y="24"/>
                    <a:pt x="202" y="24"/>
                    <a:pt x="202" y="24"/>
                  </a:cubicBezTo>
                  <a:cubicBezTo>
                    <a:pt x="199" y="23"/>
                    <a:pt x="198" y="23"/>
                    <a:pt x="194" y="23"/>
                  </a:cubicBezTo>
                  <a:cubicBezTo>
                    <a:pt x="191" y="23"/>
                    <a:pt x="190" y="23"/>
                    <a:pt x="188" y="24"/>
                  </a:cubicBezTo>
                  <a:cubicBezTo>
                    <a:pt x="187" y="24"/>
                    <a:pt x="186" y="24"/>
                    <a:pt x="185" y="24"/>
                  </a:cubicBezTo>
                  <a:cubicBezTo>
                    <a:pt x="183" y="24"/>
                    <a:pt x="180" y="25"/>
                    <a:pt x="176" y="26"/>
                  </a:cubicBezTo>
                  <a:cubicBezTo>
                    <a:pt x="164" y="29"/>
                    <a:pt x="158" y="31"/>
                    <a:pt x="156" y="29"/>
                  </a:cubicBezTo>
                  <a:cubicBezTo>
                    <a:pt x="156" y="29"/>
                    <a:pt x="155" y="28"/>
                    <a:pt x="154" y="27"/>
                  </a:cubicBezTo>
                  <a:cubicBezTo>
                    <a:pt x="153" y="26"/>
                    <a:pt x="152" y="24"/>
                    <a:pt x="151" y="24"/>
                  </a:cubicBezTo>
                  <a:cubicBezTo>
                    <a:pt x="148" y="25"/>
                    <a:pt x="124" y="19"/>
                    <a:pt x="121" y="18"/>
                  </a:cubicBezTo>
                  <a:cubicBezTo>
                    <a:pt x="121" y="18"/>
                    <a:pt x="121" y="18"/>
                    <a:pt x="121" y="18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18" y="17"/>
                    <a:pt x="116" y="16"/>
                    <a:pt x="114" y="12"/>
                  </a:cubicBezTo>
                  <a:cubicBezTo>
                    <a:pt x="113" y="11"/>
                    <a:pt x="112" y="10"/>
                    <a:pt x="112" y="10"/>
                  </a:cubicBezTo>
                  <a:cubicBezTo>
                    <a:pt x="112" y="9"/>
                    <a:pt x="111" y="9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9"/>
                    <a:pt x="110" y="9"/>
                    <a:pt x="110" y="9"/>
                  </a:cubicBezTo>
                  <a:cubicBezTo>
                    <a:pt x="108" y="8"/>
                    <a:pt x="108" y="7"/>
                    <a:pt x="108" y="6"/>
                  </a:cubicBezTo>
                  <a:cubicBezTo>
                    <a:pt x="108" y="5"/>
                    <a:pt x="108" y="5"/>
                    <a:pt x="107" y="3"/>
                  </a:cubicBezTo>
                  <a:cubicBezTo>
                    <a:pt x="107" y="3"/>
                    <a:pt x="107" y="2"/>
                    <a:pt x="107" y="2"/>
                  </a:cubicBezTo>
                  <a:cubicBezTo>
                    <a:pt x="106" y="2"/>
                    <a:pt x="106" y="3"/>
                    <a:pt x="105" y="4"/>
                  </a:cubicBezTo>
                  <a:cubicBezTo>
                    <a:pt x="103" y="4"/>
                    <a:pt x="102" y="6"/>
                    <a:pt x="99" y="7"/>
                  </a:cubicBezTo>
                  <a:cubicBezTo>
                    <a:pt x="97" y="8"/>
                    <a:pt x="95" y="9"/>
                    <a:pt x="94" y="8"/>
                  </a:cubicBezTo>
                  <a:cubicBezTo>
                    <a:pt x="91" y="6"/>
                    <a:pt x="92" y="2"/>
                    <a:pt x="92" y="0"/>
                  </a:cubicBezTo>
                  <a:cubicBezTo>
                    <a:pt x="89" y="1"/>
                    <a:pt x="86" y="1"/>
                    <a:pt x="83" y="1"/>
                  </a:cubicBezTo>
                  <a:cubicBezTo>
                    <a:pt x="61" y="3"/>
                    <a:pt x="33" y="3"/>
                    <a:pt x="1" y="2"/>
                  </a:cubicBezTo>
                  <a:cubicBezTo>
                    <a:pt x="1" y="3"/>
                    <a:pt x="1" y="5"/>
                    <a:pt x="2" y="7"/>
                  </a:cubicBezTo>
                  <a:cubicBezTo>
                    <a:pt x="3" y="8"/>
                    <a:pt x="3" y="8"/>
                    <a:pt x="3" y="8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36"/>
            <p:cNvSpPr>
              <a:spLocks/>
            </p:cNvSpPr>
            <p:nvPr/>
          </p:nvSpPr>
          <p:spPr bwMode="auto">
            <a:xfrm>
              <a:off x="7656513" y="1471613"/>
              <a:ext cx="911225" cy="979488"/>
            </a:xfrm>
            <a:custGeom>
              <a:avLst/>
              <a:gdLst>
                <a:gd name="T0" fmla="*/ 3 w 358"/>
                <a:gd name="T1" fmla="*/ 25 h 385"/>
                <a:gd name="T2" fmla="*/ 5 w 358"/>
                <a:gd name="T3" fmla="*/ 34 h 385"/>
                <a:gd name="T4" fmla="*/ 6 w 358"/>
                <a:gd name="T5" fmla="*/ 72 h 385"/>
                <a:gd name="T6" fmla="*/ 13 w 358"/>
                <a:gd name="T7" fmla="*/ 95 h 385"/>
                <a:gd name="T8" fmla="*/ 17 w 358"/>
                <a:gd name="T9" fmla="*/ 127 h 385"/>
                <a:gd name="T10" fmla="*/ 19 w 358"/>
                <a:gd name="T11" fmla="*/ 148 h 385"/>
                <a:gd name="T12" fmla="*/ 17 w 358"/>
                <a:gd name="T13" fmla="*/ 165 h 385"/>
                <a:gd name="T14" fmla="*/ 23 w 358"/>
                <a:gd name="T15" fmla="*/ 183 h 385"/>
                <a:gd name="T16" fmla="*/ 27 w 358"/>
                <a:gd name="T17" fmla="*/ 196 h 385"/>
                <a:gd name="T18" fmla="*/ 25 w 358"/>
                <a:gd name="T19" fmla="*/ 219 h 385"/>
                <a:gd name="T20" fmla="*/ 16 w 358"/>
                <a:gd name="T21" fmla="*/ 236 h 385"/>
                <a:gd name="T22" fmla="*/ 20 w 358"/>
                <a:gd name="T23" fmla="*/ 249 h 385"/>
                <a:gd name="T24" fmla="*/ 30 w 358"/>
                <a:gd name="T25" fmla="*/ 385 h 385"/>
                <a:gd name="T26" fmla="*/ 286 w 358"/>
                <a:gd name="T27" fmla="*/ 355 h 385"/>
                <a:gd name="T28" fmla="*/ 270 w 358"/>
                <a:gd name="T29" fmla="*/ 340 h 385"/>
                <a:gd name="T30" fmla="*/ 257 w 358"/>
                <a:gd name="T31" fmla="*/ 327 h 385"/>
                <a:gd name="T32" fmla="*/ 253 w 358"/>
                <a:gd name="T33" fmla="*/ 321 h 385"/>
                <a:gd name="T34" fmla="*/ 237 w 358"/>
                <a:gd name="T35" fmla="*/ 315 h 385"/>
                <a:gd name="T36" fmla="*/ 216 w 358"/>
                <a:gd name="T37" fmla="*/ 306 h 385"/>
                <a:gd name="T38" fmla="*/ 206 w 358"/>
                <a:gd name="T39" fmla="*/ 294 h 385"/>
                <a:gd name="T40" fmla="*/ 210 w 358"/>
                <a:gd name="T41" fmla="*/ 284 h 385"/>
                <a:gd name="T42" fmla="*/ 212 w 358"/>
                <a:gd name="T43" fmla="*/ 272 h 385"/>
                <a:gd name="T44" fmla="*/ 210 w 358"/>
                <a:gd name="T45" fmla="*/ 261 h 385"/>
                <a:gd name="T46" fmla="*/ 214 w 358"/>
                <a:gd name="T47" fmla="*/ 252 h 385"/>
                <a:gd name="T48" fmla="*/ 210 w 358"/>
                <a:gd name="T49" fmla="*/ 243 h 385"/>
                <a:gd name="T50" fmla="*/ 205 w 358"/>
                <a:gd name="T51" fmla="*/ 226 h 385"/>
                <a:gd name="T52" fmla="*/ 221 w 358"/>
                <a:gd name="T53" fmla="*/ 205 h 385"/>
                <a:gd name="T54" fmla="*/ 228 w 358"/>
                <a:gd name="T55" fmla="*/ 163 h 385"/>
                <a:gd name="T56" fmla="*/ 239 w 358"/>
                <a:gd name="T57" fmla="*/ 151 h 385"/>
                <a:gd name="T58" fmla="*/ 249 w 358"/>
                <a:gd name="T59" fmla="*/ 140 h 385"/>
                <a:gd name="T60" fmla="*/ 354 w 358"/>
                <a:gd name="T61" fmla="*/ 62 h 385"/>
                <a:gd name="T62" fmla="*/ 343 w 358"/>
                <a:gd name="T63" fmla="*/ 60 h 385"/>
                <a:gd name="T64" fmla="*/ 322 w 358"/>
                <a:gd name="T65" fmla="*/ 55 h 385"/>
                <a:gd name="T66" fmla="*/ 311 w 358"/>
                <a:gd name="T67" fmla="*/ 54 h 385"/>
                <a:gd name="T68" fmla="*/ 298 w 358"/>
                <a:gd name="T69" fmla="*/ 53 h 385"/>
                <a:gd name="T70" fmla="*/ 278 w 358"/>
                <a:gd name="T71" fmla="*/ 57 h 385"/>
                <a:gd name="T72" fmla="*/ 240 w 358"/>
                <a:gd name="T73" fmla="*/ 44 h 385"/>
                <a:gd name="T74" fmla="*/ 224 w 358"/>
                <a:gd name="T75" fmla="*/ 47 h 385"/>
                <a:gd name="T76" fmla="*/ 193 w 358"/>
                <a:gd name="T77" fmla="*/ 34 h 385"/>
                <a:gd name="T78" fmla="*/ 198 w 358"/>
                <a:gd name="T79" fmla="*/ 28 h 385"/>
                <a:gd name="T80" fmla="*/ 203 w 358"/>
                <a:gd name="T81" fmla="*/ 24 h 385"/>
                <a:gd name="T82" fmla="*/ 188 w 358"/>
                <a:gd name="T83" fmla="*/ 24 h 385"/>
                <a:gd name="T84" fmla="*/ 156 w 358"/>
                <a:gd name="T85" fmla="*/ 29 h 385"/>
                <a:gd name="T86" fmla="*/ 121 w 358"/>
                <a:gd name="T87" fmla="*/ 18 h 385"/>
                <a:gd name="T88" fmla="*/ 114 w 358"/>
                <a:gd name="T89" fmla="*/ 12 h 385"/>
                <a:gd name="T90" fmla="*/ 111 w 358"/>
                <a:gd name="T91" fmla="*/ 9 h 385"/>
                <a:gd name="T92" fmla="*/ 107 w 358"/>
                <a:gd name="T93" fmla="*/ 3 h 385"/>
                <a:gd name="T94" fmla="*/ 99 w 358"/>
                <a:gd name="T95" fmla="*/ 7 h 385"/>
                <a:gd name="T96" fmla="*/ 83 w 358"/>
                <a:gd name="T97" fmla="*/ 1 h 385"/>
                <a:gd name="T98" fmla="*/ 3 w 358"/>
                <a:gd name="T99" fmla="*/ 8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8" h="385">
                  <a:moveTo>
                    <a:pt x="3" y="8"/>
                  </a:moveTo>
                  <a:cubicBezTo>
                    <a:pt x="5" y="10"/>
                    <a:pt x="7" y="13"/>
                    <a:pt x="4" y="18"/>
                  </a:cubicBezTo>
                  <a:cubicBezTo>
                    <a:pt x="0" y="23"/>
                    <a:pt x="2" y="24"/>
                    <a:pt x="3" y="25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5" y="27"/>
                    <a:pt x="7" y="29"/>
                    <a:pt x="5" y="33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4" y="38"/>
                    <a:pt x="3" y="44"/>
                    <a:pt x="6" y="54"/>
                  </a:cubicBezTo>
                  <a:cubicBezTo>
                    <a:pt x="8" y="61"/>
                    <a:pt x="7" y="65"/>
                    <a:pt x="6" y="68"/>
                  </a:cubicBezTo>
                  <a:cubicBezTo>
                    <a:pt x="6" y="70"/>
                    <a:pt x="6" y="71"/>
                    <a:pt x="6" y="72"/>
                  </a:cubicBezTo>
                  <a:cubicBezTo>
                    <a:pt x="7" y="74"/>
                    <a:pt x="8" y="77"/>
                    <a:pt x="9" y="79"/>
                  </a:cubicBezTo>
                  <a:cubicBezTo>
                    <a:pt x="11" y="83"/>
                    <a:pt x="12" y="86"/>
                    <a:pt x="13" y="89"/>
                  </a:cubicBezTo>
                  <a:cubicBezTo>
                    <a:pt x="13" y="90"/>
                    <a:pt x="13" y="92"/>
                    <a:pt x="13" y="95"/>
                  </a:cubicBezTo>
                  <a:cubicBezTo>
                    <a:pt x="13" y="99"/>
                    <a:pt x="12" y="105"/>
                    <a:pt x="14" y="108"/>
                  </a:cubicBezTo>
                  <a:cubicBezTo>
                    <a:pt x="14" y="109"/>
                    <a:pt x="15" y="110"/>
                    <a:pt x="15" y="111"/>
                  </a:cubicBezTo>
                  <a:cubicBezTo>
                    <a:pt x="18" y="115"/>
                    <a:pt x="21" y="121"/>
                    <a:pt x="17" y="127"/>
                  </a:cubicBezTo>
                  <a:cubicBezTo>
                    <a:pt x="15" y="131"/>
                    <a:pt x="17" y="134"/>
                    <a:pt x="18" y="138"/>
                  </a:cubicBezTo>
                  <a:cubicBezTo>
                    <a:pt x="19" y="140"/>
                    <a:pt x="20" y="142"/>
                    <a:pt x="20" y="144"/>
                  </a:cubicBezTo>
                  <a:cubicBezTo>
                    <a:pt x="19" y="145"/>
                    <a:pt x="19" y="147"/>
                    <a:pt x="19" y="148"/>
                  </a:cubicBezTo>
                  <a:cubicBezTo>
                    <a:pt x="18" y="150"/>
                    <a:pt x="17" y="152"/>
                    <a:pt x="18" y="154"/>
                  </a:cubicBezTo>
                  <a:cubicBezTo>
                    <a:pt x="19" y="157"/>
                    <a:pt x="18" y="159"/>
                    <a:pt x="18" y="161"/>
                  </a:cubicBezTo>
                  <a:cubicBezTo>
                    <a:pt x="17" y="162"/>
                    <a:pt x="17" y="164"/>
                    <a:pt x="17" y="165"/>
                  </a:cubicBezTo>
                  <a:cubicBezTo>
                    <a:pt x="17" y="168"/>
                    <a:pt x="17" y="169"/>
                    <a:pt x="20" y="174"/>
                  </a:cubicBezTo>
                  <a:cubicBezTo>
                    <a:pt x="21" y="177"/>
                    <a:pt x="22" y="179"/>
                    <a:pt x="22" y="180"/>
                  </a:cubicBezTo>
                  <a:cubicBezTo>
                    <a:pt x="23" y="181"/>
                    <a:pt x="23" y="182"/>
                    <a:pt x="23" y="183"/>
                  </a:cubicBezTo>
                  <a:cubicBezTo>
                    <a:pt x="24" y="183"/>
                    <a:pt x="24" y="184"/>
                    <a:pt x="25" y="184"/>
                  </a:cubicBezTo>
                  <a:cubicBezTo>
                    <a:pt x="27" y="186"/>
                    <a:pt x="30" y="188"/>
                    <a:pt x="29" y="192"/>
                  </a:cubicBezTo>
                  <a:cubicBezTo>
                    <a:pt x="29" y="194"/>
                    <a:pt x="28" y="195"/>
                    <a:pt x="27" y="196"/>
                  </a:cubicBezTo>
                  <a:cubicBezTo>
                    <a:pt x="26" y="198"/>
                    <a:pt x="25" y="200"/>
                    <a:pt x="25" y="202"/>
                  </a:cubicBezTo>
                  <a:cubicBezTo>
                    <a:pt x="25" y="204"/>
                    <a:pt x="25" y="204"/>
                    <a:pt x="25" y="204"/>
                  </a:cubicBezTo>
                  <a:cubicBezTo>
                    <a:pt x="25" y="208"/>
                    <a:pt x="25" y="217"/>
                    <a:pt x="25" y="219"/>
                  </a:cubicBezTo>
                  <a:cubicBezTo>
                    <a:pt x="28" y="222"/>
                    <a:pt x="28" y="225"/>
                    <a:pt x="27" y="227"/>
                  </a:cubicBezTo>
                  <a:cubicBezTo>
                    <a:pt x="26" y="229"/>
                    <a:pt x="23" y="231"/>
                    <a:pt x="21" y="231"/>
                  </a:cubicBezTo>
                  <a:cubicBezTo>
                    <a:pt x="18" y="231"/>
                    <a:pt x="17" y="234"/>
                    <a:pt x="16" y="236"/>
                  </a:cubicBezTo>
                  <a:cubicBezTo>
                    <a:pt x="15" y="238"/>
                    <a:pt x="15" y="240"/>
                    <a:pt x="17" y="242"/>
                  </a:cubicBezTo>
                  <a:cubicBezTo>
                    <a:pt x="20" y="244"/>
                    <a:pt x="20" y="244"/>
                    <a:pt x="20" y="249"/>
                  </a:cubicBezTo>
                  <a:cubicBezTo>
                    <a:pt x="20" y="249"/>
                    <a:pt x="20" y="249"/>
                    <a:pt x="20" y="249"/>
                  </a:cubicBezTo>
                  <a:cubicBezTo>
                    <a:pt x="21" y="253"/>
                    <a:pt x="27" y="254"/>
                    <a:pt x="30" y="255"/>
                  </a:cubicBezTo>
                  <a:cubicBezTo>
                    <a:pt x="30" y="255"/>
                    <a:pt x="31" y="255"/>
                    <a:pt x="31" y="255"/>
                  </a:cubicBezTo>
                  <a:cubicBezTo>
                    <a:pt x="31" y="257"/>
                    <a:pt x="30" y="374"/>
                    <a:pt x="30" y="385"/>
                  </a:cubicBezTo>
                  <a:cubicBezTo>
                    <a:pt x="290" y="381"/>
                    <a:pt x="290" y="381"/>
                    <a:pt x="290" y="381"/>
                  </a:cubicBezTo>
                  <a:cubicBezTo>
                    <a:pt x="290" y="377"/>
                    <a:pt x="290" y="360"/>
                    <a:pt x="289" y="358"/>
                  </a:cubicBezTo>
                  <a:cubicBezTo>
                    <a:pt x="289" y="356"/>
                    <a:pt x="287" y="355"/>
                    <a:pt x="286" y="355"/>
                  </a:cubicBezTo>
                  <a:cubicBezTo>
                    <a:pt x="285" y="355"/>
                    <a:pt x="285" y="355"/>
                    <a:pt x="285" y="355"/>
                  </a:cubicBezTo>
                  <a:cubicBezTo>
                    <a:pt x="284" y="355"/>
                    <a:pt x="280" y="351"/>
                    <a:pt x="279" y="350"/>
                  </a:cubicBezTo>
                  <a:cubicBezTo>
                    <a:pt x="279" y="349"/>
                    <a:pt x="271" y="342"/>
                    <a:pt x="270" y="340"/>
                  </a:cubicBezTo>
                  <a:cubicBezTo>
                    <a:pt x="269" y="340"/>
                    <a:pt x="268" y="339"/>
                    <a:pt x="267" y="338"/>
                  </a:cubicBezTo>
                  <a:cubicBezTo>
                    <a:pt x="264" y="337"/>
                    <a:pt x="260" y="335"/>
                    <a:pt x="259" y="333"/>
                  </a:cubicBezTo>
                  <a:cubicBezTo>
                    <a:pt x="256" y="331"/>
                    <a:pt x="257" y="329"/>
                    <a:pt x="257" y="327"/>
                  </a:cubicBezTo>
                  <a:cubicBezTo>
                    <a:pt x="258" y="326"/>
                    <a:pt x="258" y="326"/>
                    <a:pt x="258" y="325"/>
                  </a:cubicBezTo>
                  <a:cubicBezTo>
                    <a:pt x="258" y="323"/>
                    <a:pt x="257" y="323"/>
                    <a:pt x="255" y="322"/>
                  </a:cubicBezTo>
                  <a:cubicBezTo>
                    <a:pt x="254" y="322"/>
                    <a:pt x="253" y="321"/>
                    <a:pt x="253" y="321"/>
                  </a:cubicBezTo>
                  <a:cubicBezTo>
                    <a:pt x="252" y="320"/>
                    <a:pt x="250" y="320"/>
                    <a:pt x="249" y="320"/>
                  </a:cubicBezTo>
                  <a:cubicBezTo>
                    <a:pt x="247" y="320"/>
                    <a:pt x="245" y="320"/>
                    <a:pt x="243" y="320"/>
                  </a:cubicBezTo>
                  <a:cubicBezTo>
                    <a:pt x="239" y="319"/>
                    <a:pt x="238" y="317"/>
                    <a:pt x="237" y="315"/>
                  </a:cubicBezTo>
                  <a:cubicBezTo>
                    <a:pt x="236" y="315"/>
                    <a:pt x="236" y="314"/>
                    <a:pt x="235" y="313"/>
                  </a:cubicBezTo>
                  <a:cubicBezTo>
                    <a:pt x="233" y="311"/>
                    <a:pt x="229" y="310"/>
                    <a:pt x="227" y="310"/>
                  </a:cubicBezTo>
                  <a:cubicBezTo>
                    <a:pt x="225" y="309"/>
                    <a:pt x="219" y="309"/>
                    <a:pt x="216" y="306"/>
                  </a:cubicBezTo>
                  <a:cubicBezTo>
                    <a:pt x="214" y="304"/>
                    <a:pt x="213" y="303"/>
                    <a:pt x="209" y="301"/>
                  </a:cubicBezTo>
                  <a:cubicBezTo>
                    <a:pt x="205" y="299"/>
                    <a:pt x="206" y="296"/>
                    <a:pt x="206" y="295"/>
                  </a:cubicBezTo>
                  <a:cubicBezTo>
                    <a:pt x="206" y="294"/>
                    <a:pt x="206" y="294"/>
                    <a:pt x="206" y="294"/>
                  </a:cubicBezTo>
                  <a:cubicBezTo>
                    <a:pt x="207" y="293"/>
                    <a:pt x="207" y="292"/>
                    <a:pt x="209" y="290"/>
                  </a:cubicBezTo>
                  <a:cubicBezTo>
                    <a:pt x="209" y="290"/>
                    <a:pt x="209" y="289"/>
                    <a:pt x="210" y="288"/>
                  </a:cubicBezTo>
                  <a:cubicBezTo>
                    <a:pt x="212" y="286"/>
                    <a:pt x="211" y="285"/>
                    <a:pt x="210" y="284"/>
                  </a:cubicBezTo>
                  <a:cubicBezTo>
                    <a:pt x="209" y="283"/>
                    <a:pt x="209" y="281"/>
                    <a:pt x="210" y="279"/>
                  </a:cubicBezTo>
                  <a:cubicBezTo>
                    <a:pt x="210" y="278"/>
                    <a:pt x="210" y="278"/>
                    <a:pt x="211" y="277"/>
                  </a:cubicBezTo>
                  <a:cubicBezTo>
                    <a:pt x="211" y="275"/>
                    <a:pt x="212" y="273"/>
                    <a:pt x="212" y="272"/>
                  </a:cubicBezTo>
                  <a:cubicBezTo>
                    <a:pt x="212" y="271"/>
                    <a:pt x="212" y="270"/>
                    <a:pt x="211" y="269"/>
                  </a:cubicBezTo>
                  <a:cubicBezTo>
                    <a:pt x="211" y="268"/>
                    <a:pt x="211" y="268"/>
                    <a:pt x="211" y="267"/>
                  </a:cubicBezTo>
                  <a:cubicBezTo>
                    <a:pt x="210" y="266"/>
                    <a:pt x="210" y="264"/>
                    <a:pt x="210" y="261"/>
                  </a:cubicBezTo>
                  <a:cubicBezTo>
                    <a:pt x="210" y="260"/>
                    <a:pt x="210" y="260"/>
                    <a:pt x="210" y="259"/>
                  </a:cubicBezTo>
                  <a:cubicBezTo>
                    <a:pt x="210" y="256"/>
                    <a:pt x="212" y="254"/>
                    <a:pt x="213" y="253"/>
                  </a:cubicBezTo>
                  <a:cubicBezTo>
                    <a:pt x="214" y="252"/>
                    <a:pt x="214" y="252"/>
                    <a:pt x="214" y="252"/>
                  </a:cubicBezTo>
                  <a:cubicBezTo>
                    <a:pt x="215" y="251"/>
                    <a:pt x="215" y="250"/>
                    <a:pt x="215" y="249"/>
                  </a:cubicBezTo>
                  <a:cubicBezTo>
                    <a:pt x="215" y="249"/>
                    <a:pt x="215" y="249"/>
                    <a:pt x="214" y="248"/>
                  </a:cubicBezTo>
                  <a:cubicBezTo>
                    <a:pt x="212" y="247"/>
                    <a:pt x="211" y="246"/>
                    <a:pt x="210" y="243"/>
                  </a:cubicBezTo>
                  <a:cubicBezTo>
                    <a:pt x="209" y="241"/>
                    <a:pt x="209" y="240"/>
                    <a:pt x="207" y="240"/>
                  </a:cubicBezTo>
                  <a:cubicBezTo>
                    <a:pt x="205" y="240"/>
                    <a:pt x="204" y="239"/>
                    <a:pt x="202" y="236"/>
                  </a:cubicBezTo>
                  <a:cubicBezTo>
                    <a:pt x="200" y="232"/>
                    <a:pt x="205" y="226"/>
                    <a:pt x="205" y="226"/>
                  </a:cubicBezTo>
                  <a:cubicBezTo>
                    <a:pt x="205" y="226"/>
                    <a:pt x="205" y="226"/>
                    <a:pt x="205" y="225"/>
                  </a:cubicBezTo>
                  <a:cubicBezTo>
                    <a:pt x="207" y="224"/>
                    <a:pt x="209" y="222"/>
                    <a:pt x="212" y="215"/>
                  </a:cubicBezTo>
                  <a:cubicBezTo>
                    <a:pt x="215" y="207"/>
                    <a:pt x="218" y="206"/>
                    <a:pt x="221" y="205"/>
                  </a:cubicBezTo>
                  <a:cubicBezTo>
                    <a:pt x="224" y="205"/>
                    <a:pt x="227" y="202"/>
                    <a:pt x="228" y="201"/>
                  </a:cubicBezTo>
                  <a:cubicBezTo>
                    <a:pt x="228" y="200"/>
                    <a:pt x="228" y="197"/>
                    <a:pt x="228" y="186"/>
                  </a:cubicBezTo>
                  <a:cubicBezTo>
                    <a:pt x="228" y="177"/>
                    <a:pt x="229" y="164"/>
                    <a:pt x="228" y="163"/>
                  </a:cubicBezTo>
                  <a:cubicBezTo>
                    <a:pt x="227" y="161"/>
                    <a:pt x="230" y="160"/>
                    <a:pt x="232" y="158"/>
                  </a:cubicBezTo>
                  <a:cubicBezTo>
                    <a:pt x="233" y="158"/>
                    <a:pt x="234" y="157"/>
                    <a:pt x="235" y="157"/>
                  </a:cubicBezTo>
                  <a:cubicBezTo>
                    <a:pt x="237" y="155"/>
                    <a:pt x="238" y="152"/>
                    <a:pt x="239" y="151"/>
                  </a:cubicBezTo>
                  <a:cubicBezTo>
                    <a:pt x="239" y="151"/>
                    <a:pt x="239" y="151"/>
                    <a:pt x="239" y="151"/>
                  </a:cubicBezTo>
                  <a:cubicBezTo>
                    <a:pt x="238" y="149"/>
                    <a:pt x="239" y="147"/>
                    <a:pt x="242" y="145"/>
                  </a:cubicBezTo>
                  <a:cubicBezTo>
                    <a:pt x="244" y="143"/>
                    <a:pt x="246" y="142"/>
                    <a:pt x="249" y="140"/>
                  </a:cubicBezTo>
                  <a:cubicBezTo>
                    <a:pt x="260" y="131"/>
                    <a:pt x="280" y="116"/>
                    <a:pt x="289" y="104"/>
                  </a:cubicBezTo>
                  <a:cubicBezTo>
                    <a:pt x="301" y="88"/>
                    <a:pt x="303" y="85"/>
                    <a:pt x="339" y="72"/>
                  </a:cubicBezTo>
                  <a:cubicBezTo>
                    <a:pt x="344" y="69"/>
                    <a:pt x="353" y="64"/>
                    <a:pt x="354" y="62"/>
                  </a:cubicBezTo>
                  <a:cubicBezTo>
                    <a:pt x="354" y="62"/>
                    <a:pt x="354" y="62"/>
                    <a:pt x="354" y="62"/>
                  </a:cubicBezTo>
                  <a:cubicBezTo>
                    <a:pt x="358" y="60"/>
                    <a:pt x="358" y="60"/>
                    <a:pt x="358" y="60"/>
                  </a:cubicBezTo>
                  <a:cubicBezTo>
                    <a:pt x="352" y="61"/>
                    <a:pt x="345" y="62"/>
                    <a:pt x="343" y="60"/>
                  </a:cubicBezTo>
                  <a:cubicBezTo>
                    <a:pt x="341" y="57"/>
                    <a:pt x="335" y="53"/>
                    <a:pt x="333" y="54"/>
                  </a:cubicBezTo>
                  <a:cubicBezTo>
                    <a:pt x="332" y="54"/>
                    <a:pt x="330" y="54"/>
                    <a:pt x="329" y="55"/>
                  </a:cubicBezTo>
                  <a:cubicBezTo>
                    <a:pt x="326" y="56"/>
                    <a:pt x="324" y="56"/>
                    <a:pt x="322" y="55"/>
                  </a:cubicBezTo>
                  <a:cubicBezTo>
                    <a:pt x="322" y="55"/>
                    <a:pt x="321" y="54"/>
                    <a:pt x="321" y="54"/>
                  </a:cubicBezTo>
                  <a:cubicBezTo>
                    <a:pt x="320" y="52"/>
                    <a:pt x="319" y="51"/>
                    <a:pt x="317" y="51"/>
                  </a:cubicBezTo>
                  <a:cubicBezTo>
                    <a:pt x="315" y="51"/>
                    <a:pt x="313" y="52"/>
                    <a:pt x="311" y="54"/>
                  </a:cubicBezTo>
                  <a:cubicBezTo>
                    <a:pt x="308" y="57"/>
                    <a:pt x="305" y="58"/>
                    <a:pt x="303" y="58"/>
                  </a:cubicBezTo>
                  <a:cubicBezTo>
                    <a:pt x="301" y="58"/>
                    <a:pt x="300" y="56"/>
                    <a:pt x="299" y="54"/>
                  </a:cubicBezTo>
                  <a:cubicBezTo>
                    <a:pt x="299" y="54"/>
                    <a:pt x="299" y="53"/>
                    <a:pt x="298" y="53"/>
                  </a:cubicBezTo>
                  <a:cubicBezTo>
                    <a:pt x="296" y="50"/>
                    <a:pt x="291" y="48"/>
                    <a:pt x="290" y="48"/>
                  </a:cubicBezTo>
                  <a:cubicBezTo>
                    <a:pt x="289" y="49"/>
                    <a:pt x="288" y="49"/>
                    <a:pt x="287" y="50"/>
                  </a:cubicBezTo>
                  <a:cubicBezTo>
                    <a:pt x="285" y="52"/>
                    <a:pt x="281" y="55"/>
                    <a:pt x="278" y="57"/>
                  </a:cubicBezTo>
                  <a:cubicBezTo>
                    <a:pt x="273" y="59"/>
                    <a:pt x="262" y="60"/>
                    <a:pt x="259" y="56"/>
                  </a:cubicBezTo>
                  <a:cubicBezTo>
                    <a:pt x="257" y="51"/>
                    <a:pt x="253" y="45"/>
                    <a:pt x="248" y="46"/>
                  </a:cubicBezTo>
                  <a:cubicBezTo>
                    <a:pt x="244" y="47"/>
                    <a:pt x="242" y="45"/>
                    <a:pt x="240" y="44"/>
                  </a:cubicBezTo>
                  <a:cubicBezTo>
                    <a:pt x="238" y="43"/>
                    <a:pt x="237" y="42"/>
                    <a:pt x="236" y="41"/>
                  </a:cubicBezTo>
                  <a:cubicBezTo>
                    <a:pt x="234" y="40"/>
                    <a:pt x="233" y="42"/>
                    <a:pt x="231" y="44"/>
                  </a:cubicBezTo>
                  <a:cubicBezTo>
                    <a:pt x="229" y="45"/>
                    <a:pt x="226" y="47"/>
                    <a:pt x="224" y="47"/>
                  </a:cubicBezTo>
                  <a:cubicBezTo>
                    <a:pt x="223" y="47"/>
                    <a:pt x="221" y="46"/>
                    <a:pt x="220" y="44"/>
                  </a:cubicBezTo>
                  <a:cubicBezTo>
                    <a:pt x="215" y="37"/>
                    <a:pt x="211" y="34"/>
                    <a:pt x="208" y="35"/>
                  </a:cubicBezTo>
                  <a:cubicBezTo>
                    <a:pt x="205" y="35"/>
                    <a:pt x="198" y="35"/>
                    <a:pt x="193" y="34"/>
                  </a:cubicBezTo>
                  <a:cubicBezTo>
                    <a:pt x="193" y="34"/>
                    <a:pt x="191" y="33"/>
                    <a:pt x="190" y="32"/>
                  </a:cubicBezTo>
                  <a:cubicBezTo>
                    <a:pt x="190" y="30"/>
                    <a:pt x="193" y="29"/>
                    <a:pt x="194" y="29"/>
                  </a:cubicBezTo>
                  <a:cubicBezTo>
                    <a:pt x="195" y="29"/>
                    <a:pt x="196" y="28"/>
                    <a:pt x="198" y="28"/>
                  </a:cubicBezTo>
                  <a:cubicBezTo>
                    <a:pt x="200" y="28"/>
                    <a:pt x="204" y="28"/>
                    <a:pt x="206" y="27"/>
                  </a:cubicBezTo>
                  <a:cubicBezTo>
                    <a:pt x="207" y="26"/>
                    <a:pt x="207" y="26"/>
                    <a:pt x="207" y="26"/>
                  </a:cubicBezTo>
                  <a:cubicBezTo>
                    <a:pt x="207" y="25"/>
                    <a:pt x="204" y="25"/>
                    <a:pt x="203" y="24"/>
                  </a:cubicBezTo>
                  <a:cubicBezTo>
                    <a:pt x="202" y="24"/>
                    <a:pt x="202" y="24"/>
                    <a:pt x="202" y="24"/>
                  </a:cubicBezTo>
                  <a:cubicBezTo>
                    <a:pt x="199" y="23"/>
                    <a:pt x="198" y="23"/>
                    <a:pt x="194" y="23"/>
                  </a:cubicBezTo>
                  <a:cubicBezTo>
                    <a:pt x="191" y="23"/>
                    <a:pt x="190" y="23"/>
                    <a:pt x="188" y="24"/>
                  </a:cubicBezTo>
                  <a:cubicBezTo>
                    <a:pt x="187" y="24"/>
                    <a:pt x="186" y="24"/>
                    <a:pt x="185" y="24"/>
                  </a:cubicBezTo>
                  <a:cubicBezTo>
                    <a:pt x="183" y="24"/>
                    <a:pt x="180" y="25"/>
                    <a:pt x="176" y="26"/>
                  </a:cubicBezTo>
                  <a:cubicBezTo>
                    <a:pt x="164" y="29"/>
                    <a:pt x="158" y="31"/>
                    <a:pt x="156" y="29"/>
                  </a:cubicBezTo>
                  <a:cubicBezTo>
                    <a:pt x="156" y="29"/>
                    <a:pt x="155" y="28"/>
                    <a:pt x="154" y="27"/>
                  </a:cubicBezTo>
                  <a:cubicBezTo>
                    <a:pt x="153" y="26"/>
                    <a:pt x="152" y="24"/>
                    <a:pt x="151" y="24"/>
                  </a:cubicBezTo>
                  <a:cubicBezTo>
                    <a:pt x="148" y="25"/>
                    <a:pt x="124" y="19"/>
                    <a:pt x="121" y="18"/>
                  </a:cubicBezTo>
                  <a:cubicBezTo>
                    <a:pt x="121" y="18"/>
                    <a:pt x="121" y="18"/>
                    <a:pt x="121" y="18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18" y="17"/>
                    <a:pt x="116" y="16"/>
                    <a:pt x="114" y="12"/>
                  </a:cubicBezTo>
                  <a:cubicBezTo>
                    <a:pt x="113" y="11"/>
                    <a:pt x="112" y="10"/>
                    <a:pt x="112" y="10"/>
                  </a:cubicBezTo>
                  <a:cubicBezTo>
                    <a:pt x="112" y="9"/>
                    <a:pt x="111" y="9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9"/>
                    <a:pt x="110" y="9"/>
                    <a:pt x="110" y="9"/>
                  </a:cubicBezTo>
                  <a:cubicBezTo>
                    <a:pt x="108" y="8"/>
                    <a:pt x="108" y="7"/>
                    <a:pt x="108" y="6"/>
                  </a:cubicBezTo>
                  <a:cubicBezTo>
                    <a:pt x="108" y="5"/>
                    <a:pt x="108" y="5"/>
                    <a:pt x="107" y="3"/>
                  </a:cubicBezTo>
                  <a:cubicBezTo>
                    <a:pt x="107" y="3"/>
                    <a:pt x="107" y="2"/>
                    <a:pt x="107" y="2"/>
                  </a:cubicBezTo>
                  <a:cubicBezTo>
                    <a:pt x="106" y="2"/>
                    <a:pt x="106" y="3"/>
                    <a:pt x="105" y="4"/>
                  </a:cubicBezTo>
                  <a:cubicBezTo>
                    <a:pt x="103" y="4"/>
                    <a:pt x="102" y="6"/>
                    <a:pt x="99" y="7"/>
                  </a:cubicBezTo>
                  <a:cubicBezTo>
                    <a:pt x="97" y="8"/>
                    <a:pt x="95" y="9"/>
                    <a:pt x="94" y="8"/>
                  </a:cubicBezTo>
                  <a:cubicBezTo>
                    <a:pt x="91" y="6"/>
                    <a:pt x="92" y="2"/>
                    <a:pt x="92" y="0"/>
                  </a:cubicBezTo>
                  <a:cubicBezTo>
                    <a:pt x="89" y="1"/>
                    <a:pt x="86" y="1"/>
                    <a:pt x="83" y="1"/>
                  </a:cubicBezTo>
                  <a:cubicBezTo>
                    <a:pt x="61" y="3"/>
                    <a:pt x="33" y="3"/>
                    <a:pt x="1" y="2"/>
                  </a:cubicBezTo>
                  <a:cubicBezTo>
                    <a:pt x="1" y="3"/>
                    <a:pt x="1" y="5"/>
                    <a:pt x="2" y="7"/>
                  </a:cubicBezTo>
                  <a:cubicBezTo>
                    <a:pt x="3" y="8"/>
                    <a:pt x="3" y="8"/>
                    <a:pt x="3" y="8"/>
                  </a:cubicBezTo>
                </a:path>
              </a:pathLst>
            </a:custGeom>
            <a:grpFill/>
            <a:ln w="127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304800" y="2675558"/>
            <a:ext cx="781954" cy="781954"/>
            <a:chOff x="6579082" y="478599"/>
            <a:chExt cx="781954" cy="781954"/>
          </a:xfrm>
        </p:grpSpPr>
        <p:sp>
          <p:nvSpPr>
            <p:cNvPr id="109" name="object 4"/>
            <p:cNvSpPr/>
            <p:nvPr/>
          </p:nvSpPr>
          <p:spPr>
            <a:xfrm>
              <a:off x="6579082" y="478599"/>
              <a:ext cx="781954" cy="781954"/>
            </a:xfrm>
            <a:custGeom>
              <a:avLst/>
              <a:gdLst/>
              <a:ahLst/>
              <a:cxnLst/>
              <a:rect l="l" t="t" r="r" b="b"/>
              <a:pathLst>
                <a:path w="1112113" h="1112113">
                  <a:moveTo>
                    <a:pt x="556056" y="0"/>
                  </a:moveTo>
                  <a:lnTo>
                    <a:pt x="510451" y="1843"/>
                  </a:lnTo>
                  <a:lnTo>
                    <a:pt x="465862" y="7277"/>
                  </a:lnTo>
                  <a:lnTo>
                    <a:pt x="422430" y="16160"/>
                  </a:lnTo>
                  <a:lnTo>
                    <a:pt x="380300" y="28348"/>
                  </a:lnTo>
                  <a:lnTo>
                    <a:pt x="339615" y="43698"/>
                  </a:lnTo>
                  <a:lnTo>
                    <a:pt x="300518" y="62066"/>
                  </a:lnTo>
                  <a:lnTo>
                    <a:pt x="263151" y="83311"/>
                  </a:lnTo>
                  <a:lnTo>
                    <a:pt x="227658" y="107288"/>
                  </a:lnTo>
                  <a:lnTo>
                    <a:pt x="194182" y="133854"/>
                  </a:lnTo>
                  <a:lnTo>
                    <a:pt x="162866" y="162867"/>
                  </a:lnTo>
                  <a:lnTo>
                    <a:pt x="133853" y="194184"/>
                  </a:lnTo>
                  <a:lnTo>
                    <a:pt x="107287" y="227660"/>
                  </a:lnTo>
                  <a:lnTo>
                    <a:pt x="83310" y="263154"/>
                  </a:lnTo>
                  <a:lnTo>
                    <a:pt x="62066" y="300522"/>
                  </a:lnTo>
                  <a:lnTo>
                    <a:pt x="43698" y="339621"/>
                  </a:lnTo>
                  <a:lnTo>
                    <a:pt x="28348" y="380307"/>
                  </a:lnTo>
                  <a:lnTo>
                    <a:pt x="16160" y="422438"/>
                  </a:lnTo>
                  <a:lnTo>
                    <a:pt x="7277" y="465871"/>
                  </a:lnTo>
                  <a:lnTo>
                    <a:pt x="1843" y="510462"/>
                  </a:lnTo>
                  <a:lnTo>
                    <a:pt x="0" y="556069"/>
                  </a:lnTo>
                  <a:lnTo>
                    <a:pt x="1843" y="601670"/>
                  </a:lnTo>
                  <a:lnTo>
                    <a:pt x="7277" y="646257"/>
                  </a:lnTo>
                  <a:lnTo>
                    <a:pt x="16160" y="689686"/>
                  </a:lnTo>
                  <a:lnTo>
                    <a:pt x="28348" y="731814"/>
                  </a:lnTo>
                  <a:lnTo>
                    <a:pt x="43698" y="772497"/>
                  </a:lnTo>
                  <a:lnTo>
                    <a:pt x="62066" y="811594"/>
                  </a:lnTo>
                  <a:lnTo>
                    <a:pt x="83310" y="848960"/>
                  </a:lnTo>
                  <a:lnTo>
                    <a:pt x="107287" y="884452"/>
                  </a:lnTo>
                  <a:lnTo>
                    <a:pt x="133853" y="917928"/>
                  </a:lnTo>
                  <a:lnTo>
                    <a:pt x="162866" y="949244"/>
                  </a:lnTo>
                  <a:lnTo>
                    <a:pt x="194182" y="978256"/>
                  </a:lnTo>
                  <a:lnTo>
                    <a:pt x="227658" y="1004823"/>
                  </a:lnTo>
                  <a:lnTo>
                    <a:pt x="263151" y="1028800"/>
                  </a:lnTo>
                  <a:lnTo>
                    <a:pt x="300518" y="1050044"/>
                  </a:lnTo>
                  <a:lnTo>
                    <a:pt x="339615" y="1068413"/>
                  </a:lnTo>
                  <a:lnTo>
                    <a:pt x="380300" y="1083764"/>
                  </a:lnTo>
                  <a:lnTo>
                    <a:pt x="422430" y="1095952"/>
                  </a:lnTo>
                  <a:lnTo>
                    <a:pt x="465862" y="1104835"/>
                  </a:lnTo>
                  <a:lnTo>
                    <a:pt x="510451" y="1110270"/>
                  </a:lnTo>
                  <a:lnTo>
                    <a:pt x="556056" y="1112113"/>
                  </a:lnTo>
                  <a:lnTo>
                    <a:pt x="601661" y="1110270"/>
                  </a:lnTo>
                  <a:lnTo>
                    <a:pt x="646251" y="1104835"/>
                  </a:lnTo>
                  <a:lnTo>
                    <a:pt x="689682" y="1095952"/>
                  </a:lnTo>
                  <a:lnTo>
                    <a:pt x="731812" y="1083764"/>
                  </a:lnTo>
                  <a:lnTo>
                    <a:pt x="772497" y="1068413"/>
                  </a:lnTo>
                  <a:lnTo>
                    <a:pt x="811595" y="1050044"/>
                  </a:lnTo>
                  <a:lnTo>
                    <a:pt x="848962" y="1028800"/>
                  </a:lnTo>
                  <a:lnTo>
                    <a:pt x="884455" y="1004823"/>
                  </a:lnTo>
                  <a:lnTo>
                    <a:pt x="917931" y="978256"/>
                  </a:lnTo>
                  <a:lnTo>
                    <a:pt x="949247" y="949244"/>
                  </a:lnTo>
                  <a:lnTo>
                    <a:pt x="978259" y="917928"/>
                  </a:lnTo>
                  <a:lnTo>
                    <a:pt x="1004826" y="884452"/>
                  </a:lnTo>
                  <a:lnTo>
                    <a:pt x="1028802" y="848960"/>
                  </a:lnTo>
                  <a:lnTo>
                    <a:pt x="1050046" y="811594"/>
                  </a:lnTo>
                  <a:lnTo>
                    <a:pt x="1068415" y="772497"/>
                  </a:lnTo>
                  <a:lnTo>
                    <a:pt x="1083765" y="731814"/>
                  </a:lnTo>
                  <a:lnTo>
                    <a:pt x="1095952" y="689686"/>
                  </a:lnTo>
                  <a:lnTo>
                    <a:pt x="1104835" y="646257"/>
                  </a:lnTo>
                  <a:lnTo>
                    <a:pt x="1110270" y="601670"/>
                  </a:lnTo>
                  <a:lnTo>
                    <a:pt x="1112113" y="556069"/>
                  </a:lnTo>
                  <a:lnTo>
                    <a:pt x="1110270" y="510462"/>
                  </a:lnTo>
                  <a:lnTo>
                    <a:pt x="1104835" y="465871"/>
                  </a:lnTo>
                  <a:lnTo>
                    <a:pt x="1095952" y="422438"/>
                  </a:lnTo>
                  <a:lnTo>
                    <a:pt x="1083765" y="380307"/>
                  </a:lnTo>
                  <a:lnTo>
                    <a:pt x="1068415" y="339621"/>
                  </a:lnTo>
                  <a:lnTo>
                    <a:pt x="1050046" y="300522"/>
                  </a:lnTo>
                  <a:lnTo>
                    <a:pt x="1028802" y="263154"/>
                  </a:lnTo>
                  <a:lnTo>
                    <a:pt x="1004826" y="227660"/>
                  </a:lnTo>
                  <a:lnTo>
                    <a:pt x="978259" y="194184"/>
                  </a:lnTo>
                  <a:lnTo>
                    <a:pt x="949247" y="162867"/>
                  </a:lnTo>
                  <a:lnTo>
                    <a:pt x="917931" y="133854"/>
                  </a:lnTo>
                  <a:lnTo>
                    <a:pt x="884455" y="107288"/>
                  </a:lnTo>
                  <a:lnTo>
                    <a:pt x="848962" y="83311"/>
                  </a:lnTo>
                  <a:lnTo>
                    <a:pt x="811595" y="62066"/>
                  </a:lnTo>
                  <a:lnTo>
                    <a:pt x="772497" y="43698"/>
                  </a:lnTo>
                  <a:lnTo>
                    <a:pt x="731812" y="28348"/>
                  </a:lnTo>
                  <a:lnTo>
                    <a:pt x="689682" y="16160"/>
                  </a:lnTo>
                  <a:lnTo>
                    <a:pt x="646251" y="7277"/>
                  </a:lnTo>
                  <a:lnTo>
                    <a:pt x="601661" y="1843"/>
                  </a:lnTo>
                  <a:lnTo>
                    <a:pt x="556056" y="0"/>
                  </a:lnTo>
                  <a:close/>
                </a:path>
              </a:pathLst>
            </a:custGeom>
            <a:solidFill>
              <a:srgbClr val="90C64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266">
                <a:latin typeface="+mj-lt"/>
              </a:endParaRPr>
            </a:p>
          </p:txBody>
        </p:sp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78168" y="696438"/>
              <a:ext cx="609600" cy="382136"/>
            </a:xfrm>
            <a:prstGeom prst="rect">
              <a:avLst/>
            </a:prstGeom>
          </p:spPr>
        </p:pic>
      </p:grpSp>
      <p:grpSp>
        <p:nvGrpSpPr>
          <p:cNvPr id="111" name="Group 110"/>
          <p:cNvGrpSpPr/>
          <p:nvPr/>
        </p:nvGrpSpPr>
        <p:grpSpPr>
          <a:xfrm>
            <a:off x="6250858" y="2675558"/>
            <a:ext cx="781954" cy="781954"/>
            <a:chOff x="8674433" y="478599"/>
            <a:chExt cx="781954" cy="781954"/>
          </a:xfrm>
        </p:grpSpPr>
        <p:sp>
          <p:nvSpPr>
            <p:cNvPr id="112" name="object 4"/>
            <p:cNvSpPr/>
            <p:nvPr/>
          </p:nvSpPr>
          <p:spPr>
            <a:xfrm>
              <a:off x="8674433" y="478599"/>
              <a:ext cx="781954" cy="781954"/>
            </a:xfrm>
            <a:custGeom>
              <a:avLst/>
              <a:gdLst/>
              <a:ahLst/>
              <a:cxnLst/>
              <a:rect l="l" t="t" r="r" b="b"/>
              <a:pathLst>
                <a:path w="1112113" h="1112113">
                  <a:moveTo>
                    <a:pt x="556056" y="0"/>
                  </a:moveTo>
                  <a:lnTo>
                    <a:pt x="510451" y="1843"/>
                  </a:lnTo>
                  <a:lnTo>
                    <a:pt x="465862" y="7277"/>
                  </a:lnTo>
                  <a:lnTo>
                    <a:pt x="422430" y="16160"/>
                  </a:lnTo>
                  <a:lnTo>
                    <a:pt x="380300" y="28348"/>
                  </a:lnTo>
                  <a:lnTo>
                    <a:pt x="339615" y="43698"/>
                  </a:lnTo>
                  <a:lnTo>
                    <a:pt x="300518" y="62066"/>
                  </a:lnTo>
                  <a:lnTo>
                    <a:pt x="263151" y="83311"/>
                  </a:lnTo>
                  <a:lnTo>
                    <a:pt x="227658" y="107288"/>
                  </a:lnTo>
                  <a:lnTo>
                    <a:pt x="194182" y="133854"/>
                  </a:lnTo>
                  <a:lnTo>
                    <a:pt x="162866" y="162867"/>
                  </a:lnTo>
                  <a:lnTo>
                    <a:pt x="133853" y="194184"/>
                  </a:lnTo>
                  <a:lnTo>
                    <a:pt x="107287" y="227660"/>
                  </a:lnTo>
                  <a:lnTo>
                    <a:pt x="83310" y="263154"/>
                  </a:lnTo>
                  <a:lnTo>
                    <a:pt x="62066" y="300522"/>
                  </a:lnTo>
                  <a:lnTo>
                    <a:pt x="43698" y="339621"/>
                  </a:lnTo>
                  <a:lnTo>
                    <a:pt x="28348" y="380307"/>
                  </a:lnTo>
                  <a:lnTo>
                    <a:pt x="16160" y="422438"/>
                  </a:lnTo>
                  <a:lnTo>
                    <a:pt x="7277" y="465871"/>
                  </a:lnTo>
                  <a:lnTo>
                    <a:pt x="1843" y="510462"/>
                  </a:lnTo>
                  <a:lnTo>
                    <a:pt x="0" y="556069"/>
                  </a:lnTo>
                  <a:lnTo>
                    <a:pt x="1843" y="601670"/>
                  </a:lnTo>
                  <a:lnTo>
                    <a:pt x="7277" y="646257"/>
                  </a:lnTo>
                  <a:lnTo>
                    <a:pt x="16160" y="689686"/>
                  </a:lnTo>
                  <a:lnTo>
                    <a:pt x="28348" y="731814"/>
                  </a:lnTo>
                  <a:lnTo>
                    <a:pt x="43698" y="772497"/>
                  </a:lnTo>
                  <a:lnTo>
                    <a:pt x="62066" y="811594"/>
                  </a:lnTo>
                  <a:lnTo>
                    <a:pt x="83310" y="848960"/>
                  </a:lnTo>
                  <a:lnTo>
                    <a:pt x="107287" y="884452"/>
                  </a:lnTo>
                  <a:lnTo>
                    <a:pt x="133853" y="917928"/>
                  </a:lnTo>
                  <a:lnTo>
                    <a:pt x="162866" y="949244"/>
                  </a:lnTo>
                  <a:lnTo>
                    <a:pt x="194182" y="978256"/>
                  </a:lnTo>
                  <a:lnTo>
                    <a:pt x="227658" y="1004823"/>
                  </a:lnTo>
                  <a:lnTo>
                    <a:pt x="263151" y="1028800"/>
                  </a:lnTo>
                  <a:lnTo>
                    <a:pt x="300518" y="1050044"/>
                  </a:lnTo>
                  <a:lnTo>
                    <a:pt x="339615" y="1068413"/>
                  </a:lnTo>
                  <a:lnTo>
                    <a:pt x="380300" y="1083764"/>
                  </a:lnTo>
                  <a:lnTo>
                    <a:pt x="422430" y="1095952"/>
                  </a:lnTo>
                  <a:lnTo>
                    <a:pt x="465862" y="1104835"/>
                  </a:lnTo>
                  <a:lnTo>
                    <a:pt x="510451" y="1110270"/>
                  </a:lnTo>
                  <a:lnTo>
                    <a:pt x="556056" y="1112113"/>
                  </a:lnTo>
                  <a:lnTo>
                    <a:pt x="601661" y="1110270"/>
                  </a:lnTo>
                  <a:lnTo>
                    <a:pt x="646251" y="1104835"/>
                  </a:lnTo>
                  <a:lnTo>
                    <a:pt x="689682" y="1095952"/>
                  </a:lnTo>
                  <a:lnTo>
                    <a:pt x="731812" y="1083764"/>
                  </a:lnTo>
                  <a:lnTo>
                    <a:pt x="772497" y="1068413"/>
                  </a:lnTo>
                  <a:lnTo>
                    <a:pt x="811595" y="1050044"/>
                  </a:lnTo>
                  <a:lnTo>
                    <a:pt x="848962" y="1028800"/>
                  </a:lnTo>
                  <a:lnTo>
                    <a:pt x="884455" y="1004823"/>
                  </a:lnTo>
                  <a:lnTo>
                    <a:pt x="917931" y="978256"/>
                  </a:lnTo>
                  <a:lnTo>
                    <a:pt x="949247" y="949244"/>
                  </a:lnTo>
                  <a:lnTo>
                    <a:pt x="978259" y="917928"/>
                  </a:lnTo>
                  <a:lnTo>
                    <a:pt x="1004826" y="884452"/>
                  </a:lnTo>
                  <a:lnTo>
                    <a:pt x="1028802" y="848960"/>
                  </a:lnTo>
                  <a:lnTo>
                    <a:pt x="1050046" y="811594"/>
                  </a:lnTo>
                  <a:lnTo>
                    <a:pt x="1068415" y="772497"/>
                  </a:lnTo>
                  <a:lnTo>
                    <a:pt x="1083765" y="731814"/>
                  </a:lnTo>
                  <a:lnTo>
                    <a:pt x="1095952" y="689686"/>
                  </a:lnTo>
                  <a:lnTo>
                    <a:pt x="1104835" y="646257"/>
                  </a:lnTo>
                  <a:lnTo>
                    <a:pt x="1110270" y="601670"/>
                  </a:lnTo>
                  <a:lnTo>
                    <a:pt x="1112113" y="556069"/>
                  </a:lnTo>
                  <a:lnTo>
                    <a:pt x="1110270" y="510462"/>
                  </a:lnTo>
                  <a:lnTo>
                    <a:pt x="1104835" y="465871"/>
                  </a:lnTo>
                  <a:lnTo>
                    <a:pt x="1095952" y="422438"/>
                  </a:lnTo>
                  <a:lnTo>
                    <a:pt x="1083765" y="380307"/>
                  </a:lnTo>
                  <a:lnTo>
                    <a:pt x="1068415" y="339621"/>
                  </a:lnTo>
                  <a:lnTo>
                    <a:pt x="1050046" y="300522"/>
                  </a:lnTo>
                  <a:lnTo>
                    <a:pt x="1028802" y="263154"/>
                  </a:lnTo>
                  <a:lnTo>
                    <a:pt x="1004826" y="227660"/>
                  </a:lnTo>
                  <a:lnTo>
                    <a:pt x="978259" y="194184"/>
                  </a:lnTo>
                  <a:lnTo>
                    <a:pt x="949247" y="162867"/>
                  </a:lnTo>
                  <a:lnTo>
                    <a:pt x="917931" y="133854"/>
                  </a:lnTo>
                  <a:lnTo>
                    <a:pt x="884455" y="107288"/>
                  </a:lnTo>
                  <a:lnTo>
                    <a:pt x="848962" y="83311"/>
                  </a:lnTo>
                  <a:lnTo>
                    <a:pt x="811595" y="62066"/>
                  </a:lnTo>
                  <a:lnTo>
                    <a:pt x="772497" y="43698"/>
                  </a:lnTo>
                  <a:lnTo>
                    <a:pt x="731812" y="28348"/>
                  </a:lnTo>
                  <a:lnTo>
                    <a:pt x="689682" y="16160"/>
                  </a:lnTo>
                  <a:lnTo>
                    <a:pt x="646251" y="7277"/>
                  </a:lnTo>
                  <a:lnTo>
                    <a:pt x="601661" y="1843"/>
                  </a:lnTo>
                  <a:lnTo>
                    <a:pt x="556056" y="0"/>
                  </a:lnTo>
                  <a:close/>
                </a:path>
              </a:pathLst>
            </a:custGeom>
            <a:solidFill>
              <a:srgbClr val="90C64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266">
                <a:latin typeface="+mj-lt"/>
              </a:endParaRPr>
            </a:p>
          </p:txBody>
        </p:sp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98924" y="568960"/>
              <a:ext cx="364565" cy="619760"/>
            </a:xfrm>
            <a:prstGeom prst="rect">
              <a:avLst/>
            </a:prstGeom>
          </p:spPr>
        </p:pic>
      </p:grpSp>
      <p:grpSp>
        <p:nvGrpSpPr>
          <p:cNvPr id="114" name="Group 113"/>
          <p:cNvGrpSpPr/>
          <p:nvPr/>
        </p:nvGrpSpPr>
        <p:grpSpPr>
          <a:xfrm>
            <a:off x="3386634" y="2675558"/>
            <a:ext cx="781954" cy="781954"/>
            <a:chOff x="3790046" y="3262141"/>
            <a:chExt cx="781954" cy="781954"/>
          </a:xfrm>
        </p:grpSpPr>
        <p:sp>
          <p:nvSpPr>
            <p:cNvPr id="115" name="object 4"/>
            <p:cNvSpPr/>
            <p:nvPr/>
          </p:nvSpPr>
          <p:spPr>
            <a:xfrm>
              <a:off x="3790046" y="3262141"/>
              <a:ext cx="781954" cy="781954"/>
            </a:xfrm>
            <a:custGeom>
              <a:avLst/>
              <a:gdLst/>
              <a:ahLst/>
              <a:cxnLst/>
              <a:rect l="l" t="t" r="r" b="b"/>
              <a:pathLst>
                <a:path w="1112113" h="1112113">
                  <a:moveTo>
                    <a:pt x="556056" y="0"/>
                  </a:moveTo>
                  <a:lnTo>
                    <a:pt x="510451" y="1843"/>
                  </a:lnTo>
                  <a:lnTo>
                    <a:pt x="465862" y="7277"/>
                  </a:lnTo>
                  <a:lnTo>
                    <a:pt x="422430" y="16160"/>
                  </a:lnTo>
                  <a:lnTo>
                    <a:pt x="380300" y="28348"/>
                  </a:lnTo>
                  <a:lnTo>
                    <a:pt x="339615" y="43698"/>
                  </a:lnTo>
                  <a:lnTo>
                    <a:pt x="300518" y="62066"/>
                  </a:lnTo>
                  <a:lnTo>
                    <a:pt x="263151" y="83311"/>
                  </a:lnTo>
                  <a:lnTo>
                    <a:pt x="227658" y="107288"/>
                  </a:lnTo>
                  <a:lnTo>
                    <a:pt x="194182" y="133854"/>
                  </a:lnTo>
                  <a:lnTo>
                    <a:pt x="162866" y="162867"/>
                  </a:lnTo>
                  <a:lnTo>
                    <a:pt x="133853" y="194184"/>
                  </a:lnTo>
                  <a:lnTo>
                    <a:pt x="107287" y="227660"/>
                  </a:lnTo>
                  <a:lnTo>
                    <a:pt x="83310" y="263154"/>
                  </a:lnTo>
                  <a:lnTo>
                    <a:pt x="62066" y="300522"/>
                  </a:lnTo>
                  <a:lnTo>
                    <a:pt x="43698" y="339621"/>
                  </a:lnTo>
                  <a:lnTo>
                    <a:pt x="28348" y="380307"/>
                  </a:lnTo>
                  <a:lnTo>
                    <a:pt x="16160" y="422438"/>
                  </a:lnTo>
                  <a:lnTo>
                    <a:pt x="7277" y="465871"/>
                  </a:lnTo>
                  <a:lnTo>
                    <a:pt x="1843" y="510462"/>
                  </a:lnTo>
                  <a:lnTo>
                    <a:pt x="0" y="556069"/>
                  </a:lnTo>
                  <a:lnTo>
                    <a:pt x="1843" y="601670"/>
                  </a:lnTo>
                  <a:lnTo>
                    <a:pt x="7277" y="646257"/>
                  </a:lnTo>
                  <a:lnTo>
                    <a:pt x="16160" y="689686"/>
                  </a:lnTo>
                  <a:lnTo>
                    <a:pt x="28348" y="731814"/>
                  </a:lnTo>
                  <a:lnTo>
                    <a:pt x="43698" y="772497"/>
                  </a:lnTo>
                  <a:lnTo>
                    <a:pt x="62066" y="811594"/>
                  </a:lnTo>
                  <a:lnTo>
                    <a:pt x="83310" y="848960"/>
                  </a:lnTo>
                  <a:lnTo>
                    <a:pt x="107287" y="884452"/>
                  </a:lnTo>
                  <a:lnTo>
                    <a:pt x="133853" y="917928"/>
                  </a:lnTo>
                  <a:lnTo>
                    <a:pt x="162866" y="949244"/>
                  </a:lnTo>
                  <a:lnTo>
                    <a:pt x="194182" y="978256"/>
                  </a:lnTo>
                  <a:lnTo>
                    <a:pt x="227658" y="1004823"/>
                  </a:lnTo>
                  <a:lnTo>
                    <a:pt x="263151" y="1028800"/>
                  </a:lnTo>
                  <a:lnTo>
                    <a:pt x="300518" y="1050044"/>
                  </a:lnTo>
                  <a:lnTo>
                    <a:pt x="339615" y="1068413"/>
                  </a:lnTo>
                  <a:lnTo>
                    <a:pt x="380300" y="1083764"/>
                  </a:lnTo>
                  <a:lnTo>
                    <a:pt x="422430" y="1095952"/>
                  </a:lnTo>
                  <a:lnTo>
                    <a:pt x="465862" y="1104835"/>
                  </a:lnTo>
                  <a:lnTo>
                    <a:pt x="510451" y="1110270"/>
                  </a:lnTo>
                  <a:lnTo>
                    <a:pt x="556056" y="1112113"/>
                  </a:lnTo>
                  <a:lnTo>
                    <a:pt x="601661" y="1110270"/>
                  </a:lnTo>
                  <a:lnTo>
                    <a:pt x="646251" y="1104835"/>
                  </a:lnTo>
                  <a:lnTo>
                    <a:pt x="689682" y="1095952"/>
                  </a:lnTo>
                  <a:lnTo>
                    <a:pt x="731812" y="1083764"/>
                  </a:lnTo>
                  <a:lnTo>
                    <a:pt x="772497" y="1068413"/>
                  </a:lnTo>
                  <a:lnTo>
                    <a:pt x="811595" y="1050044"/>
                  </a:lnTo>
                  <a:lnTo>
                    <a:pt x="848962" y="1028800"/>
                  </a:lnTo>
                  <a:lnTo>
                    <a:pt x="884455" y="1004823"/>
                  </a:lnTo>
                  <a:lnTo>
                    <a:pt x="917931" y="978256"/>
                  </a:lnTo>
                  <a:lnTo>
                    <a:pt x="949247" y="949244"/>
                  </a:lnTo>
                  <a:lnTo>
                    <a:pt x="978259" y="917928"/>
                  </a:lnTo>
                  <a:lnTo>
                    <a:pt x="1004826" y="884452"/>
                  </a:lnTo>
                  <a:lnTo>
                    <a:pt x="1028802" y="848960"/>
                  </a:lnTo>
                  <a:lnTo>
                    <a:pt x="1050046" y="811594"/>
                  </a:lnTo>
                  <a:lnTo>
                    <a:pt x="1068415" y="772497"/>
                  </a:lnTo>
                  <a:lnTo>
                    <a:pt x="1083765" y="731814"/>
                  </a:lnTo>
                  <a:lnTo>
                    <a:pt x="1095952" y="689686"/>
                  </a:lnTo>
                  <a:lnTo>
                    <a:pt x="1104835" y="646257"/>
                  </a:lnTo>
                  <a:lnTo>
                    <a:pt x="1110270" y="601670"/>
                  </a:lnTo>
                  <a:lnTo>
                    <a:pt x="1112113" y="556069"/>
                  </a:lnTo>
                  <a:lnTo>
                    <a:pt x="1110270" y="510462"/>
                  </a:lnTo>
                  <a:lnTo>
                    <a:pt x="1104835" y="465871"/>
                  </a:lnTo>
                  <a:lnTo>
                    <a:pt x="1095952" y="422438"/>
                  </a:lnTo>
                  <a:lnTo>
                    <a:pt x="1083765" y="380307"/>
                  </a:lnTo>
                  <a:lnTo>
                    <a:pt x="1068415" y="339621"/>
                  </a:lnTo>
                  <a:lnTo>
                    <a:pt x="1050046" y="300522"/>
                  </a:lnTo>
                  <a:lnTo>
                    <a:pt x="1028802" y="263154"/>
                  </a:lnTo>
                  <a:lnTo>
                    <a:pt x="1004826" y="227660"/>
                  </a:lnTo>
                  <a:lnTo>
                    <a:pt x="978259" y="194184"/>
                  </a:lnTo>
                  <a:lnTo>
                    <a:pt x="949247" y="162867"/>
                  </a:lnTo>
                  <a:lnTo>
                    <a:pt x="917931" y="133854"/>
                  </a:lnTo>
                  <a:lnTo>
                    <a:pt x="884455" y="107288"/>
                  </a:lnTo>
                  <a:lnTo>
                    <a:pt x="848962" y="83311"/>
                  </a:lnTo>
                  <a:lnTo>
                    <a:pt x="811595" y="62066"/>
                  </a:lnTo>
                  <a:lnTo>
                    <a:pt x="772497" y="43698"/>
                  </a:lnTo>
                  <a:lnTo>
                    <a:pt x="731812" y="28348"/>
                  </a:lnTo>
                  <a:lnTo>
                    <a:pt x="689682" y="16160"/>
                  </a:lnTo>
                  <a:lnTo>
                    <a:pt x="646251" y="7277"/>
                  </a:lnTo>
                  <a:lnTo>
                    <a:pt x="601661" y="1843"/>
                  </a:lnTo>
                  <a:lnTo>
                    <a:pt x="556056" y="0"/>
                  </a:lnTo>
                  <a:close/>
                </a:path>
              </a:pathLst>
            </a:custGeom>
            <a:solidFill>
              <a:srgbClr val="90C64B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266">
                <a:latin typeface="+mj-lt"/>
              </a:endParaRPr>
            </a:p>
          </p:txBody>
        </p:sp>
        <p:sp>
          <p:nvSpPr>
            <p:cNvPr id="116" name="Freeform 9"/>
            <p:cNvSpPr>
              <a:spLocks noEditPoints="1"/>
            </p:cNvSpPr>
            <p:nvPr/>
          </p:nvSpPr>
          <p:spPr bwMode="auto">
            <a:xfrm>
              <a:off x="3856782" y="3485214"/>
              <a:ext cx="608126" cy="374214"/>
            </a:xfrm>
            <a:custGeom>
              <a:avLst/>
              <a:gdLst>
                <a:gd name="T0" fmla="*/ 1020 w 1193"/>
                <a:gd name="T1" fmla="*/ 680 h 733"/>
                <a:gd name="T2" fmla="*/ 987 w 1193"/>
                <a:gd name="T3" fmla="*/ 642 h 733"/>
                <a:gd name="T4" fmla="*/ 939 w 1193"/>
                <a:gd name="T5" fmla="*/ 651 h 733"/>
                <a:gd name="T6" fmla="*/ 900 w 1193"/>
                <a:gd name="T7" fmla="*/ 695 h 733"/>
                <a:gd name="T8" fmla="*/ 999 w 1193"/>
                <a:gd name="T9" fmla="*/ 682 h 733"/>
                <a:gd name="T10" fmla="*/ 1156 w 1193"/>
                <a:gd name="T11" fmla="*/ 677 h 733"/>
                <a:gd name="T12" fmla="*/ 1145 w 1193"/>
                <a:gd name="T13" fmla="*/ 709 h 733"/>
                <a:gd name="T14" fmla="*/ 1127 w 1193"/>
                <a:gd name="T15" fmla="*/ 729 h 733"/>
                <a:gd name="T16" fmla="*/ 1175 w 1193"/>
                <a:gd name="T17" fmla="*/ 565 h 733"/>
                <a:gd name="T18" fmla="*/ 1166 w 1193"/>
                <a:gd name="T19" fmla="*/ 397 h 733"/>
                <a:gd name="T20" fmla="*/ 1090 w 1193"/>
                <a:gd name="T21" fmla="*/ 358 h 733"/>
                <a:gd name="T22" fmla="*/ 1111 w 1193"/>
                <a:gd name="T23" fmla="*/ 385 h 733"/>
                <a:gd name="T24" fmla="*/ 1145 w 1193"/>
                <a:gd name="T25" fmla="*/ 419 h 733"/>
                <a:gd name="T26" fmla="*/ 1173 w 1193"/>
                <a:gd name="T27" fmla="*/ 434 h 733"/>
                <a:gd name="T28" fmla="*/ 1156 w 1193"/>
                <a:gd name="T29" fmla="*/ 494 h 733"/>
                <a:gd name="T30" fmla="*/ 1060 w 1193"/>
                <a:gd name="T31" fmla="*/ 518 h 733"/>
                <a:gd name="T32" fmla="*/ 992 w 1193"/>
                <a:gd name="T33" fmla="*/ 441 h 733"/>
                <a:gd name="T34" fmla="*/ 944 w 1193"/>
                <a:gd name="T35" fmla="*/ 392 h 733"/>
                <a:gd name="T36" fmla="*/ 956 w 1193"/>
                <a:gd name="T37" fmla="*/ 394 h 733"/>
                <a:gd name="T38" fmla="*/ 957 w 1193"/>
                <a:gd name="T39" fmla="*/ 365 h 733"/>
                <a:gd name="T40" fmla="*/ 930 w 1193"/>
                <a:gd name="T41" fmla="*/ 304 h 733"/>
                <a:gd name="T42" fmla="*/ 875 w 1193"/>
                <a:gd name="T43" fmla="*/ 275 h 733"/>
                <a:gd name="T44" fmla="*/ 853 w 1193"/>
                <a:gd name="T45" fmla="*/ 289 h 733"/>
                <a:gd name="T46" fmla="*/ 841 w 1193"/>
                <a:gd name="T47" fmla="*/ 274 h 733"/>
                <a:gd name="T48" fmla="*/ 830 w 1193"/>
                <a:gd name="T49" fmla="*/ 247 h 733"/>
                <a:gd name="T50" fmla="*/ 836 w 1193"/>
                <a:gd name="T51" fmla="*/ 236 h 733"/>
                <a:gd name="T52" fmla="*/ 847 w 1193"/>
                <a:gd name="T53" fmla="*/ 219 h 733"/>
                <a:gd name="T54" fmla="*/ 860 w 1193"/>
                <a:gd name="T55" fmla="*/ 196 h 733"/>
                <a:gd name="T56" fmla="*/ 886 w 1193"/>
                <a:gd name="T57" fmla="*/ 176 h 733"/>
                <a:gd name="T58" fmla="*/ 874 w 1193"/>
                <a:gd name="T59" fmla="*/ 166 h 733"/>
                <a:gd name="T60" fmla="*/ 945 w 1193"/>
                <a:gd name="T61" fmla="*/ 127 h 733"/>
                <a:gd name="T62" fmla="*/ 969 w 1193"/>
                <a:gd name="T63" fmla="*/ 114 h 733"/>
                <a:gd name="T64" fmla="*/ 962 w 1193"/>
                <a:gd name="T65" fmla="*/ 94 h 733"/>
                <a:gd name="T66" fmla="*/ 921 w 1193"/>
                <a:gd name="T67" fmla="*/ 104 h 733"/>
                <a:gd name="T68" fmla="*/ 912 w 1193"/>
                <a:gd name="T69" fmla="*/ 81 h 733"/>
                <a:gd name="T70" fmla="*/ 887 w 1193"/>
                <a:gd name="T71" fmla="*/ 34 h 733"/>
                <a:gd name="T72" fmla="*/ 878 w 1193"/>
                <a:gd name="T73" fmla="*/ 6 h 733"/>
                <a:gd name="T74" fmla="*/ 811 w 1193"/>
                <a:gd name="T75" fmla="*/ 31 h 733"/>
                <a:gd name="T76" fmla="*/ 782 w 1193"/>
                <a:gd name="T77" fmla="*/ 39 h 733"/>
                <a:gd name="T78" fmla="*/ 753 w 1193"/>
                <a:gd name="T79" fmla="*/ 68 h 733"/>
                <a:gd name="T80" fmla="*/ 347 w 1193"/>
                <a:gd name="T81" fmla="*/ 71 h 733"/>
                <a:gd name="T82" fmla="*/ 9 w 1193"/>
                <a:gd name="T83" fmla="*/ 374 h 733"/>
                <a:gd name="T84" fmla="*/ 308 w 1193"/>
                <a:gd name="T85" fmla="*/ 388 h 733"/>
                <a:gd name="T86" fmla="*/ 706 w 1193"/>
                <a:gd name="T87" fmla="*/ 392 h 733"/>
                <a:gd name="T88" fmla="*/ 724 w 1193"/>
                <a:gd name="T89" fmla="*/ 453 h 733"/>
                <a:gd name="T90" fmla="*/ 724 w 1193"/>
                <a:gd name="T91" fmla="*/ 493 h 733"/>
                <a:gd name="T92" fmla="*/ 762 w 1193"/>
                <a:gd name="T93" fmla="*/ 518 h 733"/>
                <a:gd name="T94" fmla="*/ 772 w 1193"/>
                <a:gd name="T95" fmla="*/ 539 h 733"/>
                <a:gd name="T96" fmla="*/ 773 w 1193"/>
                <a:gd name="T97" fmla="*/ 635 h 733"/>
                <a:gd name="T98" fmla="*/ 821 w 1193"/>
                <a:gd name="T99" fmla="*/ 605 h 733"/>
                <a:gd name="T100" fmla="*/ 853 w 1193"/>
                <a:gd name="T101" fmla="*/ 605 h 733"/>
                <a:gd name="T102" fmla="*/ 881 w 1193"/>
                <a:gd name="T103" fmla="*/ 578 h 733"/>
                <a:gd name="T104" fmla="*/ 900 w 1193"/>
                <a:gd name="T105" fmla="*/ 554 h 733"/>
                <a:gd name="T106" fmla="*/ 927 w 1193"/>
                <a:gd name="T107" fmla="*/ 526 h 733"/>
                <a:gd name="T108" fmla="*/ 961 w 1193"/>
                <a:gd name="T109" fmla="*/ 519 h 733"/>
                <a:gd name="T110" fmla="*/ 951 w 1193"/>
                <a:gd name="T111" fmla="*/ 587 h 733"/>
                <a:gd name="T112" fmla="*/ 1015 w 1193"/>
                <a:gd name="T113" fmla="*/ 581 h 733"/>
                <a:gd name="T114" fmla="*/ 1067 w 1193"/>
                <a:gd name="T115" fmla="*/ 561 h 733"/>
                <a:gd name="T116" fmla="*/ 1096 w 1193"/>
                <a:gd name="T117" fmla="*/ 555 h 733"/>
                <a:gd name="T118" fmla="*/ 1175 w 1193"/>
                <a:gd name="T119" fmla="*/ 489 h 733"/>
                <a:gd name="T120" fmla="*/ 1193 w 1193"/>
                <a:gd name="T121" fmla="*/ 471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93" h="733">
                  <a:moveTo>
                    <a:pt x="1017" y="652"/>
                  </a:moveTo>
                  <a:cubicBezTo>
                    <a:pt x="1012" y="656"/>
                    <a:pt x="1012" y="656"/>
                    <a:pt x="1012" y="656"/>
                  </a:cubicBezTo>
                  <a:cubicBezTo>
                    <a:pt x="1006" y="664"/>
                    <a:pt x="1006" y="664"/>
                    <a:pt x="1006" y="664"/>
                  </a:cubicBezTo>
                  <a:cubicBezTo>
                    <a:pt x="1002" y="668"/>
                    <a:pt x="1002" y="668"/>
                    <a:pt x="1002" y="668"/>
                  </a:cubicBezTo>
                  <a:cubicBezTo>
                    <a:pt x="1004" y="673"/>
                    <a:pt x="1004" y="673"/>
                    <a:pt x="1004" y="673"/>
                  </a:cubicBezTo>
                  <a:cubicBezTo>
                    <a:pt x="1008" y="679"/>
                    <a:pt x="1008" y="679"/>
                    <a:pt x="1008" y="679"/>
                  </a:cubicBezTo>
                  <a:cubicBezTo>
                    <a:pt x="1013" y="683"/>
                    <a:pt x="1013" y="683"/>
                    <a:pt x="1013" y="683"/>
                  </a:cubicBezTo>
                  <a:cubicBezTo>
                    <a:pt x="1017" y="684"/>
                    <a:pt x="1017" y="684"/>
                    <a:pt x="1017" y="684"/>
                  </a:cubicBezTo>
                  <a:cubicBezTo>
                    <a:pt x="1020" y="680"/>
                    <a:pt x="1020" y="680"/>
                    <a:pt x="1020" y="680"/>
                  </a:cubicBezTo>
                  <a:cubicBezTo>
                    <a:pt x="1020" y="673"/>
                    <a:pt x="1020" y="673"/>
                    <a:pt x="1020" y="673"/>
                  </a:cubicBezTo>
                  <a:cubicBezTo>
                    <a:pt x="1020" y="659"/>
                    <a:pt x="1020" y="659"/>
                    <a:pt x="1020" y="659"/>
                  </a:cubicBezTo>
                  <a:lnTo>
                    <a:pt x="1017" y="652"/>
                  </a:lnTo>
                  <a:close/>
                  <a:moveTo>
                    <a:pt x="985" y="659"/>
                  </a:moveTo>
                  <a:cubicBezTo>
                    <a:pt x="981" y="657"/>
                    <a:pt x="981" y="657"/>
                    <a:pt x="981" y="657"/>
                  </a:cubicBezTo>
                  <a:cubicBezTo>
                    <a:pt x="976" y="653"/>
                    <a:pt x="976" y="653"/>
                    <a:pt x="976" y="653"/>
                  </a:cubicBezTo>
                  <a:cubicBezTo>
                    <a:pt x="983" y="649"/>
                    <a:pt x="983" y="649"/>
                    <a:pt x="983" y="649"/>
                  </a:cubicBezTo>
                  <a:cubicBezTo>
                    <a:pt x="986" y="646"/>
                    <a:pt x="986" y="646"/>
                    <a:pt x="986" y="646"/>
                  </a:cubicBezTo>
                  <a:cubicBezTo>
                    <a:pt x="987" y="642"/>
                    <a:pt x="987" y="642"/>
                    <a:pt x="987" y="642"/>
                  </a:cubicBezTo>
                  <a:cubicBezTo>
                    <a:pt x="983" y="635"/>
                    <a:pt x="983" y="635"/>
                    <a:pt x="983" y="635"/>
                  </a:cubicBezTo>
                  <a:cubicBezTo>
                    <a:pt x="978" y="633"/>
                    <a:pt x="978" y="633"/>
                    <a:pt x="978" y="633"/>
                  </a:cubicBezTo>
                  <a:cubicBezTo>
                    <a:pt x="975" y="636"/>
                    <a:pt x="975" y="636"/>
                    <a:pt x="975" y="636"/>
                  </a:cubicBezTo>
                  <a:cubicBezTo>
                    <a:pt x="972" y="641"/>
                    <a:pt x="972" y="641"/>
                    <a:pt x="972" y="641"/>
                  </a:cubicBezTo>
                  <a:cubicBezTo>
                    <a:pt x="967" y="644"/>
                    <a:pt x="967" y="644"/>
                    <a:pt x="967" y="644"/>
                  </a:cubicBezTo>
                  <a:cubicBezTo>
                    <a:pt x="971" y="634"/>
                    <a:pt x="971" y="634"/>
                    <a:pt x="971" y="634"/>
                  </a:cubicBezTo>
                  <a:cubicBezTo>
                    <a:pt x="967" y="633"/>
                    <a:pt x="967" y="633"/>
                    <a:pt x="967" y="633"/>
                  </a:cubicBezTo>
                  <a:cubicBezTo>
                    <a:pt x="949" y="640"/>
                    <a:pt x="949" y="640"/>
                    <a:pt x="949" y="640"/>
                  </a:cubicBezTo>
                  <a:cubicBezTo>
                    <a:pt x="939" y="651"/>
                    <a:pt x="939" y="651"/>
                    <a:pt x="939" y="651"/>
                  </a:cubicBezTo>
                  <a:cubicBezTo>
                    <a:pt x="934" y="653"/>
                    <a:pt x="934" y="653"/>
                    <a:pt x="934" y="653"/>
                  </a:cubicBezTo>
                  <a:cubicBezTo>
                    <a:pt x="930" y="656"/>
                    <a:pt x="930" y="656"/>
                    <a:pt x="930" y="656"/>
                  </a:cubicBezTo>
                  <a:cubicBezTo>
                    <a:pt x="921" y="672"/>
                    <a:pt x="921" y="672"/>
                    <a:pt x="921" y="672"/>
                  </a:cubicBezTo>
                  <a:cubicBezTo>
                    <a:pt x="917" y="678"/>
                    <a:pt x="917" y="678"/>
                    <a:pt x="917" y="678"/>
                  </a:cubicBezTo>
                  <a:cubicBezTo>
                    <a:pt x="911" y="680"/>
                    <a:pt x="911" y="680"/>
                    <a:pt x="911" y="680"/>
                  </a:cubicBezTo>
                  <a:cubicBezTo>
                    <a:pt x="890" y="680"/>
                    <a:pt x="890" y="680"/>
                    <a:pt x="890" y="680"/>
                  </a:cubicBezTo>
                  <a:cubicBezTo>
                    <a:pt x="890" y="684"/>
                    <a:pt x="890" y="684"/>
                    <a:pt x="890" y="684"/>
                  </a:cubicBezTo>
                  <a:cubicBezTo>
                    <a:pt x="894" y="687"/>
                    <a:pt x="894" y="687"/>
                    <a:pt x="894" y="687"/>
                  </a:cubicBezTo>
                  <a:cubicBezTo>
                    <a:pt x="900" y="695"/>
                    <a:pt x="900" y="695"/>
                    <a:pt x="900" y="695"/>
                  </a:cubicBezTo>
                  <a:cubicBezTo>
                    <a:pt x="903" y="699"/>
                    <a:pt x="903" y="699"/>
                    <a:pt x="903" y="699"/>
                  </a:cubicBezTo>
                  <a:cubicBezTo>
                    <a:pt x="910" y="702"/>
                    <a:pt x="910" y="702"/>
                    <a:pt x="910" y="702"/>
                  </a:cubicBezTo>
                  <a:cubicBezTo>
                    <a:pt x="913" y="702"/>
                    <a:pt x="913" y="702"/>
                    <a:pt x="913" y="702"/>
                  </a:cubicBezTo>
                  <a:cubicBezTo>
                    <a:pt x="919" y="696"/>
                    <a:pt x="919" y="696"/>
                    <a:pt x="919" y="696"/>
                  </a:cubicBezTo>
                  <a:cubicBezTo>
                    <a:pt x="927" y="691"/>
                    <a:pt x="927" y="691"/>
                    <a:pt x="927" y="691"/>
                  </a:cubicBezTo>
                  <a:cubicBezTo>
                    <a:pt x="936" y="687"/>
                    <a:pt x="936" y="687"/>
                    <a:pt x="936" y="687"/>
                  </a:cubicBezTo>
                  <a:cubicBezTo>
                    <a:pt x="946" y="684"/>
                    <a:pt x="946" y="684"/>
                    <a:pt x="946" y="684"/>
                  </a:cubicBezTo>
                  <a:cubicBezTo>
                    <a:pt x="993" y="683"/>
                    <a:pt x="993" y="683"/>
                    <a:pt x="993" y="683"/>
                  </a:cubicBezTo>
                  <a:cubicBezTo>
                    <a:pt x="999" y="682"/>
                    <a:pt x="999" y="682"/>
                    <a:pt x="999" y="682"/>
                  </a:cubicBezTo>
                  <a:cubicBezTo>
                    <a:pt x="996" y="659"/>
                    <a:pt x="996" y="659"/>
                    <a:pt x="996" y="659"/>
                  </a:cubicBezTo>
                  <a:lnTo>
                    <a:pt x="985" y="659"/>
                  </a:lnTo>
                  <a:close/>
                  <a:moveTo>
                    <a:pt x="1166" y="691"/>
                  </a:moveTo>
                  <a:cubicBezTo>
                    <a:pt x="1161" y="671"/>
                    <a:pt x="1161" y="671"/>
                    <a:pt x="1161" y="671"/>
                  </a:cubicBezTo>
                  <a:cubicBezTo>
                    <a:pt x="1160" y="668"/>
                    <a:pt x="1160" y="668"/>
                    <a:pt x="1160" y="668"/>
                  </a:cubicBezTo>
                  <a:cubicBezTo>
                    <a:pt x="1158" y="666"/>
                    <a:pt x="1158" y="666"/>
                    <a:pt x="1158" y="666"/>
                  </a:cubicBezTo>
                  <a:cubicBezTo>
                    <a:pt x="1155" y="665"/>
                    <a:pt x="1155" y="665"/>
                    <a:pt x="1155" y="665"/>
                  </a:cubicBezTo>
                  <a:cubicBezTo>
                    <a:pt x="1152" y="665"/>
                    <a:pt x="1152" y="665"/>
                    <a:pt x="1152" y="665"/>
                  </a:cubicBezTo>
                  <a:cubicBezTo>
                    <a:pt x="1156" y="677"/>
                    <a:pt x="1156" y="677"/>
                    <a:pt x="1156" y="677"/>
                  </a:cubicBezTo>
                  <a:cubicBezTo>
                    <a:pt x="1154" y="687"/>
                    <a:pt x="1154" y="687"/>
                    <a:pt x="1154" y="687"/>
                  </a:cubicBezTo>
                  <a:cubicBezTo>
                    <a:pt x="1143" y="705"/>
                    <a:pt x="1143" y="705"/>
                    <a:pt x="1143" y="705"/>
                  </a:cubicBezTo>
                  <a:cubicBezTo>
                    <a:pt x="1148" y="702"/>
                    <a:pt x="1148" y="702"/>
                    <a:pt x="1148" y="702"/>
                  </a:cubicBezTo>
                  <a:cubicBezTo>
                    <a:pt x="1158" y="692"/>
                    <a:pt x="1158" y="692"/>
                    <a:pt x="1158" y="692"/>
                  </a:cubicBezTo>
                  <a:cubicBezTo>
                    <a:pt x="1164" y="690"/>
                    <a:pt x="1164" y="690"/>
                    <a:pt x="1164" y="690"/>
                  </a:cubicBezTo>
                  <a:cubicBezTo>
                    <a:pt x="1162" y="696"/>
                    <a:pt x="1162" y="696"/>
                    <a:pt x="1162" y="696"/>
                  </a:cubicBezTo>
                  <a:cubicBezTo>
                    <a:pt x="1158" y="702"/>
                    <a:pt x="1158" y="702"/>
                    <a:pt x="1158" y="702"/>
                  </a:cubicBezTo>
                  <a:cubicBezTo>
                    <a:pt x="1153" y="706"/>
                    <a:pt x="1153" y="706"/>
                    <a:pt x="1153" y="706"/>
                  </a:cubicBezTo>
                  <a:cubicBezTo>
                    <a:pt x="1145" y="709"/>
                    <a:pt x="1145" y="709"/>
                    <a:pt x="1145" y="709"/>
                  </a:cubicBezTo>
                  <a:cubicBezTo>
                    <a:pt x="1141" y="713"/>
                    <a:pt x="1141" y="713"/>
                    <a:pt x="1141" y="713"/>
                  </a:cubicBezTo>
                  <a:cubicBezTo>
                    <a:pt x="1138" y="714"/>
                    <a:pt x="1138" y="714"/>
                    <a:pt x="1138" y="714"/>
                  </a:cubicBezTo>
                  <a:cubicBezTo>
                    <a:pt x="1136" y="714"/>
                    <a:pt x="1136" y="714"/>
                    <a:pt x="1136" y="714"/>
                  </a:cubicBezTo>
                  <a:cubicBezTo>
                    <a:pt x="1133" y="712"/>
                    <a:pt x="1133" y="712"/>
                    <a:pt x="1133" y="712"/>
                  </a:cubicBezTo>
                  <a:cubicBezTo>
                    <a:pt x="1130" y="711"/>
                    <a:pt x="1130" y="711"/>
                    <a:pt x="1130" y="711"/>
                  </a:cubicBezTo>
                  <a:cubicBezTo>
                    <a:pt x="1119" y="710"/>
                    <a:pt x="1119" y="710"/>
                    <a:pt x="1119" y="710"/>
                  </a:cubicBezTo>
                  <a:cubicBezTo>
                    <a:pt x="1091" y="714"/>
                    <a:pt x="1091" y="714"/>
                    <a:pt x="1091" y="714"/>
                  </a:cubicBezTo>
                  <a:cubicBezTo>
                    <a:pt x="1091" y="717"/>
                    <a:pt x="1091" y="717"/>
                    <a:pt x="1091" y="717"/>
                  </a:cubicBezTo>
                  <a:cubicBezTo>
                    <a:pt x="1127" y="729"/>
                    <a:pt x="1127" y="729"/>
                    <a:pt x="1127" y="729"/>
                  </a:cubicBezTo>
                  <a:cubicBezTo>
                    <a:pt x="1145" y="733"/>
                    <a:pt x="1145" y="733"/>
                    <a:pt x="1145" y="733"/>
                  </a:cubicBezTo>
                  <a:cubicBezTo>
                    <a:pt x="1164" y="732"/>
                    <a:pt x="1164" y="732"/>
                    <a:pt x="1164" y="732"/>
                  </a:cubicBezTo>
                  <a:cubicBezTo>
                    <a:pt x="1180" y="723"/>
                    <a:pt x="1180" y="723"/>
                    <a:pt x="1180" y="723"/>
                  </a:cubicBezTo>
                  <a:cubicBezTo>
                    <a:pt x="1177" y="709"/>
                    <a:pt x="1177" y="709"/>
                    <a:pt x="1177" y="709"/>
                  </a:cubicBezTo>
                  <a:lnTo>
                    <a:pt x="1166" y="691"/>
                  </a:lnTo>
                  <a:close/>
                  <a:moveTo>
                    <a:pt x="1181" y="556"/>
                  </a:moveTo>
                  <a:cubicBezTo>
                    <a:pt x="1180" y="554"/>
                    <a:pt x="1180" y="554"/>
                    <a:pt x="1180" y="554"/>
                  </a:cubicBezTo>
                  <a:cubicBezTo>
                    <a:pt x="1177" y="553"/>
                    <a:pt x="1177" y="553"/>
                    <a:pt x="1177" y="553"/>
                  </a:cubicBezTo>
                  <a:cubicBezTo>
                    <a:pt x="1175" y="565"/>
                    <a:pt x="1175" y="565"/>
                    <a:pt x="1175" y="565"/>
                  </a:cubicBezTo>
                  <a:cubicBezTo>
                    <a:pt x="1161" y="599"/>
                    <a:pt x="1161" y="599"/>
                    <a:pt x="1161" y="599"/>
                  </a:cubicBezTo>
                  <a:cubicBezTo>
                    <a:pt x="1168" y="597"/>
                    <a:pt x="1168" y="597"/>
                    <a:pt x="1168" y="597"/>
                  </a:cubicBezTo>
                  <a:cubicBezTo>
                    <a:pt x="1176" y="571"/>
                    <a:pt x="1176" y="571"/>
                    <a:pt x="1176" y="571"/>
                  </a:cubicBezTo>
                  <a:cubicBezTo>
                    <a:pt x="1182" y="562"/>
                    <a:pt x="1182" y="562"/>
                    <a:pt x="1182" y="562"/>
                  </a:cubicBezTo>
                  <a:cubicBezTo>
                    <a:pt x="1182" y="559"/>
                    <a:pt x="1182" y="559"/>
                    <a:pt x="1182" y="559"/>
                  </a:cubicBezTo>
                  <a:lnTo>
                    <a:pt x="1181" y="556"/>
                  </a:lnTo>
                  <a:close/>
                  <a:moveTo>
                    <a:pt x="1189" y="462"/>
                  </a:moveTo>
                  <a:cubicBezTo>
                    <a:pt x="1174" y="410"/>
                    <a:pt x="1174" y="410"/>
                    <a:pt x="1174" y="410"/>
                  </a:cubicBezTo>
                  <a:cubicBezTo>
                    <a:pt x="1166" y="397"/>
                    <a:pt x="1166" y="397"/>
                    <a:pt x="1166" y="397"/>
                  </a:cubicBezTo>
                  <a:cubicBezTo>
                    <a:pt x="1148" y="376"/>
                    <a:pt x="1148" y="376"/>
                    <a:pt x="1148" y="376"/>
                  </a:cubicBezTo>
                  <a:cubicBezTo>
                    <a:pt x="1141" y="371"/>
                    <a:pt x="1141" y="371"/>
                    <a:pt x="1141" y="371"/>
                  </a:cubicBezTo>
                  <a:cubicBezTo>
                    <a:pt x="1127" y="363"/>
                    <a:pt x="1127" y="363"/>
                    <a:pt x="1127" y="363"/>
                  </a:cubicBezTo>
                  <a:cubicBezTo>
                    <a:pt x="1121" y="359"/>
                    <a:pt x="1121" y="359"/>
                    <a:pt x="1121" y="359"/>
                  </a:cubicBezTo>
                  <a:cubicBezTo>
                    <a:pt x="1116" y="357"/>
                    <a:pt x="1116" y="357"/>
                    <a:pt x="1116" y="357"/>
                  </a:cubicBezTo>
                  <a:cubicBezTo>
                    <a:pt x="1102" y="359"/>
                    <a:pt x="1102" y="359"/>
                    <a:pt x="1102" y="359"/>
                  </a:cubicBezTo>
                  <a:cubicBezTo>
                    <a:pt x="1096" y="356"/>
                    <a:pt x="1096" y="356"/>
                    <a:pt x="1096" y="356"/>
                  </a:cubicBezTo>
                  <a:cubicBezTo>
                    <a:pt x="1094" y="356"/>
                    <a:pt x="1094" y="356"/>
                    <a:pt x="1094" y="356"/>
                  </a:cubicBezTo>
                  <a:cubicBezTo>
                    <a:pt x="1090" y="358"/>
                    <a:pt x="1090" y="358"/>
                    <a:pt x="1090" y="358"/>
                  </a:cubicBezTo>
                  <a:cubicBezTo>
                    <a:pt x="1087" y="362"/>
                    <a:pt x="1087" y="362"/>
                    <a:pt x="1087" y="362"/>
                  </a:cubicBezTo>
                  <a:cubicBezTo>
                    <a:pt x="1086" y="367"/>
                    <a:pt x="1086" y="367"/>
                    <a:pt x="1086" y="367"/>
                  </a:cubicBezTo>
                  <a:cubicBezTo>
                    <a:pt x="1087" y="369"/>
                    <a:pt x="1087" y="369"/>
                    <a:pt x="1087" y="369"/>
                  </a:cubicBezTo>
                  <a:cubicBezTo>
                    <a:pt x="1089" y="370"/>
                    <a:pt x="1089" y="370"/>
                    <a:pt x="1089" y="370"/>
                  </a:cubicBezTo>
                  <a:cubicBezTo>
                    <a:pt x="1091" y="372"/>
                    <a:pt x="1091" y="372"/>
                    <a:pt x="1091" y="372"/>
                  </a:cubicBezTo>
                  <a:cubicBezTo>
                    <a:pt x="1093" y="373"/>
                    <a:pt x="1093" y="373"/>
                    <a:pt x="1093" y="373"/>
                  </a:cubicBezTo>
                  <a:cubicBezTo>
                    <a:pt x="1101" y="384"/>
                    <a:pt x="1101" y="384"/>
                    <a:pt x="1101" y="384"/>
                  </a:cubicBezTo>
                  <a:cubicBezTo>
                    <a:pt x="1105" y="387"/>
                    <a:pt x="1105" y="387"/>
                    <a:pt x="1105" y="387"/>
                  </a:cubicBezTo>
                  <a:cubicBezTo>
                    <a:pt x="1111" y="385"/>
                    <a:pt x="1111" y="385"/>
                    <a:pt x="1111" y="385"/>
                  </a:cubicBezTo>
                  <a:cubicBezTo>
                    <a:pt x="1111" y="382"/>
                    <a:pt x="1111" y="382"/>
                    <a:pt x="1111" y="382"/>
                  </a:cubicBezTo>
                  <a:cubicBezTo>
                    <a:pt x="1109" y="382"/>
                    <a:pt x="1109" y="382"/>
                    <a:pt x="1109" y="382"/>
                  </a:cubicBezTo>
                  <a:cubicBezTo>
                    <a:pt x="1104" y="382"/>
                    <a:pt x="1104" y="382"/>
                    <a:pt x="1104" y="382"/>
                  </a:cubicBezTo>
                  <a:cubicBezTo>
                    <a:pt x="1111" y="371"/>
                    <a:pt x="1111" y="371"/>
                    <a:pt x="1111" y="371"/>
                  </a:cubicBezTo>
                  <a:cubicBezTo>
                    <a:pt x="1123" y="371"/>
                    <a:pt x="1123" y="371"/>
                    <a:pt x="1123" y="371"/>
                  </a:cubicBezTo>
                  <a:cubicBezTo>
                    <a:pt x="1134" y="379"/>
                    <a:pt x="1134" y="379"/>
                    <a:pt x="1134" y="379"/>
                  </a:cubicBezTo>
                  <a:cubicBezTo>
                    <a:pt x="1138" y="393"/>
                    <a:pt x="1138" y="393"/>
                    <a:pt x="1138" y="393"/>
                  </a:cubicBezTo>
                  <a:cubicBezTo>
                    <a:pt x="1139" y="398"/>
                    <a:pt x="1139" y="398"/>
                    <a:pt x="1139" y="398"/>
                  </a:cubicBezTo>
                  <a:cubicBezTo>
                    <a:pt x="1145" y="419"/>
                    <a:pt x="1145" y="419"/>
                    <a:pt x="1145" y="419"/>
                  </a:cubicBezTo>
                  <a:cubicBezTo>
                    <a:pt x="1146" y="425"/>
                    <a:pt x="1146" y="425"/>
                    <a:pt x="1146" y="425"/>
                  </a:cubicBezTo>
                  <a:cubicBezTo>
                    <a:pt x="1145" y="446"/>
                    <a:pt x="1145" y="446"/>
                    <a:pt x="1145" y="446"/>
                  </a:cubicBezTo>
                  <a:cubicBezTo>
                    <a:pt x="1149" y="442"/>
                    <a:pt x="1149" y="442"/>
                    <a:pt x="1149" y="442"/>
                  </a:cubicBezTo>
                  <a:cubicBezTo>
                    <a:pt x="1151" y="428"/>
                    <a:pt x="1151" y="428"/>
                    <a:pt x="1151" y="428"/>
                  </a:cubicBezTo>
                  <a:cubicBezTo>
                    <a:pt x="1156" y="425"/>
                    <a:pt x="1156" y="425"/>
                    <a:pt x="1156" y="425"/>
                  </a:cubicBezTo>
                  <a:cubicBezTo>
                    <a:pt x="1159" y="426"/>
                    <a:pt x="1159" y="426"/>
                    <a:pt x="1159" y="426"/>
                  </a:cubicBezTo>
                  <a:cubicBezTo>
                    <a:pt x="1162" y="430"/>
                    <a:pt x="1162" y="430"/>
                    <a:pt x="1162" y="430"/>
                  </a:cubicBezTo>
                  <a:cubicBezTo>
                    <a:pt x="1166" y="433"/>
                    <a:pt x="1166" y="433"/>
                    <a:pt x="1166" y="433"/>
                  </a:cubicBezTo>
                  <a:cubicBezTo>
                    <a:pt x="1173" y="434"/>
                    <a:pt x="1173" y="434"/>
                    <a:pt x="1173" y="434"/>
                  </a:cubicBezTo>
                  <a:cubicBezTo>
                    <a:pt x="1173" y="437"/>
                    <a:pt x="1173" y="437"/>
                    <a:pt x="1173" y="437"/>
                  </a:cubicBezTo>
                  <a:cubicBezTo>
                    <a:pt x="1167" y="440"/>
                    <a:pt x="1167" y="440"/>
                    <a:pt x="1167" y="440"/>
                  </a:cubicBezTo>
                  <a:cubicBezTo>
                    <a:pt x="1164" y="440"/>
                    <a:pt x="1164" y="440"/>
                    <a:pt x="1164" y="440"/>
                  </a:cubicBezTo>
                  <a:cubicBezTo>
                    <a:pt x="1161" y="440"/>
                    <a:pt x="1161" y="440"/>
                    <a:pt x="1161" y="440"/>
                  </a:cubicBezTo>
                  <a:cubicBezTo>
                    <a:pt x="1168" y="451"/>
                    <a:pt x="1168" y="451"/>
                    <a:pt x="1168" y="451"/>
                  </a:cubicBezTo>
                  <a:cubicBezTo>
                    <a:pt x="1170" y="466"/>
                    <a:pt x="1170" y="466"/>
                    <a:pt x="1170" y="466"/>
                  </a:cubicBezTo>
                  <a:cubicBezTo>
                    <a:pt x="1168" y="481"/>
                    <a:pt x="1168" y="481"/>
                    <a:pt x="1168" y="481"/>
                  </a:cubicBezTo>
                  <a:cubicBezTo>
                    <a:pt x="1161" y="492"/>
                    <a:pt x="1161" y="492"/>
                    <a:pt x="1161" y="492"/>
                  </a:cubicBezTo>
                  <a:cubicBezTo>
                    <a:pt x="1156" y="494"/>
                    <a:pt x="1156" y="494"/>
                    <a:pt x="1156" y="494"/>
                  </a:cubicBezTo>
                  <a:cubicBezTo>
                    <a:pt x="1144" y="496"/>
                    <a:pt x="1144" y="496"/>
                    <a:pt x="1144" y="496"/>
                  </a:cubicBezTo>
                  <a:cubicBezTo>
                    <a:pt x="1135" y="503"/>
                    <a:pt x="1135" y="503"/>
                    <a:pt x="1135" y="503"/>
                  </a:cubicBezTo>
                  <a:cubicBezTo>
                    <a:pt x="1105" y="512"/>
                    <a:pt x="1105" y="512"/>
                    <a:pt x="1105" y="512"/>
                  </a:cubicBezTo>
                  <a:cubicBezTo>
                    <a:pt x="1087" y="522"/>
                    <a:pt x="1087" y="522"/>
                    <a:pt x="1087" y="522"/>
                  </a:cubicBezTo>
                  <a:cubicBezTo>
                    <a:pt x="1077" y="526"/>
                    <a:pt x="1077" y="526"/>
                    <a:pt x="1077" y="526"/>
                  </a:cubicBezTo>
                  <a:cubicBezTo>
                    <a:pt x="1063" y="525"/>
                    <a:pt x="1063" y="525"/>
                    <a:pt x="1063" y="525"/>
                  </a:cubicBezTo>
                  <a:cubicBezTo>
                    <a:pt x="1057" y="524"/>
                    <a:pt x="1057" y="524"/>
                    <a:pt x="1057" y="524"/>
                  </a:cubicBezTo>
                  <a:cubicBezTo>
                    <a:pt x="1055" y="521"/>
                    <a:pt x="1055" y="521"/>
                    <a:pt x="1055" y="521"/>
                  </a:cubicBezTo>
                  <a:cubicBezTo>
                    <a:pt x="1060" y="518"/>
                    <a:pt x="1060" y="518"/>
                    <a:pt x="1060" y="518"/>
                  </a:cubicBezTo>
                  <a:cubicBezTo>
                    <a:pt x="1072" y="518"/>
                    <a:pt x="1072" y="518"/>
                    <a:pt x="1072" y="518"/>
                  </a:cubicBezTo>
                  <a:cubicBezTo>
                    <a:pt x="1077" y="516"/>
                    <a:pt x="1077" y="516"/>
                    <a:pt x="1077" y="516"/>
                  </a:cubicBezTo>
                  <a:cubicBezTo>
                    <a:pt x="1035" y="512"/>
                    <a:pt x="1035" y="512"/>
                    <a:pt x="1035" y="512"/>
                  </a:cubicBezTo>
                  <a:cubicBezTo>
                    <a:pt x="1022" y="507"/>
                    <a:pt x="1022" y="507"/>
                    <a:pt x="1022" y="507"/>
                  </a:cubicBezTo>
                  <a:cubicBezTo>
                    <a:pt x="1000" y="492"/>
                    <a:pt x="1000" y="492"/>
                    <a:pt x="1000" y="492"/>
                  </a:cubicBezTo>
                  <a:cubicBezTo>
                    <a:pt x="991" y="481"/>
                    <a:pt x="991" y="481"/>
                    <a:pt x="991" y="481"/>
                  </a:cubicBezTo>
                  <a:cubicBezTo>
                    <a:pt x="991" y="469"/>
                    <a:pt x="991" y="469"/>
                    <a:pt x="991" y="469"/>
                  </a:cubicBezTo>
                  <a:cubicBezTo>
                    <a:pt x="994" y="457"/>
                    <a:pt x="994" y="457"/>
                    <a:pt x="994" y="457"/>
                  </a:cubicBezTo>
                  <a:cubicBezTo>
                    <a:pt x="992" y="441"/>
                    <a:pt x="992" y="441"/>
                    <a:pt x="992" y="441"/>
                  </a:cubicBezTo>
                  <a:cubicBezTo>
                    <a:pt x="987" y="425"/>
                    <a:pt x="987" y="425"/>
                    <a:pt x="987" y="425"/>
                  </a:cubicBezTo>
                  <a:cubicBezTo>
                    <a:pt x="980" y="419"/>
                    <a:pt x="980" y="419"/>
                    <a:pt x="980" y="419"/>
                  </a:cubicBezTo>
                  <a:cubicBezTo>
                    <a:pt x="967" y="420"/>
                    <a:pt x="967" y="420"/>
                    <a:pt x="967" y="420"/>
                  </a:cubicBezTo>
                  <a:cubicBezTo>
                    <a:pt x="961" y="419"/>
                    <a:pt x="961" y="419"/>
                    <a:pt x="961" y="419"/>
                  </a:cubicBezTo>
                  <a:cubicBezTo>
                    <a:pt x="955" y="414"/>
                    <a:pt x="955" y="414"/>
                    <a:pt x="955" y="414"/>
                  </a:cubicBezTo>
                  <a:cubicBezTo>
                    <a:pt x="935" y="394"/>
                    <a:pt x="935" y="394"/>
                    <a:pt x="935" y="394"/>
                  </a:cubicBezTo>
                  <a:cubicBezTo>
                    <a:pt x="938" y="392"/>
                    <a:pt x="938" y="392"/>
                    <a:pt x="938" y="392"/>
                  </a:cubicBezTo>
                  <a:cubicBezTo>
                    <a:pt x="941" y="392"/>
                    <a:pt x="941" y="392"/>
                    <a:pt x="941" y="392"/>
                  </a:cubicBezTo>
                  <a:cubicBezTo>
                    <a:pt x="944" y="392"/>
                    <a:pt x="944" y="392"/>
                    <a:pt x="944" y="392"/>
                  </a:cubicBezTo>
                  <a:cubicBezTo>
                    <a:pt x="947" y="394"/>
                    <a:pt x="947" y="394"/>
                    <a:pt x="947" y="394"/>
                  </a:cubicBezTo>
                  <a:cubicBezTo>
                    <a:pt x="950" y="373"/>
                    <a:pt x="950" y="373"/>
                    <a:pt x="950" y="373"/>
                  </a:cubicBezTo>
                  <a:cubicBezTo>
                    <a:pt x="952" y="370"/>
                    <a:pt x="952" y="370"/>
                    <a:pt x="952" y="370"/>
                  </a:cubicBezTo>
                  <a:cubicBezTo>
                    <a:pt x="956" y="372"/>
                    <a:pt x="956" y="372"/>
                    <a:pt x="956" y="372"/>
                  </a:cubicBezTo>
                  <a:cubicBezTo>
                    <a:pt x="959" y="379"/>
                    <a:pt x="959" y="379"/>
                    <a:pt x="959" y="379"/>
                  </a:cubicBezTo>
                  <a:cubicBezTo>
                    <a:pt x="963" y="391"/>
                    <a:pt x="963" y="391"/>
                    <a:pt x="963" y="391"/>
                  </a:cubicBezTo>
                  <a:cubicBezTo>
                    <a:pt x="961" y="392"/>
                    <a:pt x="961" y="392"/>
                    <a:pt x="961" y="392"/>
                  </a:cubicBezTo>
                  <a:cubicBezTo>
                    <a:pt x="958" y="393"/>
                    <a:pt x="958" y="393"/>
                    <a:pt x="958" y="393"/>
                  </a:cubicBezTo>
                  <a:cubicBezTo>
                    <a:pt x="956" y="394"/>
                    <a:pt x="956" y="394"/>
                    <a:pt x="956" y="394"/>
                  </a:cubicBezTo>
                  <a:cubicBezTo>
                    <a:pt x="959" y="396"/>
                    <a:pt x="959" y="396"/>
                    <a:pt x="959" y="396"/>
                  </a:cubicBezTo>
                  <a:cubicBezTo>
                    <a:pt x="963" y="397"/>
                    <a:pt x="963" y="397"/>
                    <a:pt x="963" y="397"/>
                  </a:cubicBezTo>
                  <a:cubicBezTo>
                    <a:pt x="966" y="397"/>
                    <a:pt x="966" y="397"/>
                    <a:pt x="966" y="397"/>
                  </a:cubicBezTo>
                  <a:cubicBezTo>
                    <a:pt x="970" y="394"/>
                    <a:pt x="970" y="394"/>
                    <a:pt x="970" y="394"/>
                  </a:cubicBezTo>
                  <a:cubicBezTo>
                    <a:pt x="972" y="391"/>
                    <a:pt x="972" y="391"/>
                    <a:pt x="972" y="391"/>
                  </a:cubicBezTo>
                  <a:cubicBezTo>
                    <a:pt x="971" y="390"/>
                    <a:pt x="971" y="390"/>
                    <a:pt x="971" y="390"/>
                  </a:cubicBezTo>
                  <a:cubicBezTo>
                    <a:pt x="969" y="388"/>
                    <a:pt x="969" y="388"/>
                    <a:pt x="969" y="388"/>
                  </a:cubicBezTo>
                  <a:cubicBezTo>
                    <a:pt x="959" y="372"/>
                    <a:pt x="959" y="372"/>
                    <a:pt x="959" y="372"/>
                  </a:cubicBezTo>
                  <a:cubicBezTo>
                    <a:pt x="957" y="365"/>
                    <a:pt x="957" y="365"/>
                    <a:pt x="957" y="365"/>
                  </a:cubicBezTo>
                  <a:cubicBezTo>
                    <a:pt x="958" y="357"/>
                    <a:pt x="958" y="357"/>
                    <a:pt x="958" y="357"/>
                  </a:cubicBezTo>
                  <a:cubicBezTo>
                    <a:pt x="951" y="350"/>
                    <a:pt x="951" y="350"/>
                    <a:pt x="951" y="350"/>
                  </a:cubicBezTo>
                  <a:cubicBezTo>
                    <a:pt x="942" y="334"/>
                    <a:pt x="942" y="334"/>
                    <a:pt x="942" y="334"/>
                  </a:cubicBezTo>
                  <a:cubicBezTo>
                    <a:pt x="937" y="326"/>
                    <a:pt x="937" y="326"/>
                    <a:pt x="937" y="326"/>
                  </a:cubicBezTo>
                  <a:cubicBezTo>
                    <a:pt x="932" y="322"/>
                    <a:pt x="932" y="322"/>
                    <a:pt x="932" y="322"/>
                  </a:cubicBezTo>
                  <a:cubicBezTo>
                    <a:pt x="931" y="322"/>
                    <a:pt x="931" y="322"/>
                    <a:pt x="931" y="322"/>
                  </a:cubicBezTo>
                  <a:cubicBezTo>
                    <a:pt x="931" y="320"/>
                    <a:pt x="931" y="320"/>
                    <a:pt x="931" y="320"/>
                  </a:cubicBezTo>
                  <a:cubicBezTo>
                    <a:pt x="931" y="307"/>
                    <a:pt x="931" y="307"/>
                    <a:pt x="931" y="307"/>
                  </a:cubicBezTo>
                  <a:cubicBezTo>
                    <a:pt x="930" y="304"/>
                    <a:pt x="930" y="304"/>
                    <a:pt x="930" y="304"/>
                  </a:cubicBezTo>
                  <a:cubicBezTo>
                    <a:pt x="921" y="293"/>
                    <a:pt x="921" y="293"/>
                    <a:pt x="921" y="293"/>
                  </a:cubicBezTo>
                  <a:cubicBezTo>
                    <a:pt x="915" y="287"/>
                    <a:pt x="915" y="287"/>
                    <a:pt x="915" y="287"/>
                  </a:cubicBezTo>
                  <a:cubicBezTo>
                    <a:pt x="907" y="283"/>
                    <a:pt x="907" y="283"/>
                    <a:pt x="907" y="283"/>
                  </a:cubicBezTo>
                  <a:cubicBezTo>
                    <a:pt x="891" y="278"/>
                    <a:pt x="891" y="278"/>
                    <a:pt x="891" y="278"/>
                  </a:cubicBezTo>
                  <a:cubicBezTo>
                    <a:pt x="883" y="272"/>
                    <a:pt x="883" y="272"/>
                    <a:pt x="883" y="272"/>
                  </a:cubicBezTo>
                  <a:cubicBezTo>
                    <a:pt x="869" y="256"/>
                    <a:pt x="869" y="256"/>
                    <a:pt x="869" y="256"/>
                  </a:cubicBezTo>
                  <a:cubicBezTo>
                    <a:pt x="869" y="262"/>
                    <a:pt x="869" y="262"/>
                    <a:pt x="869" y="262"/>
                  </a:cubicBezTo>
                  <a:cubicBezTo>
                    <a:pt x="871" y="269"/>
                    <a:pt x="871" y="269"/>
                    <a:pt x="871" y="269"/>
                  </a:cubicBezTo>
                  <a:cubicBezTo>
                    <a:pt x="875" y="275"/>
                    <a:pt x="875" y="275"/>
                    <a:pt x="875" y="275"/>
                  </a:cubicBezTo>
                  <a:cubicBezTo>
                    <a:pt x="880" y="278"/>
                    <a:pt x="880" y="278"/>
                    <a:pt x="880" y="278"/>
                  </a:cubicBezTo>
                  <a:cubicBezTo>
                    <a:pt x="879" y="280"/>
                    <a:pt x="879" y="280"/>
                    <a:pt x="879" y="280"/>
                  </a:cubicBezTo>
                  <a:cubicBezTo>
                    <a:pt x="877" y="285"/>
                    <a:pt x="877" y="285"/>
                    <a:pt x="877" y="285"/>
                  </a:cubicBezTo>
                  <a:cubicBezTo>
                    <a:pt x="873" y="287"/>
                    <a:pt x="873" y="287"/>
                    <a:pt x="873" y="287"/>
                  </a:cubicBezTo>
                  <a:cubicBezTo>
                    <a:pt x="869" y="281"/>
                    <a:pt x="869" y="281"/>
                    <a:pt x="869" y="281"/>
                  </a:cubicBezTo>
                  <a:cubicBezTo>
                    <a:pt x="865" y="284"/>
                    <a:pt x="865" y="284"/>
                    <a:pt x="865" y="284"/>
                  </a:cubicBezTo>
                  <a:cubicBezTo>
                    <a:pt x="860" y="287"/>
                    <a:pt x="860" y="287"/>
                    <a:pt x="860" y="287"/>
                  </a:cubicBezTo>
                  <a:cubicBezTo>
                    <a:pt x="855" y="289"/>
                    <a:pt x="855" y="289"/>
                    <a:pt x="855" y="289"/>
                  </a:cubicBezTo>
                  <a:cubicBezTo>
                    <a:pt x="853" y="289"/>
                    <a:pt x="853" y="289"/>
                    <a:pt x="853" y="289"/>
                  </a:cubicBezTo>
                  <a:cubicBezTo>
                    <a:pt x="852" y="290"/>
                    <a:pt x="852" y="290"/>
                    <a:pt x="852" y="290"/>
                  </a:cubicBezTo>
                  <a:cubicBezTo>
                    <a:pt x="850" y="290"/>
                    <a:pt x="850" y="290"/>
                    <a:pt x="850" y="290"/>
                  </a:cubicBezTo>
                  <a:cubicBezTo>
                    <a:pt x="848" y="289"/>
                    <a:pt x="848" y="289"/>
                    <a:pt x="848" y="289"/>
                  </a:cubicBezTo>
                  <a:cubicBezTo>
                    <a:pt x="847" y="287"/>
                    <a:pt x="847" y="287"/>
                    <a:pt x="847" y="287"/>
                  </a:cubicBezTo>
                  <a:cubicBezTo>
                    <a:pt x="847" y="285"/>
                    <a:pt x="847" y="285"/>
                    <a:pt x="847" y="285"/>
                  </a:cubicBezTo>
                  <a:cubicBezTo>
                    <a:pt x="850" y="282"/>
                    <a:pt x="850" y="282"/>
                    <a:pt x="850" y="282"/>
                  </a:cubicBezTo>
                  <a:cubicBezTo>
                    <a:pt x="851" y="279"/>
                    <a:pt x="851" y="279"/>
                    <a:pt x="851" y="279"/>
                  </a:cubicBezTo>
                  <a:cubicBezTo>
                    <a:pt x="848" y="273"/>
                    <a:pt x="848" y="273"/>
                    <a:pt x="848" y="273"/>
                  </a:cubicBezTo>
                  <a:cubicBezTo>
                    <a:pt x="841" y="274"/>
                    <a:pt x="841" y="274"/>
                    <a:pt x="841" y="274"/>
                  </a:cubicBezTo>
                  <a:cubicBezTo>
                    <a:pt x="836" y="272"/>
                    <a:pt x="836" y="272"/>
                    <a:pt x="836" y="272"/>
                  </a:cubicBezTo>
                  <a:cubicBezTo>
                    <a:pt x="837" y="260"/>
                    <a:pt x="837" y="260"/>
                    <a:pt x="837" y="260"/>
                  </a:cubicBezTo>
                  <a:cubicBezTo>
                    <a:pt x="829" y="264"/>
                    <a:pt x="829" y="264"/>
                    <a:pt x="829" y="264"/>
                  </a:cubicBezTo>
                  <a:cubicBezTo>
                    <a:pt x="826" y="264"/>
                    <a:pt x="826" y="264"/>
                    <a:pt x="826" y="264"/>
                  </a:cubicBezTo>
                  <a:cubicBezTo>
                    <a:pt x="823" y="261"/>
                    <a:pt x="823" y="261"/>
                    <a:pt x="823" y="261"/>
                  </a:cubicBezTo>
                  <a:cubicBezTo>
                    <a:pt x="820" y="255"/>
                    <a:pt x="820" y="255"/>
                    <a:pt x="820" y="255"/>
                  </a:cubicBezTo>
                  <a:cubicBezTo>
                    <a:pt x="821" y="250"/>
                    <a:pt x="821" y="250"/>
                    <a:pt x="821" y="250"/>
                  </a:cubicBezTo>
                  <a:cubicBezTo>
                    <a:pt x="825" y="248"/>
                    <a:pt x="825" y="248"/>
                    <a:pt x="825" y="248"/>
                  </a:cubicBezTo>
                  <a:cubicBezTo>
                    <a:pt x="830" y="247"/>
                    <a:pt x="830" y="247"/>
                    <a:pt x="830" y="247"/>
                  </a:cubicBezTo>
                  <a:cubicBezTo>
                    <a:pt x="829" y="243"/>
                    <a:pt x="829" y="243"/>
                    <a:pt x="829" y="243"/>
                  </a:cubicBezTo>
                  <a:cubicBezTo>
                    <a:pt x="826" y="240"/>
                    <a:pt x="826" y="240"/>
                    <a:pt x="826" y="240"/>
                  </a:cubicBezTo>
                  <a:cubicBezTo>
                    <a:pt x="823" y="239"/>
                    <a:pt x="823" y="239"/>
                    <a:pt x="823" y="239"/>
                  </a:cubicBezTo>
                  <a:cubicBezTo>
                    <a:pt x="819" y="238"/>
                    <a:pt x="819" y="238"/>
                    <a:pt x="819" y="238"/>
                  </a:cubicBezTo>
                  <a:cubicBezTo>
                    <a:pt x="823" y="232"/>
                    <a:pt x="823" y="232"/>
                    <a:pt x="823" y="232"/>
                  </a:cubicBezTo>
                  <a:cubicBezTo>
                    <a:pt x="828" y="235"/>
                    <a:pt x="828" y="235"/>
                    <a:pt x="828" y="235"/>
                  </a:cubicBezTo>
                  <a:cubicBezTo>
                    <a:pt x="833" y="239"/>
                    <a:pt x="833" y="239"/>
                    <a:pt x="833" y="239"/>
                  </a:cubicBezTo>
                  <a:cubicBezTo>
                    <a:pt x="840" y="238"/>
                    <a:pt x="840" y="238"/>
                    <a:pt x="840" y="238"/>
                  </a:cubicBezTo>
                  <a:cubicBezTo>
                    <a:pt x="836" y="236"/>
                    <a:pt x="836" y="236"/>
                    <a:pt x="836" y="236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3" y="230"/>
                    <a:pt x="833" y="230"/>
                    <a:pt x="833" y="230"/>
                  </a:cubicBezTo>
                  <a:cubicBezTo>
                    <a:pt x="836" y="228"/>
                    <a:pt x="836" y="228"/>
                    <a:pt x="836" y="228"/>
                  </a:cubicBezTo>
                  <a:cubicBezTo>
                    <a:pt x="841" y="230"/>
                    <a:pt x="841" y="230"/>
                    <a:pt x="841" y="230"/>
                  </a:cubicBezTo>
                  <a:cubicBezTo>
                    <a:pt x="846" y="237"/>
                    <a:pt x="846" y="237"/>
                    <a:pt x="846" y="237"/>
                  </a:cubicBezTo>
                  <a:cubicBezTo>
                    <a:pt x="851" y="238"/>
                    <a:pt x="851" y="238"/>
                    <a:pt x="851" y="238"/>
                  </a:cubicBezTo>
                  <a:cubicBezTo>
                    <a:pt x="848" y="234"/>
                    <a:pt x="848" y="234"/>
                    <a:pt x="848" y="234"/>
                  </a:cubicBezTo>
                  <a:cubicBezTo>
                    <a:pt x="848" y="229"/>
                    <a:pt x="848" y="229"/>
                    <a:pt x="848" y="229"/>
                  </a:cubicBezTo>
                  <a:cubicBezTo>
                    <a:pt x="847" y="219"/>
                    <a:pt x="847" y="219"/>
                    <a:pt x="847" y="219"/>
                  </a:cubicBezTo>
                  <a:cubicBezTo>
                    <a:pt x="844" y="212"/>
                    <a:pt x="844" y="212"/>
                    <a:pt x="844" y="212"/>
                  </a:cubicBezTo>
                  <a:cubicBezTo>
                    <a:pt x="844" y="208"/>
                    <a:pt x="844" y="208"/>
                    <a:pt x="844" y="208"/>
                  </a:cubicBezTo>
                  <a:cubicBezTo>
                    <a:pt x="848" y="202"/>
                    <a:pt x="848" y="202"/>
                    <a:pt x="848" y="202"/>
                  </a:cubicBezTo>
                  <a:cubicBezTo>
                    <a:pt x="854" y="199"/>
                    <a:pt x="854" y="199"/>
                    <a:pt x="854" y="199"/>
                  </a:cubicBezTo>
                  <a:cubicBezTo>
                    <a:pt x="863" y="210"/>
                    <a:pt x="863" y="210"/>
                    <a:pt x="863" y="210"/>
                  </a:cubicBezTo>
                  <a:cubicBezTo>
                    <a:pt x="871" y="207"/>
                    <a:pt x="871" y="207"/>
                    <a:pt x="871" y="207"/>
                  </a:cubicBezTo>
                  <a:cubicBezTo>
                    <a:pt x="867" y="204"/>
                    <a:pt x="867" y="204"/>
                    <a:pt x="867" y="204"/>
                  </a:cubicBezTo>
                  <a:cubicBezTo>
                    <a:pt x="863" y="200"/>
                    <a:pt x="863" y="200"/>
                    <a:pt x="863" y="200"/>
                  </a:cubicBezTo>
                  <a:cubicBezTo>
                    <a:pt x="860" y="196"/>
                    <a:pt x="860" y="196"/>
                    <a:pt x="860" y="196"/>
                  </a:cubicBezTo>
                  <a:cubicBezTo>
                    <a:pt x="861" y="190"/>
                    <a:pt x="861" y="190"/>
                    <a:pt x="861" y="190"/>
                  </a:cubicBezTo>
                  <a:cubicBezTo>
                    <a:pt x="863" y="188"/>
                    <a:pt x="863" y="188"/>
                    <a:pt x="863" y="188"/>
                  </a:cubicBezTo>
                  <a:cubicBezTo>
                    <a:pt x="869" y="189"/>
                    <a:pt x="869" y="189"/>
                    <a:pt x="869" y="189"/>
                  </a:cubicBezTo>
                  <a:cubicBezTo>
                    <a:pt x="871" y="188"/>
                    <a:pt x="871" y="188"/>
                    <a:pt x="871" y="188"/>
                  </a:cubicBezTo>
                  <a:cubicBezTo>
                    <a:pt x="874" y="187"/>
                    <a:pt x="874" y="187"/>
                    <a:pt x="874" y="187"/>
                  </a:cubicBezTo>
                  <a:cubicBezTo>
                    <a:pt x="880" y="181"/>
                    <a:pt x="880" y="181"/>
                    <a:pt x="880" y="181"/>
                  </a:cubicBezTo>
                  <a:cubicBezTo>
                    <a:pt x="882" y="179"/>
                    <a:pt x="882" y="179"/>
                    <a:pt x="882" y="179"/>
                  </a:cubicBezTo>
                  <a:cubicBezTo>
                    <a:pt x="883" y="177"/>
                    <a:pt x="883" y="177"/>
                    <a:pt x="883" y="177"/>
                  </a:cubicBezTo>
                  <a:cubicBezTo>
                    <a:pt x="886" y="176"/>
                    <a:pt x="886" y="176"/>
                    <a:pt x="886" y="176"/>
                  </a:cubicBezTo>
                  <a:cubicBezTo>
                    <a:pt x="889" y="175"/>
                    <a:pt x="889" y="175"/>
                    <a:pt x="889" y="175"/>
                  </a:cubicBezTo>
                  <a:cubicBezTo>
                    <a:pt x="888" y="172"/>
                    <a:pt x="888" y="172"/>
                    <a:pt x="888" y="172"/>
                  </a:cubicBezTo>
                  <a:cubicBezTo>
                    <a:pt x="885" y="169"/>
                    <a:pt x="885" y="169"/>
                    <a:pt x="885" y="169"/>
                  </a:cubicBezTo>
                  <a:cubicBezTo>
                    <a:pt x="884" y="164"/>
                    <a:pt x="884" y="164"/>
                    <a:pt x="884" y="164"/>
                  </a:cubicBezTo>
                  <a:cubicBezTo>
                    <a:pt x="881" y="166"/>
                    <a:pt x="881" y="166"/>
                    <a:pt x="881" y="166"/>
                  </a:cubicBezTo>
                  <a:cubicBezTo>
                    <a:pt x="876" y="171"/>
                    <a:pt x="876" y="171"/>
                    <a:pt x="876" y="171"/>
                  </a:cubicBezTo>
                  <a:cubicBezTo>
                    <a:pt x="871" y="173"/>
                    <a:pt x="871" y="173"/>
                    <a:pt x="871" y="173"/>
                  </a:cubicBezTo>
                  <a:cubicBezTo>
                    <a:pt x="872" y="169"/>
                    <a:pt x="872" y="169"/>
                    <a:pt x="872" y="169"/>
                  </a:cubicBezTo>
                  <a:cubicBezTo>
                    <a:pt x="874" y="166"/>
                    <a:pt x="874" y="166"/>
                    <a:pt x="874" y="166"/>
                  </a:cubicBezTo>
                  <a:cubicBezTo>
                    <a:pt x="876" y="163"/>
                    <a:pt x="876" y="163"/>
                    <a:pt x="876" y="163"/>
                  </a:cubicBezTo>
                  <a:cubicBezTo>
                    <a:pt x="878" y="161"/>
                    <a:pt x="878" y="161"/>
                    <a:pt x="878" y="161"/>
                  </a:cubicBezTo>
                  <a:cubicBezTo>
                    <a:pt x="876" y="158"/>
                    <a:pt x="876" y="158"/>
                    <a:pt x="876" y="158"/>
                  </a:cubicBezTo>
                  <a:cubicBezTo>
                    <a:pt x="882" y="154"/>
                    <a:pt x="882" y="154"/>
                    <a:pt x="882" y="154"/>
                  </a:cubicBezTo>
                  <a:cubicBezTo>
                    <a:pt x="899" y="146"/>
                    <a:pt x="899" y="146"/>
                    <a:pt x="899" y="146"/>
                  </a:cubicBezTo>
                  <a:cubicBezTo>
                    <a:pt x="937" y="138"/>
                    <a:pt x="937" y="138"/>
                    <a:pt x="937" y="138"/>
                  </a:cubicBezTo>
                  <a:cubicBezTo>
                    <a:pt x="940" y="135"/>
                    <a:pt x="940" y="135"/>
                    <a:pt x="940" y="135"/>
                  </a:cubicBezTo>
                  <a:cubicBezTo>
                    <a:pt x="941" y="131"/>
                    <a:pt x="941" y="131"/>
                    <a:pt x="941" y="131"/>
                  </a:cubicBezTo>
                  <a:cubicBezTo>
                    <a:pt x="945" y="127"/>
                    <a:pt x="945" y="127"/>
                    <a:pt x="945" y="127"/>
                  </a:cubicBezTo>
                  <a:cubicBezTo>
                    <a:pt x="948" y="124"/>
                    <a:pt x="948" y="124"/>
                    <a:pt x="948" y="124"/>
                  </a:cubicBezTo>
                  <a:cubicBezTo>
                    <a:pt x="950" y="124"/>
                    <a:pt x="950" y="124"/>
                    <a:pt x="950" y="124"/>
                  </a:cubicBezTo>
                  <a:cubicBezTo>
                    <a:pt x="951" y="125"/>
                    <a:pt x="951" y="126"/>
                    <a:pt x="951" y="127"/>
                  </a:cubicBezTo>
                  <a:cubicBezTo>
                    <a:pt x="958" y="128"/>
                    <a:pt x="958" y="128"/>
                    <a:pt x="958" y="128"/>
                  </a:cubicBezTo>
                  <a:cubicBezTo>
                    <a:pt x="959" y="127"/>
                    <a:pt x="959" y="127"/>
                    <a:pt x="959" y="127"/>
                  </a:cubicBezTo>
                  <a:cubicBezTo>
                    <a:pt x="963" y="124"/>
                    <a:pt x="963" y="124"/>
                    <a:pt x="963" y="124"/>
                  </a:cubicBezTo>
                  <a:cubicBezTo>
                    <a:pt x="966" y="120"/>
                    <a:pt x="966" y="120"/>
                    <a:pt x="966" y="120"/>
                  </a:cubicBezTo>
                  <a:cubicBezTo>
                    <a:pt x="967" y="117"/>
                    <a:pt x="967" y="117"/>
                    <a:pt x="967" y="117"/>
                  </a:cubicBezTo>
                  <a:cubicBezTo>
                    <a:pt x="969" y="114"/>
                    <a:pt x="969" y="114"/>
                    <a:pt x="969" y="114"/>
                  </a:cubicBezTo>
                  <a:cubicBezTo>
                    <a:pt x="974" y="114"/>
                    <a:pt x="974" y="114"/>
                    <a:pt x="974" y="114"/>
                  </a:cubicBezTo>
                  <a:cubicBezTo>
                    <a:pt x="974" y="111"/>
                    <a:pt x="974" y="111"/>
                    <a:pt x="974" y="111"/>
                  </a:cubicBezTo>
                  <a:cubicBezTo>
                    <a:pt x="973" y="108"/>
                    <a:pt x="973" y="108"/>
                    <a:pt x="973" y="108"/>
                  </a:cubicBezTo>
                  <a:cubicBezTo>
                    <a:pt x="974" y="104"/>
                    <a:pt x="974" y="104"/>
                    <a:pt x="974" y="104"/>
                  </a:cubicBezTo>
                  <a:cubicBezTo>
                    <a:pt x="974" y="100"/>
                    <a:pt x="974" y="100"/>
                    <a:pt x="974" y="100"/>
                  </a:cubicBezTo>
                  <a:cubicBezTo>
                    <a:pt x="971" y="99"/>
                    <a:pt x="971" y="99"/>
                    <a:pt x="971" y="99"/>
                  </a:cubicBezTo>
                  <a:cubicBezTo>
                    <a:pt x="966" y="99"/>
                    <a:pt x="966" y="99"/>
                    <a:pt x="966" y="99"/>
                  </a:cubicBezTo>
                  <a:cubicBezTo>
                    <a:pt x="963" y="97"/>
                    <a:pt x="963" y="97"/>
                    <a:pt x="963" y="97"/>
                  </a:cubicBezTo>
                  <a:cubicBezTo>
                    <a:pt x="962" y="94"/>
                    <a:pt x="962" y="94"/>
                    <a:pt x="962" y="94"/>
                  </a:cubicBezTo>
                  <a:cubicBezTo>
                    <a:pt x="963" y="87"/>
                    <a:pt x="963" y="87"/>
                    <a:pt x="963" y="87"/>
                  </a:cubicBezTo>
                  <a:cubicBezTo>
                    <a:pt x="954" y="92"/>
                    <a:pt x="954" y="92"/>
                    <a:pt x="954" y="92"/>
                  </a:cubicBezTo>
                  <a:cubicBezTo>
                    <a:pt x="950" y="95"/>
                    <a:pt x="950" y="95"/>
                    <a:pt x="950" y="95"/>
                  </a:cubicBezTo>
                  <a:cubicBezTo>
                    <a:pt x="947" y="99"/>
                    <a:pt x="947" y="99"/>
                    <a:pt x="947" y="99"/>
                  </a:cubicBezTo>
                  <a:cubicBezTo>
                    <a:pt x="947" y="111"/>
                    <a:pt x="947" y="111"/>
                    <a:pt x="947" y="111"/>
                  </a:cubicBezTo>
                  <a:cubicBezTo>
                    <a:pt x="946" y="115"/>
                    <a:pt x="946" y="115"/>
                    <a:pt x="946" y="115"/>
                  </a:cubicBezTo>
                  <a:cubicBezTo>
                    <a:pt x="940" y="111"/>
                    <a:pt x="940" y="111"/>
                    <a:pt x="940" y="111"/>
                  </a:cubicBezTo>
                  <a:cubicBezTo>
                    <a:pt x="940" y="106"/>
                    <a:pt x="940" y="106"/>
                    <a:pt x="940" y="106"/>
                  </a:cubicBezTo>
                  <a:cubicBezTo>
                    <a:pt x="921" y="104"/>
                    <a:pt x="921" y="104"/>
                    <a:pt x="921" y="104"/>
                  </a:cubicBezTo>
                  <a:cubicBezTo>
                    <a:pt x="915" y="96"/>
                    <a:pt x="915" y="96"/>
                    <a:pt x="915" y="96"/>
                  </a:cubicBezTo>
                  <a:cubicBezTo>
                    <a:pt x="918" y="96"/>
                    <a:pt x="918" y="96"/>
                    <a:pt x="918" y="96"/>
                  </a:cubicBezTo>
                  <a:cubicBezTo>
                    <a:pt x="921" y="96"/>
                    <a:pt x="921" y="96"/>
                    <a:pt x="921" y="96"/>
                  </a:cubicBezTo>
                  <a:cubicBezTo>
                    <a:pt x="926" y="93"/>
                    <a:pt x="926" y="93"/>
                    <a:pt x="926" y="93"/>
                  </a:cubicBezTo>
                  <a:cubicBezTo>
                    <a:pt x="907" y="84"/>
                    <a:pt x="907" y="84"/>
                    <a:pt x="907" y="84"/>
                  </a:cubicBezTo>
                  <a:cubicBezTo>
                    <a:pt x="900" y="76"/>
                    <a:pt x="900" y="76"/>
                    <a:pt x="900" y="76"/>
                  </a:cubicBezTo>
                  <a:cubicBezTo>
                    <a:pt x="899" y="62"/>
                    <a:pt x="899" y="62"/>
                    <a:pt x="899" y="62"/>
                  </a:cubicBezTo>
                  <a:cubicBezTo>
                    <a:pt x="903" y="66"/>
                    <a:pt x="903" y="66"/>
                    <a:pt x="903" y="66"/>
                  </a:cubicBezTo>
                  <a:cubicBezTo>
                    <a:pt x="912" y="81"/>
                    <a:pt x="912" y="81"/>
                    <a:pt x="912" y="81"/>
                  </a:cubicBezTo>
                  <a:cubicBezTo>
                    <a:pt x="915" y="77"/>
                    <a:pt x="915" y="77"/>
                    <a:pt x="915" y="77"/>
                  </a:cubicBezTo>
                  <a:cubicBezTo>
                    <a:pt x="905" y="48"/>
                    <a:pt x="905" y="48"/>
                    <a:pt x="905" y="48"/>
                  </a:cubicBezTo>
                  <a:cubicBezTo>
                    <a:pt x="902" y="43"/>
                    <a:pt x="902" y="43"/>
                    <a:pt x="902" y="43"/>
                  </a:cubicBezTo>
                  <a:cubicBezTo>
                    <a:pt x="900" y="39"/>
                    <a:pt x="900" y="39"/>
                    <a:pt x="900" y="39"/>
                  </a:cubicBezTo>
                  <a:cubicBezTo>
                    <a:pt x="899" y="37"/>
                    <a:pt x="899" y="37"/>
                    <a:pt x="899" y="37"/>
                  </a:cubicBezTo>
                  <a:cubicBezTo>
                    <a:pt x="898" y="37"/>
                    <a:pt x="898" y="37"/>
                    <a:pt x="898" y="37"/>
                  </a:cubicBezTo>
                  <a:cubicBezTo>
                    <a:pt x="895" y="37"/>
                    <a:pt x="895" y="37"/>
                    <a:pt x="895" y="37"/>
                  </a:cubicBezTo>
                  <a:cubicBezTo>
                    <a:pt x="894" y="37"/>
                    <a:pt x="894" y="37"/>
                    <a:pt x="894" y="37"/>
                  </a:cubicBezTo>
                  <a:cubicBezTo>
                    <a:pt x="887" y="34"/>
                    <a:pt x="887" y="34"/>
                    <a:pt x="887" y="34"/>
                  </a:cubicBezTo>
                  <a:cubicBezTo>
                    <a:pt x="884" y="32"/>
                    <a:pt x="884" y="32"/>
                    <a:pt x="884" y="32"/>
                  </a:cubicBezTo>
                  <a:cubicBezTo>
                    <a:pt x="881" y="28"/>
                    <a:pt x="881" y="28"/>
                    <a:pt x="881" y="28"/>
                  </a:cubicBezTo>
                  <a:cubicBezTo>
                    <a:pt x="896" y="29"/>
                    <a:pt x="896" y="29"/>
                    <a:pt x="896" y="29"/>
                  </a:cubicBezTo>
                  <a:cubicBezTo>
                    <a:pt x="899" y="28"/>
                    <a:pt x="899" y="28"/>
                    <a:pt x="899" y="28"/>
                  </a:cubicBezTo>
                  <a:cubicBezTo>
                    <a:pt x="900" y="24"/>
                    <a:pt x="900" y="24"/>
                    <a:pt x="900" y="24"/>
                  </a:cubicBezTo>
                  <a:cubicBezTo>
                    <a:pt x="897" y="8"/>
                    <a:pt x="897" y="8"/>
                    <a:pt x="897" y="8"/>
                  </a:cubicBezTo>
                  <a:cubicBezTo>
                    <a:pt x="897" y="4"/>
                    <a:pt x="897" y="4"/>
                    <a:pt x="897" y="4"/>
                  </a:cubicBezTo>
                  <a:cubicBezTo>
                    <a:pt x="885" y="7"/>
                    <a:pt x="885" y="7"/>
                    <a:pt x="885" y="7"/>
                  </a:cubicBezTo>
                  <a:cubicBezTo>
                    <a:pt x="878" y="6"/>
                    <a:pt x="878" y="6"/>
                    <a:pt x="878" y="6"/>
                  </a:cubicBezTo>
                  <a:cubicBezTo>
                    <a:pt x="867" y="1"/>
                    <a:pt x="867" y="1"/>
                    <a:pt x="867" y="1"/>
                  </a:cubicBezTo>
                  <a:cubicBezTo>
                    <a:pt x="863" y="0"/>
                    <a:pt x="863" y="0"/>
                    <a:pt x="863" y="0"/>
                  </a:cubicBezTo>
                  <a:cubicBezTo>
                    <a:pt x="860" y="0"/>
                    <a:pt x="860" y="0"/>
                    <a:pt x="860" y="0"/>
                  </a:cubicBezTo>
                  <a:cubicBezTo>
                    <a:pt x="828" y="15"/>
                    <a:pt x="828" y="15"/>
                    <a:pt x="828" y="15"/>
                  </a:cubicBezTo>
                  <a:cubicBezTo>
                    <a:pt x="824" y="17"/>
                    <a:pt x="824" y="17"/>
                    <a:pt x="824" y="17"/>
                  </a:cubicBezTo>
                  <a:cubicBezTo>
                    <a:pt x="822" y="19"/>
                    <a:pt x="822" y="19"/>
                    <a:pt x="822" y="19"/>
                  </a:cubicBezTo>
                  <a:cubicBezTo>
                    <a:pt x="817" y="25"/>
                    <a:pt x="817" y="25"/>
                    <a:pt x="817" y="25"/>
                  </a:cubicBezTo>
                  <a:cubicBezTo>
                    <a:pt x="815" y="27"/>
                    <a:pt x="815" y="27"/>
                    <a:pt x="815" y="27"/>
                  </a:cubicBezTo>
                  <a:cubicBezTo>
                    <a:pt x="811" y="31"/>
                    <a:pt x="811" y="31"/>
                    <a:pt x="811" y="31"/>
                  </a:cubicBezTo>
                  <a:cubicBezTo>
                    <a:pt x="808" y="32"/>
                    <a:pt x="808" y="32"/>
                    <a:pt x="808" y="32"/>
                  </a:cubicBezTo>
                  <a:cubicBezTo>
                    <a:pt x="804" y="32"/>
                    <a:pt x="804" y="32"/>
                    <a:pt x="804" y="32"/>
                  </a:cubicBezTo>
                  <a:cubicBezTo>
                    <a:pt x="800" y="31"/>
                    <a:pt x="800" y="31"/>
                    <a:pt x="800" y="31"/>
                  </a:cubicBezTo>
                  <a:cubicBezTo>
                    <a:pt x="794" y="31"/>
                    <a:pt x="794" y="31"/>
                    <a:pt x="794" y="31"/>
                  </a:cubicBezTo>
                  <a:cubicBezTo>
                    <a:pt x="791" y="31"/>
                    <a:pt x="791" y="31"/>
                    <a:pt x="791" y="31"/>
                  </a:cubicBezTo>
                  <a:cubicBezTo>
                    <a:pt x="788" y="32"/>
                    <a:pt x="788" y="32"/>
                    <a:pt x="788" y="32"/>
                  </a:cubicBezTo>
                  <a:cubicBezTo>
                    <a:pt x="787" y="33"/>
                    <a:pt x="787" y="33"/>
                    <a:pt x="787" y="33"/>
                  </a:cubicBezTo>
                  <a:cubicBezTo>
                    <a:pt x="785" y="35"/>
                    <a:pt x="785" y="35"/>
                    <a:pt x="785" y="35"/>
                  </a:cubicBezTo>
                  <a:cubicBezTo>
                    <a:pt x="782" y="39"/>
                    <a:pt x="782" y="39"/>
                    <a:pt x="782" y="39"/>
                  </a:cubicBezTo>
                  <a:cubicBezTo>
                    <a:pt x="780" y="41"/>
                    <a:pt x="780" y="41"/>
                    <a:pt x="780" y="41"/>
                  </a:cubicBezTo>
                  <a:cubicBezTo>
                    <a:pt x="778" y="46"/>
                    <a:pt x="778" y="46"/>
                    <a:pt x="778" y="46"/>
                  </a:cubicBezTo>
                  <a:cubicBezTo>
                    <a:pt x="775" y="54"/>
                    <a:pt x="775" y="54"/>
                    <a:pt x="775" y="54"/>
                  </a:cubicBezTo>
                  <a:cubicBezTo>
                    <a:pt x="773" y="57"/>
                    <a:pt x="773" y="57"/>
                    <a:pt x="773" y="57"/>
                  </a:cubicBezTo>
                  <a:cubicBezTo>
                    <a:pt x="770" y="61"/>
                    <a:pt x="770" y="61"/>
                    <a:pt x="770" y="61"/>
                  </a:cubicBezTo>
                  <a:cubicBezTo>
                    <a:pt x="766" y="63"/>
                    <a:pt x="766" y="63"/>
                    <a:pt x="766" y="63"/>
                  </a:cubicBezTo>
                  <a:cubicBezTo>
                    <a:pt x="759" y="65"/>
                    <a:pt x="759" y="65"/>
                    <a:pt x="759" y="65"/>
                  </a:cubicBezTo>
                  <a:cubicBezTo>
                    <a:pt x="756" y="66"/>
                    <a:pt x="756" y="66"/>
                    <a:pt x="756" y="66"/>
                  </a:cubicBezTo>
                  <a:cubicBezTo>
                    <a:pt x="753" y="68"/>
                    <a:pt x="753" y="68"/>
                    <a:pt x="753" y="68"/>
                  </a:cubicBezTo>
                  <a:cubicBezTo>
                    <a:pt x="749" y="74"/>
                    <a:pt x="749" y="74"/>
                    <a:pt x="749" y="74"/>
                  </a:cubicBezTo>
                  <a:cubicBezTo>
                    <a:pt x="744" y="79"/>
                    <a:pt x="744" y="79"/>
                    <a:pt x="744" y="79"/>
                  </a:cubicBezTo>
                  <a:cubicBezTo>
                    <a:pt x="739" y="82"/>
                    <a:pt x="739" y="82"/>
                    <a:pt x="739" y="82"/>
                  </a:cubicBezTo>
                  <a:cubicBezTo>
                    <a:pt x="737" y="84"/>
                    <a:pt x="737" y="84"/>
                    <a:pt x="737" y="84"/>
                  </a:cubicBezTo>
                  <a:cubicBezTo>
                    <a:pt x="733" y="84"/>
                    <a:pt x="733" y="84"/>
                    <a:pt x="733" y="84"/>
                  </a:cubicBezTo>
                  <a:cubicBezTo>
                    <a:pt x="699" y="83"/>
                    <a:pt x="665" y="82"/>
                    <a:pt x="630" y="81"/>
                  </a:cubicBezTo>
                  <a:cubicBezTo>
                    <a:pt x="594" y="80"/>
                    <a:pt x="559" y="78"/>
                    <a:pt x="523" y="77"/>
                  </a:cubicBezTo>
                  <a:cubicBezTo>
                    <a:pt x="488" y="76"/>
                    <a:pt x="453" y="75"/>
                    <a:pt x="418" y="74"/>
                  </a:cubicBezTo>
                  <a:cubicBezTo>
                    <a:pt x="395" y="73"/>
                    <a:pt x="371" y="72"/>
                    <a:pt x="347" y="71"/>
                  </a:cubicBezTo>
                  <a:cubicBezTo>
                    <a:pt x="347" y="71"/>
                    <a:pt x="347" y="71"/>
                    <a:pt x="347" y="71"/>
                  </a:cubicBezTo>
                  <a:cubicBezTo>
                    <a:pt x="312" y="70"/>
                    <a:pt x="277" y="69"/>
                    <a:pt x="242" y="67"/>
                  </a:cubicBezTo>
                  <a:cubicBezTo>
                    <a:pt x="206" y="66"/>
                    <a:pt x="170" y="65"/>
                    <a:pt x="134" y="63"/>
                  </a:cubicBezTo>
                  <a:cubicBezTo>
                    <a:pt x="118" y="63"/>
                    <a:pt x="101" y="62"/>
                    <a:pt x="85" y="61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0" y="104"/>
                    <a:pt x="61" y="139"/>
                    <a:pt x="51" y="174"/>
                  </a:cubicBezTo>
                  <a:cubicBezTo>
                    <a:pt x="42" y="207"/>
                    <a:pt x="33" y="241"/>
                    <a:pt x="24" y="274"/>
                  </a:cubicBezTo>
                  <a:cubicBezTo>
                    <a:pt x="16" y="304"/>
                    <a:pt x="8" y="334"/>
                    <a:pt x="0" y="364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45" y="376"/>
                    <a:pt x="81" y="377"/>
                    <a:pt x="117" y="379"/>
                  </a:cubicBezTo>
                  <a:cubicBezTo>
                    <a:pt x="150" y="380"/>
                    <a:pt x="183" y="381"/>
                    <a:pt x="215" y="382"/>
                  </a:cubicBezTo>
                  <a:cubicBezTo>
                    <a:pt x="233" y="384"/>
                    <a:pt x="233" y="384"/>
                    <a:pt x="233" y="384"/>
                  </a:cubicBezTo>
                  <a:cubicBezTo>
                    <a:pt x="234" y="396"/>
                    <a:pt x="234" y="396"/>
                    <a:pt x="234" y="396"/>
                  </a:cubicBezTo>
                  <a:cubicBezTo>
                    <a:pt x="248" y="394"/>
                    <a:pt x="248" y="394"/>
                    <a:pt x="248" y="394"/>
                  </a:cubicBezTo>
                  <a:cubicBezTo>
                    <a:pt x="250" y="384"/>
                    <a:pt x="250" y="384"/>
                    <a:pt x="250" y="384"/>
                  </a:cubicBezTo>
                  <a:cubicBezTo>
                    <a:pt x="296" y="385"/>
                    <a:pt x="296" y="385"/>
                    <a:pt x="296" y="385"/>
                  </a:cubicBezTo>
                  <a:cubicBezTo>
                    <a:pt x="303" y="387"/>
                    <a:pt x="303" y="387"/>
                    <a:pt x="303" y="387"/>
                  </a:cubicBezTo>
                  <a:cubicBezTo>
                    <a:pt x="308" y="388"/>
                    <a:pt x="308" y="388"/>
                    <a:pt x="308" y="388"/>
                  </a:cubicBezTo>
                  <a:cubicBezTo>
                    <a:pt x="311" y="388"/>
                    <a:pt x="311" y="388"/>
                    <a:pt x="311" y="388"/>
                  </a:cubicBezTo>
                  <a:cubicBezTo>
                    <a:pt x="317" y="385"/>
                    <a:pt x="317" y="385"/>
                    <a:pt x="317" y="385"/>
                  </a:cubicBezTo>
                  <a:cubicBezTo>
                    <a:pt x="353" y="385"/>
                    <a:pt x="390" y="386"/>
                    <a:pt x="427" y="387"/>
                  </a:cubicBezTo>
                  <a:cubicBezTo>
                    <a:pt x="461" y="387"/>
                    <a:pt x="496" y="388"/>
                    <a:pt x="530" y="389"/>
                  </a:cubicBezTo>
                  <a:cubicBezTo>
                    <a:pt x="543" y="389"/>
                    <a:pt x="556" y="389"/>
                    <a:pt x="568" y="389"/>
                  </a:cubicBezTo>
                  <a:cubicBezTo>
                    <a:pt x="569" y="394"/>
                    <a:pt x="569" y="394"/>
                    <a:pt x="569" y="394"/>
                  </a:cubicBezTo>
                  <a:cubicBezTo>
                    <a:pt x="604" y="393"/>
                    <a:pt x="639" y="393"/>
                    <a:pt x="674" y="392"/>
                  </a:cubicBezTo>
                  <a:cubicBezTo>
                    <a:pt x="679" y="392"/>
                    <a:pt x="684" y="392"/>
                    <a:pt x="689" y="392"/>
                  </a:cubicBezTo>
                  <a:cubicBezTo>
                    <a:pt x="706" y="392"/>
                    <a:pt x="706" y="392"/>
                    <a:pt x="706" y="392"/>
                  </a:cubicBezTo>
                  <a:cubicBezTo>
                    <a:pt x="707" y="398"/>
                    <a:pt x="707" y="398"/>
                    <a:pt x="707" y="398"/>
                  </a:cubicBezTo>
                  <a:cubicBezTo>
                    <a:pt x="707" y="412"/>
                    <a:pt x="708" y="426"/>
                    <a:pt x="709" y="440"/>
                  </a:cubicBezTo>
                  <a:cubicBezTo>
                    <a:pt x="709" y="443"/>
                    <a:pt x="709" y="443"/>
                    <a:pt x="709" y="443"/>
                  </a:cubicBezTo>
                  <a:cubicBezTo>
                    <a:pt x="710" y="445"/>
                    <a:pt x="710" y="445"/>
                    <a:pt x="710" y="445"/>
                  </a:cubicBezTo>
                  <a:cubicBezTo>
                    <a:pt x="713" y="446"/>
                    <a:pt x="713" y="446"/>
                    <a:pt x="713" y="446"/>
                  </a:cubicBezTo>
                  <a:cubicBezTo>
                    <a:pt x="719" y="446"/>
                    <a:pt x="719" y="446"/>
                    <a:pt x="719" y="446"/>
                  </a:cubicBezTo>
                  <a:cubicBezTo>
                    <a:pt x="722" y="446"/>
                    <a:pt x="722" y="446"/>
                    <a:pt x="722" y="446"/>
                  </a:cubicBezTo>
                  <a:cubicBezTo>
                    <a:pt x="723" y="448"/>
                    <a:pt x="723" y="448"/>
                    <a:pt x="723" y="448"/>
                  </a:cubicBezTo>
                  <a:cubicBezTo>
                    <a:pt x="724" y="453"/>
                    <a:pt x="724" y="453"/>
                    <a:pt x="724" y="453"/>
                  </a:cubicBezTo>
                  <a:cubicBezTo>
                    <a:pt x="723" y="456"/>
                    <a:pt x="723" y="456"/>
                    <a:pt x="723" y="456"/>
                  </a:cubicBezTo>
                  <a:cubicBezTo>
                    <a:pt x="723" y="459"/>
                    <a:pt x="723" y="459"/>
                    <a:pt x="723" y="459"/>
                  </a:cubicBezTo>
                  <a:cubicBezTo>
                    <a:pt x="722" y="462"/>
                    <a:pt x="722" y="462"/>
                    <a:pt x="722" y="462"/>
                  </a:cubicBezTo>
                  <a:cubicBezTo>
                    <a:pt x="722" y="465"/>
                    <a:pt x="722" y="465"/>
                    <a:pt x="722" y="465"/>
                  </a:cubicBezTo>
                  <a:cubicBezTo>
                    <a:pt x="723" y="469"/>
                    <a:pt x="723" y="469"/>
                    <a:pt x="723" y="469"/>
                  </a:cubicBezTo>
                  <a:cubicBezTo>
                    <a:pt x="721" y="484"/>
                    <a:pt x="721" y="484"/>
                    <a:pt x="721" y="484"/>
                  </a:cubicBezTo>
                  <a:cubicBezTo>
                    <a:pt x="721" y="487"/>
                    <a:pt x="721" y="487"/>
                    <a:pt x="721" y="487"/>
                  </a:cubicBezTo>
                  <a:cubicBezTo>
                    <a:pt x="722" y="489"/>
                    <a:pt x="722" y="489"/>
                    <a:pt x="722" y="489"/>
                  </a:cubicBezTo>
                  <a:cubicBezTo>
                    <a:pt x="724" y="493"/>
                    <a:pt x="724" y="493"/>
                    <a:pt x="724" y="493"/>
                  </a:cubicBezTo>
                  <a:cubicBezTo>
                    <a:pt x="727" y="498"/>
                    <a:pt x="727" y="498"/>
                    <a:pt x="727" y="498"/>
                  </a:cubicBezTo>
                  <a:cubicBezTo>
                    <a:pt x="733" y="502"/>
                    <a:pt x="733" y="502"/>
                    <a:pt x="733" y="502"/>
                  </a:cubicBezTo>
                  <a:cubicBezTo>
                    <a:pt x="737" y="504"/>
                    <a:pt x="737" y="504"/>
                    <a:pt x="737" y="504"/>
                  </a:cubicBezTo>
                  <a:cubicBezTo>
                    <a:pt x="740" y="505"/>
                    <a:pt x="740" y="505"/>
                    <a:pt x="740" y="505"/>
                  </a:cubicBezTo>
                  <a:cubicBezTo>
                    <a:pt x="746" y="510"/>
                    <a:pt x="746" y="510"/>
                    <a:pt x="746" y="510"/>
                  </a:cubicBezTo>
                  <a:cubicBezTo>
                    <a:pt x="756" y="528"/>
                    <a:pt x="756" y="528"/>
                    <a:pt x="756" y="528"/>
                  </a:cubicBezTo>
                  <a:cubicBezTo>
                    <a:pt x="759" y="523"/>
                    <a:pt x="759" y="523"/>
                    <a:pt x="759" y="523"/>
                  </a:cubicBezTo>
                  <a:cubicBezTo>
                    <a:pt x="760" y="521"/>
                    <a:pt x="760" y="521"/>
                    <a:pt x="760" y="521"/>
                  </a:cubicBezTo>
                  <a:cubicBezTo>
                    <a:pt x="762" y="518"/>
                    <a:pt x="762" y="518"/>
                    <a:pt x="762" y="518"/>
                  </a:cubicBezTo>
                  <a:cubicBezTo>
                    <a:pt x="766" y="519"/>
                    <a:pt x="766" y="519"/>
                    <a:pt x="766" y="519"/>
                  </a:cubicBezTo>
                  <a:cubicBezTo>
                    <a:pt x="773" y="523"/>
                    <a:pt x="773" y="523"/>
                    <a:pt x="773" y="523"/>
                  </a:cubicBezTo>
                  <a:cubicBezTo>
                    <a:pt x="777" y="521"/>
                    <a:pt x="777" y="521"/>
                    <a:pt x="777" y="521"/>
                  </a:cubicBezTo>
                  <a:cubicBezTo>
                    <a:pt x="779" y="518"/>
                    <a:pt x="779" y="518"/>
                    <a:pt x="779" y="518"/>
                  </a:cubicBezTo>
                  <a:cubicBezTo>
                    <a:pt x="789" y="497"/>
                    <a:pt x="789" y="497"/>
                    <a:pt x="789" y="497"/>
                  </a:cubicBezTo>
                  <a:cubicBezTo>
                    <a:pt x="793" y="491"/>
                    <a:pt x="793" y="491"/>
                    <a:pt x="793" y="491"/>
                  </a:cubicBezTo>
                  <a:cubicBezTo>
                    <a:pt x="798" y="489"/>
                    <a:pt x="798" y="489"/>
                    <a:pt x="798" y="489"/>
                  </a:cubicBezTo>
                  <a:cubicBezTo>
                    <a:pt x="790" y="508"/>
                    <a:pt x="790" y="508"/>
                    <a:pt x="790" y="508"/>
                  </a:cubicBezTo>
                  <a:cubicBezTo>
                    <a:pt x="772" y="539"/>
                    <a:pt x="772" y="539"/>
                    <a:pt x="772" y="539"/>
                  </a:cubicBezTo>
                  <a:cubicBezTo>
                    <a:pt x="766" y="556"/>
                    <a:pt x="766" y="556"/>
                    <a:pt x="766" y="556"/>
                  </a:cubicBezTo>
                  <a:cubicBezTo>
                    <a:pt x="765" y="565"/>
                    <a:pt x="765" y="565"/>
                    <a:pt x="765" y="565"/>
                  </a:cubicBezTo>
                  <a:cubicBezTo>
                    <a:pt x="765" y="576"/>
                    <a:pt x="765" y="576"/>
                    <a:pt x="765" y="576"/>
                  </a:cubicBezTo>
                  <a:cubicBezTo>
                    <a:pt x="766" y="595"/>
                    <a:pt x="766" y="595"/>
                    <a:pt x="766" y="595"/>
                  </a:cubicBezTo>
                  <a:cubicBezTo>
                    <a:pt x="770" y="612"/>
                    <a:pt x="770" y="612"/>
                    <a:pt x="770" y="612"/>
                  </a:cubicBezTo>
                  <a:cubicBezTo>
                    <a:pt x="770" y="615"/>
                    <a:pt x="770" y="615"/>
                    <a:pt x="770" y="615"/>
                  </a:cubicBezTo>
                  <a:cubicBezTo>
                    <a:pt x="768" y="620"/>
                    <a:pt x="768" y="620"/>
                    <a:pt x="768" y="620"/>
                  </a:cubicBezTo>
                  <a:cubicBezTo>
                    <a:pt x="769" y="625"/>
                    <a:pt x="769" y="625"/>
                    <a:pt x="769" y="625"/>
                  </a:cubicBezTo>
                  <a:cubicBezTo>
                    <a:pt x="773" y="635"/>
                    <a:pt x="773" y="635"/>
                    <a:pt x="773" y="635"/>
                  </a:cubicBezTo>
                  <a:cubicBezTo>
                    <a:pt x="795" y="615"/>
                    <a:pt x="795" y="615"/>
                    <a:pt x="795" y="615"/>
                  </a:cubicBezTo>
                  <a:cubicBezTo>
                    <a:pt x="803" y="611"/>
                    <a:pt x="803" y="611"/>
                    <a:pt x="803" y="611"/>
                  </a:cubicBezTo>
                  <a:cubicBezTo>
                    <a:pt x="801" y="609"/>
                    <a:pt x="801" y="609"/>
                    <a:pt x="801" y="609"/>
                  </a:cubicBezTo>
                  <a:cubicBezTo>
                    <a:pt x="798" y="602"/>
                    <a:pt x="798" y="602"/>
                    <a:pt x="798" y="602"/>
                  </a:cubicBezTo>
                  <a:cubicBezTo>
                    <a:pt x="811" y="604"/>
                    <a:pt x="811" y="604"/>
                    <a:pt x="811" y="604"/>
                  </a:cubicBezTo>
                  <a:cubicBezTo>
                    <a:pt x="815" y="602"/>
                    <a:pt x="815" y="602"/>
                    <a:pt x="815" y="602"/>
                  </a:cubicBezTo>
                  <a:cubicBezTo>
                    <a:pt x="815" y="593"/>
                    <a:pt x="815" y="593"/>
                    <a:pt x="815" y="593"/>
                  </a:cubicBezTo>
                  <a:cubicBezTo>
                    <a:pt x="819" y="598"/>
                    <a:pt x="819" y="598"/>
                    <a:pt x="819" y="598"/>
                  </a:cubicBezTo>
                  <a:cubicBezTo>
                    <a:pt x="821" y="605"/>
                    <a:pt x="821" y="605"/>
                    <a:pt x="821" y="605"/>
                  </a:cubicBezTo>
                  <a:cubicBezTo>
                    <a:pt x="819" y="611"/>
                    <a:pt x="819" y="611"/>
                    <a:pt x="819" y="611"/>
                  </a:cubicBezTo>
                  <a:cubicBezTo>
                    <a:pt x="812" y="614"/>
                    <a:pt x="812" y="614"/>
                    <a:pt x="812" y="614"/>
                  </a:cubicBezTo>
                  <a:cubicBezTo>
                    <a:pt x="822" y="618"/>
                    <a:pt x="822" y="618"/>
                    <a:pt x="822" y="618"/>
                  </a:cubicBezTo>
                  <a:cubicBezTo>
                    <a:pt x="830" y="616"/>
                    <a:pt x="830" y="616"/>
                    <a:pt x="830" y="616"/>
                  </a:cubicBezTo>
                  <a:cubicBezTo>
                    <a:pt x="845" y="604"/>
                    <a:pt x="845" y="604"/>
                    <a:pt x="845" y="604"/>
                  </a:cubicBezTo>
                  <a:cubicBezTo>
                    <a:pt x="845" y="606"/>
                    <a:pt x="845" y="606"/>
                    <a:pt x="845" y="606"/>
                  </a:cubicBezTo>
                  <a:cubicBezTo>
                    <a:pt x="844" y="607"/>
                    <a:pt x="844" y="607"/>
                    <a:pt x="844" y="607"/>
                  </a:cubicBezTo>
                  <a:cubicBezTo>
                    <a:pt x="849" y="607"/>
                    <a:pt x="849" y="607"/>
                    <a:pt x="849" y="607"/>
                  </a:cubicBezTo>
                  <a:cubicBezTo>
                    <a:pt x="853" y="605"/>
                    <a:pt x="853" y="605"/>
                    <a:pt x="853" y="605"/>
                  </a:cubicBezTo>
                  <a:cubicBezTo>
                    <a:pt x="860" y="599"/>
                    <a:pt x="860" y="599"/>
                    <a:pt x="860" y="599"/>
                  </a:cubicBezTo>
                  <a:cubicBezTo>
                    <a:pt x="858" y="586"/>
                    <a:pt x="858" y="586"/>
                    <a:pt x="858" y="586"/>
                  </a:cubicBezTo>
                  <a:cubicBezTo>
                    <a:pt x="862" y="578"/>
                    <a:pt x="862" y="578"/>
                    <a:pt x="862" y="578"/>
                  </a:cubicBezTo>
                  <a:cubicBezTo>
                    <a:pt x="866" y="570"/>
                    <a:pt x="866" y="570"/>
                    <a:pt x="866" y="570"/>
                  </a:cubicBezTo>
                  <a:cubicBezTo>
                    <a:pt x="867" y="559"/>
                    <a:pt x="867" y="559"/>
                    <a:pt x="867" y="559"/>
                  </a:cubicBezTo>
                  <a:cubicBezTo>
                    <a:pt x="875" y="564"/>
                    <a:pt x="875" y="564"/>
                    <a:pt x="875" y="564"/>
                  </a:cubicBezTo>
                  <a:cubicBezTo>
                    <a:pt x="877" y="567"/>
                    <a:pt x="877" y="567"/>
                    <a:pt x="877" y="567"/>
                  </a:cubicBezTo>
                  <a:cubicBezTo>
                    <a:pt x="879" y="570"/>
                    <a:pt x="879" y="570"/>
                    <a:pt x="879" y="570"/>
                  </a:cubicBezTo>
                  <a:cubicBezTo>
                    <a:pt x="881" y="578"/>
                    <a:pt x="881" y="578"/>
                    <a:pt x="881" y="578"/>
                  </a:cubicBezTo>
                  <a:cubicBezTo>
                    <a:pt x="883" y="581"/>
                    <a:pt x="883" y="581"/>
                    <a:pt x="883" y="581"/>
                  </a:cubicBezTo>
                  <a:cubicBezTo>
                    <a:pt x="887" y="580"/>
                    <a:pt x="887" y="580"/>
                    <a:pt x="887" y="580"/>
                  </a:cubicBezTo>
                  <a:cubicBezTo>
                    <a:pt x="887" y="575"/>
                    <a:pt x="887" y="575"/>
                    <a:pt x="887" y="575"/>
                  </a:cubicBezTo>
                  <a:cubicBezTo>
                    <a:pt x="885" y="564"/>
                    <a:pt x="885" y="564"/>
                    <a:pt x="885" y="564"/>
                  </a:cubicBezTo>
                  <a:cubicBezTo>
                    <a:pt x="888" y="564"/>
                    <a:pt x="888" y="564"/>
                    <a:pt x="888" y="564"/>
                  </a:cubicBezTo>
                  <a:cubicBezTo>
                    <a:pt x="895" y="561"/>
                    <a:pt x="895" y="561"/>
                    <a:pt x="895" y="561"/>
                  </a:cubicBezTo>
                  <a:cubicBezTo>
                    <a:pt x="900" y="558"/>
                    <a:pt x="900" y="558"/>
                    <a:pt x="900" y="558"/>
                  </a:cubicBezTo>
                  <a:cubicBezTo>
                    <a:pt x="900" y="556"/>
                    <a:pt x="900" y="556"/>
                    <a:pt x="900" y="556"/>
                  </a:cubicBezTo>
                  <a:cubicBezTo>
                    <a:pt x="900" y="554"/>
                    <a:pt x="900" y="554"/>
                    <a:pt x="900" y="554"/>
                  </a:cubicBezTo>
                  <a:cubicBezTo>
                    <a:pt x="903" y="551"/>
                    <a:pt x="903" y="551"/>
                    <a:pt x="903" y="551"/>
                  </a:cubicBezTo>
                  <a:cubicBezTo>
                    <a:pt x="907" y="550"/>
                    <a:pt x="907" y="550"/>
                    <a:pt x="907" y="550"/>
                  </a:cubicBezTo>
                  <a:cubicBezTo>
                    <a:pt x="910" y="556"/>
                    <a:pt x="910" y="556"/>
                    <a:pt x="910" y="556"/>
                  </a:cubicBezTo>
                  <a:cubicBezTo>
                    <a:pt x="917" y="549"/>
                    <a:pt x="917" y="549"/>
                    <a:pt x="917" y="549"/>
                  </a:cubicBezTo>
                  <a:cubicBezTo>
                    <a:pt x="919" y="541"/>
                    <a:pt x="919" y="541"/>
                    <a:pt x="919" y="541"/>
                  </a:cubicBezTo>
                  <a:cubicBezTo>
                    <a:pt x="922" y="537"/>
                    <a:pt x="922" y="537"/>
                    <a:pt x="922" y="537"/>
                  </a:cubicBezTo>
                  <a:cubicBezTo>
                    <a:pt x="931" y="538"/>
                    <a:pt x="931" y="538"/>
                    <a:pt x="931" y="538"/>
                  </a:cubicBezTo>
                  <a:cubicBezTo>
                    <a:pt x="928" y="532"/>
                    <a:pt x="928" y="532"/>
                    <a:pt x="928" y="532"/>
                  </a:cubicBezTo>
                  <a:cubicBezTo>
                    <a:pt x="927" y="526"/>
                    <a:pt x="927" y="526"/>
                    <a:pt x="927" y="526"/>
                  </a:cubicBezTo>
                  <a:cubicBezTo>
                    <a:pt x="929" y="512"/>
                    <a:pt x="929" y="512"/>
                    <a:pt x="929" y="512"/>
                  </a:cubicBezTo>
                  <a:cubicBezTo>
                    <a:pt x="932" y="511"/>
                    <a:pt x="932" y="511"/>
                    <a:pt x="932" y="511"/>
                  </a:cubicBezTo>
                  <a:cubicBezTo>
                    <a:pt x="939" y="515"/>
                    <a:pt x="939" y="515"/>
                    <a:pt x="939" y="515"/>
                  </a:cubicBezTo>
                  <a:cubicBezTo>
                    <a:pt x="949" y="523"/>
                    <a:pt x="949" y="523"/>
                    <a:pt x="949" y="523"/>
                  </a:cubicBezTo>
                  <a:cubicBezTo>
                    <a:pt x="951" y="523"/>
                    <a:pt x="951" y="523"/>
                    <a:pt x="951" y="523"/>
                  </a:cubicBezTo>
                  <a:cubicBezTo>
                    <a:pt x="952" y="517"/>
                    <a:pt x="952" y="517"/>
                    <a:pt x="952" y="517"/>
                  </a:cubicBezTo>
                  <a:cubicBezTo>
                    <a:pt x="955" y="514"/>
                    <a:pt x="955" y="514"/>
                    <a:pt x="955" y="514"/>
                  </a:cubicBezTo>
                  <a:cubicBezTo>
                    <a:pt x="958" y="515"/>
                    <a:pt x="958" y="515"/>
                    <a:pt x="958" y="515"/>
                  </a:cubicBezTo>
                  <a:cubicBezTo>
                    <a:pt x="961" y="519"/>
                    <a:pt x="961" y="519"/>
                    <a:pt x="961" y="519"/>
                  </a:cubicBezTo>
                  <a:cubicBezTo>
                    <a:pt x="959" y="520"/>
                    <a:pt x="959" y="520"/>
                    <a:pt x="959" y="520"/>
                  </a:cubicBezTo>
                  <a:cubicBezTo>
                    <a:pt x="956" y="523"/>
                    <a:pt x="956" y="523"/>
                    <a:pt x="956" y="523"/>
                  </a:cubicBezTo>
                  <a:cubicBezTo>
                    <a:pt x="958" y="527"/>
                    <a:pt x="958" y="527"/>
                    <a:pt x="958" y="527"/>
                  </a:cubicBezTo>
                  <a:cubicBezTo>
                    <a:pt x="955" y="531"/>
                    <a:pt x="955" y="531"/>
                    <a:pt x="955" y="531"/>
                  </a:cubicBezTo>
                  <a:cubicBezTo>
                    <a:pt x="951" y="535"/>
                    <a:pt x="951" y="535"/>
                    <a:pt x="951" y="535"/>
                  </a:cubicBezTo>
                  <a:cubicBezTo>
                    <a:pt x="949" y="539"/>
                    <a:pt x="949" y="539"/>
                    <a:pt x="949" y="539"/>
                  </a:cubicBezTo>
                  <a:cubicBezTo>
                    <a:pt x="950" y="545"/>
                    <a:pt x="950" y="545"/>
                    <a:pt x="950" y="545"/>
                  </a:cubicBezTo>
                  <a:cubicBezTo>
                    <a:pt x="951" y="553"/>
                    <a:pt x="951" y="553"/>
                    <a:pt x="951" y="553"/>
                  </a:cubicBezTo>
                  <a:cubicBezTo>
                    <a:pt x="951" y="587"/>
                    <a:pt x="951" y="587"/>
                    <a:pt x="951" y="587"/>
                  </a:cubicBezTo>
                  <a:cubicBezTo>
                    <a:pt x="948" y="599"/>
                    <a:pt x="948" y="599"/>
                    <a:pt x="948" y="599"/>
                  </a:cubicBezTo>
                  <a:cubicBezTo>
                    <a:pt x="940" y="607"/>
                    <a:pt x="940" y="607"/>
                    <a:pt x="940" y="607"/>
                  </a:cubicBezTo>
                  <a:cubicBezTo>
                    <a:pt x="951" y="607"/>
                    <a:pt x="951" y="607"/>
                    <a:pt x="951" y="607"/>
                  </a:cubicBezTo>
                  <a:cubicBezTo>
                    <a:pt x="970" y="598"/>
                    <a:pt x="970" y="598"/>
                    <a:pt x="970" y="598"/>
                  </a:cubicBezTo>
                  <a:cubicBezTo>
                    <a:pt x="980" y="595"/>
                    <a:pt x="980" y="595"/>
                    <a:pt x="980" y="595"/>
                  </a:cubicBezTo>
                  <a:cubicBezTo>
                    <a:pt x="991" y="595"/>
                    <a:pt x="991" y="595"/>
                    <a:pt x="991" y="595"/>
                  </a:cubicBezTo>
                  <a:cubicBezTo>
                    <a:pt x="1000" y="593"/>
                    <a:pt x="1000" y="593"/>
                    <a:pt x="1000" y="593"/>
                  </a:cubicBezTo>
                  <a:cubicBezTo>
                    <a:pt x="1009" y="588"/>
                    <a:pt x="1009" y="588"/>
                    <a:pt x="1009" y="588"/>
                  </a:cubicBezTo>
                  <a:cubicBezTo>
                    <a:pt x="1015" y="581"/>
                    <a:pt x="1015" y="581"/>
                    <a:pt x="1015" y="581"/>
                  </a:cubicBezTo>
                  <a:cubicBezTo>
                    <a:pt x="1026" y="563"/>
                    <a:pt x="1026" y="563"/>
                    <a:pt x="1026" y="563"/>
                  </a:cubicBezTo>
                  <a:cubicBezTo>
                    <a:pt x="1029" y="559"/>
                    <a:pt x="1029" y="559"/>
                    <a:pt x="1029" y="559"/>
                  </a:cubicBezTo>
                  <a:cubicBezTo>
                    <a:pt x="1033" y="560"/>
                    <a:pt x="1033" y="560"/>
                    <a:pt x="1033" y="560"/>
                  </a:cubicBezTo>
                  <a:cubicBezTo>
                    <a:pt x="1038" y="568"/>
                    <a:pt x="1038" y="568"/>
                    <a:pt x="1038" y="568"/>
                  </a:cubicBezTo>
                  <a:cubicBezTo>
                    <a:pt x="1041" y="567"/>
                    <a:pt x="1041" y="567"/>
                    <a:pt x="1041" y="567"/>
                  </a:cubicBezTo>
                  <a:cubicBezTo>
                    <a:pt x="1046" y="562"/>
                    <a:pt x="1046" y="562"/>
                    <a:pt x="1046" y="562"/>
                  </a:cubicBezTo>
                  <a:cubicBezTo>
                    <a:pt x="1051" y="561"/>
                    <a:pt x="1051" y="561"/>
                    <a:pt x="1051" y="561"/>
                  </a:cubicBezTo>
                  <a:cubicBezTo>
                    <a:pt x="1062" y="562"/>
                    <a:pt x="1062" y="562"/>
                    <a:pt x="1062" y="562"/>
                  </a:cubicBezTo>
                  <a:cubicBezTo>
                    <a:pt x="1067" y="561"/>
                    <a:pt x="1067" y="561"/>
                    <a:pt x="1067" y="561"/>
                  </a:cubicBezTo>
                  <a:cubicBezTo>
                    <a:pt x="1076" y="557"/>
                    <a:pt x="1076" y="557"/>
                    <a:pt x="1076" y="557"/>
                  </a:cubicBezTo>
                  <a:cubicBezTo>
                    <a:pt x="1081" y="556"/>
                    <a:pt x="1081" y="556"/>
                    <a:pt x="1081" y="556"/>
                  </a:cubicBezTo>
                  <a:cubicBezTo>
                    <a:pt x="1078" y="567"/>
                    <a:pt x="1078" y="567"/>
                    <a:pt x="1078" y="567"/>
                  </a:cubicBezTo>
                  <a:cubicBezTo>
                    <a:pt x="1077" y="572"/>
                    <a:pt x="1077" y="572"/>
                    <a:pt x="1077" y="572"/>
                  </a:cubicBezTo>
                  <a:cubicBezTo>
                    <a:pt x="1080" y="570"/>
                    <a:pt x="1080" y="570"/>
                    <a:pt x="1080" y="570"/>
                  </a:cubicBezTo>
                  <a:cubicBezTo>
                    <a:pt x="1086" y="561"/>
                    <a:pt x="1086" y="561"/>
                    <a:pt x="1086" y="561"/>
                  </a:cubicBezTo>
                  <a:cubicBezTo>
                    <a:pt x="1088" y="558"/>
                    <a:pt x="1088" y="558"/>
                    <a:pt x="1088" y="558"/>
                  </a:cubicBezTo>
                  <a:cubicBezTo>
                    <a:pt x="1092" y="556"/>
                    <a:pt x="1092" y="556"/>
                    <a:pt x="1092" y="556"/>
                  </a:cubicBezTo>
                  <a:cubicBezTo>
                    <a:pt x="1096" y="555"/>
                    <a:pt x="1096" y="555"/>
                    <a:pt x="1096" y="555"/>
                  </a:cubicBezTo>
                  <a:cubicBezTo>
                    <a:pt x="1107" y="550"/>
                    <a:pt x="1107" y="550"/>
                    <a:pt x="1107" y="550"/>
                  </a:cubicBezTo>
                  <a:cubicBezTo>
                    <a:pt x="1123" y="550"/>
                    <a:pt x="1123" y="550"/>
                    <a:pt x="1123" y="550"/>
                  </a:cubicBezTo>
                  <a:cubicBezTo>
                    <a:pt x="1176" y="540"/>
                    <a:pt x="1176" y="540"/>
                    <a:pt x="1176" y="540"/>
                  </a:cubicBezTo>
                  <a:cubicBezTo>
                    <a:pt x="1189" y="544"/>
                    <a:pt x="1189" y="544"/>
                    <a:pt x="1189" y="544"/>
                  </a:cubicBezTo>
                  <a:cubicBezTo>
                    <a:pt x="1191" y="514"/>
                    <a:pt x="1191" y="514"/>
                    <a:pt x="1191" y="514"/>
                  </a:cubicBezTo>
                  <a:cubicBezTo>
                    <a:pt x="1190" y="491"/>
                    <a:pt x="1190" y="491"/>
                    <a:pt x="1190" y="491"/>
                  </a:cubicBezTo>
                  <a:cubicBezTo>
                    <a:pt x="1188" y="485"/>
                    <a:pt x="1188" y="485"/>
                    <a:pt x="1188" y="485"/>
                  </a:cubicBezTo>
                  <a:cubicBezTo>
                    <a:pt x="1183" y="484"/>
                    <a:pt x="1183" y="484"/>
                    <a:pt x="1183" y="484"/>
                  </a:cubicBezTo>
                  <a:cubicBezTo>
                    <a:pt x="1175" y="489"/>
                    <a:pt x="1175" y="489"/>
                    <a:pt x="1175" y="489"/>
                  </a:cubicBezTo>
                  <a:cubicBezTo>
                    <a:pt x="1176" y="483"/>
                    <a:pt x="1176" y="483"/>
                    <a:pt x="1176" y="483"/>
                  </a:cubicBezTo>
                  <a:cubicBezTo>
                    <a:pt x="1178" y="471"/>
                    <a:pt x="1178" y="471"/>
                    <a:pt x="1178" y="471"/>
                  </a:cubicBezTo>
                  <a:cubicBezTo>
                    <a:pt x="1179" y="465"/>
                    <a:pt x="1179" y="465"/>
                    <a:pt x="1179" y="465"/>
                  </a:cubicBezTo>
                  <a:cubicBezTo>
                    <a:pt x="1184" y="470"/>
                    <a:pt x="1184" y="470"/>
                    <a:pt x="1184" y="470"/>
                  </a:cubicBezTo>
                  <a:cubicBezTo>
                    <a:pt x="1189" y="474"/>
                    <a:pt x="1189" y="474"/>
                    <a:pt x="1189" y="474"/>
                  </a:cubicBezTo>
                  <a:cubicBezTo>
                    <a:pt x="1190" y="474"/>
                    <a:pt x="1190" y="474"/>
                    <a:pt x="1190" y="474"/>
                  </a:cubicBezTo>
                  <a:cubicBezTo>
                    <a:pt x="1191" y="473"/>
                    <a:pt x="1191" y="473"/>
                    <a:pt x="1191" y="473"/>
                  </a:cubicBezTo>
                  <a:cubicBezTo>
                    <a:pt x="1192" y="472"/>
                    <a:pt x="1192" y="472"/>
                    <a:pt x="1192" y="472"/>
                  </a:cubicBezTo>
                  <a:cubicBezTo>
                    <a:pt x="1193" y="471"/>
                    <a:pt x="1193" y="471"/>
                    <a:pt x="1193" y="471"/>
                  </a:cubicBezTo>
                  <a:lnTo>
                    <a:pt x="1189" y="4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7" name="object 8"/>
          <p:cNvSpPr/>
          <p:nvPr/>
        </p:nvSpPr>
        <p:spPr>
          <a:xfrm>
            <a:off x="5994400" y="2743806"/>
            <a:ext cx="45719" cy="3446929"/>
          </a:xfrm>
          <a:custGeom>
            <a:avLst/>
            <a:gdLst/>
            <a:ahLst/>
            <a:cxnLst/>
            <a:rect l="l" t="t" r="r" b="b"/>
            <a:pathLst>
              <a:path h="2082800">
                <a:moveTo>
                  <a:pt x="0" y="2082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9395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890">
              <a:latin typeface="+mj-lt"/>
            </a:endParaRPr>
          </a:p>
        </p:txBody>
      </p:sp>
      <p:sp>
        <p:nvSpPr>
          <p:cNvPr id="118" name="object 8"/>
          <p:cNvSpPr/>
          <p:nvPr/>
        </p:nvSpPr>
        <p:spPr>
          <a:xfrm>
            <a:off x="3149600" y="2743806"/>
            <a:ext cx="45719" cy="3446929"/>
          </a:xfrm>
          <a:custGeom>
            <a:avLst/>
            <a:gdLst/>
            <a:ahLst/>
            <a:cxnLst/>
            <a:rect l="l" t="t" r="r" b="b"/>
            <a:pathLst>
              <a:path h="2082800">
                <a:moveTo>
                  <a:pt x="0" y="2082800"/>
                </a:moveTo>
                <a:lnTo>
                  <a:pt x="0" y="0"/>
                </a:lnTo>
              </a:path>
            </a:pathLst>
          </a:custGeom>
          <a:ln w="12700">
            <a:solidFill>
              <a:srgbClr val="9395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890">
              <a:latin typeface="+mj-lt"/>
            </a:endParaRPr>
          </a:p>
        </p:txBody>
      </p:sp>
      <p:sp>
        <p:nvSpPr>
          <p:cNvPr id="119" name="Text Placeholder 4"/>
          <p:cNvSpPr txBox="1">
            <a:spLocks/>
          </p:cNvSpPr>
          <p:nvPr/>
        </p:nvSpPr>
        <p:spPr bwMode="auto">
          <a:xfrm>
            <a:off x="225706" y="3506903"/>
            <a:ext cx="2248553" cy="37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None/>
              <a:defRPr sz="2200" b="1" i="0" kern="1200" baseline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628650" indent="-17145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090613" indent="-176213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1800">
                <a:solidFill>
                  <a:schemeClr val="accent1"/>
                </a:solidFill>
              </a:rPr>
              <a:t>Plan members:</a:t>
            </a:r>
          </a:p>
        </p:txBody>
      </p:sp>
      <p:sp>
        <p:nvSpPr>
          <p:cNvPr id="120" name="Text Placeholder 4"/>
          <p:cNvSpPr txBox="1">
            <a:spLocks/>
          </p:cNvSpPr>
          <p:nvPr/>
        </p:nvSpPr>
        <p:spPr bwMode="auto">
          <a:xfrm>
            <a:off x="3313253" y="3506903"/>
            <a:ext cx="2248553" cy="37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None/>
              <a:defRPr sz="2200" b="1" i="0" kern="1200" baseline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628650" indent="-17145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090613" indent="-176213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1800">
                <a:solidFill>
                  <a:schemeClr val="accent1"/>
                </a:solidFill>
              </a:rPr>
              <a:t>In Massachusetts:</a:t>
            </a:r>
          </a:p>
        </p:txBody>
      </p:sp>
      <p:sp>
        <p:nvSpPr>
          <p:cNvPr id="121" name="Text Placeholder 4"/>
          <p:cNvSpPr txBox="1">
            <a:spLocks/>
          </p:cNvSpPr>
          <p:nvPr/>
        </p:nvSpPr>
        <p:spPr bwMode="auto">
          <a:xfrm>
            <a:off x="6190923" y="3506903"/>
            <a:ext cx="2248553" cy="63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None/>
              <a:defRPr sz="2200" b="1" i="0" kern="1200" baseline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628650" indent="-17145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090613" indent="-176213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ts val="2200"/>
              </a:lnSpc>
            </a:pPr>
            <a:r>
              <a:rPr lang="en-US" sz="1800" smtClean="0">
                <a:solidFill>
                  <a:schemeClr val="accent1"/>
                </a:solidFill>
              </a:rPr>
              <a:t>Affiliations </a:t>
            </a:r>
            <a:r>
              <a:rPr lang="en-US" sz="1800">
                <a:solidFill>
                  <a:schemeClr val="accent1"/>
                </a:solidFill>
              </a:rPr>
              <a:t>across New England:</a:t>
            </a:r>
          </a:p>
        </p:txBody>
      </p:sp>
      <p:sp>
        <p:nvSpPr>
          <p:cNvPr id="122" name="object 13"/>
          <p:cNvSpPr txBox="1"/>
          <p:nvPr/>
        </p:nvSpPr>
        <p:spPr>
          <a:xfrm>
            <a:off x="304800" y="4118366"/>
            <a:ext cx="1382049" cy="70902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929">
              <a:lnSpc>
                <a:spcPts val="6113"/>
              </a:lnSpc>
            </a:pPr>
            <a:r>
              <a:rPr lang="hr-HR" sz="4800" b="1" spc="-105">
                <a:solidFill>
                  <a:schemeClr val="accent4"/>
                </a:solidFill>
                <a:latin typeface="Arial"/>
                <a:cs typeface="Arial"/>
              </a:rPr>
              <a:t>2.8M</a:t>
            </a:r>
            <a:endParaRPr sz="4800" b="1">
              <a:solidFill>
                <a:schemeClr val="accent4"/>
              </a:solidFill>
              <a:latin typeface="Arial"/>
              <a:cs typeface="Arial"/>
            </a:endParaRPr>
          </a:p>
        </p:txBody>
      </p:sp>
      <p:sp>
        <p:nvSpPr>
          <p:cNvPr id="123" name="object 13"/>
          <p:cNvSpPr txBox="1"/>
          <p:nvPr/>
        </p:nvSpPr>
        <p:spPr>
          <a:xfrm>
            <a:off x="264459" y="4838641"/>
            <a:ext cx="1795503" cy="23339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0004">
              <a:lnSpc>
                <a:spcPts val="1663"/>
              </a:lnSpc>
            </a:pPr>
            <a:r>
              <a:rPr lang="en-US" sz="1800">
                <a:solidFill>
                  <a:schemeClr val="accent1"/>
                </a:solidFill>
                <a:latin typeface="Arial"/>
                <a:cs typeface="Arial"/>
              </a:rPr>
              <a:t>members</a:t>
            </a:r>
            <a:endParaRPr sz="180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124" name="object 13"/>
          <p:cNvSpPr txBox="1"/>
          <p:nvPr/>
        </p:nvSpPr>
        <p:spPr>
          <a:xfrm>
            <a:off x="3411071" y="4118366"/>
            <a:ext cx="1382049" cy="70902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929">
              <a:lnSpc>
                <a:spcPts val="6113"/>
              </a:lnSpc>
            </a:pPr>
            <a:r>
              <a:rPr lang="hr-HR" sz="4800" b="1" spc="-105" smtClean="0">
                <a:solidFill>
                  <a:schemeClr val="accent4"/>
                </a:solidFill>
                <a:latin typeface="Arial"/>
                <a:cs typeface="Arial"/>
              </a:rPr>
              <a:t>75</a:t>
            </a:r>
            <a:endParaRPr sz="4800" b="1">
              <a:solidFill>
                <a:schemeClr val="accent4"/>
              </a:solidFill>
              <a:latin typeface="Arial"/>
              <a:cs typeface="Arial"/>
            </a:endParaRPr>
          </a:p>
        </p:txBody>
      </p:sp>
      <p:sp>
        <p:nvSpPr>
          <p:cNvPr id="125" name="object 13"/>
          <p:cNvSpPr txBox="1"/>
          <p:nvPr/>
        </p:nvSpPr>
        <p:spPr>
          <a:xfrm>
            <a:off x="3411071" y="4838641"/>
            <a:ext cx="1795503" cy="2065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0004">
              <a:lnSpc>
                <a:spcPts val="1663"/>
              </a:lnSpc>
            </a:pPr>
            <a:r>
              <a:rPr lang="en-US" sz="1800">
                <a:solidFill>
                  <a:schemeClr val="accent1"/>
                </a:solidFill>
                <a:latin typeface="Arial"/>
                <a:cs typeface="Arial"/>
              </a:rPr>
              <a:t>hospitals</a:t>
            </a:r>
            <a:endParaRPr sz="180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126" name="object 13"/>
          <p:cNvSpPr txBox="1"/>
          <p:nvPr/>
        </p:nvSpPr>
        <p:spPr>
          <a:xfrm>
            <a:off x="3411071" y="5194132"/>
            <a:ext cx="2223247" cy="70902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929">
              <a:lnSpc>
                <a:spcPts val="6113"/>
              </a:lnSpc>
            </a:pPr>
            <a:r>
              <a:rPr lang="en-US" sz="4800" b="1" spc="-105">
                <a:solidFill>
                  <a:schemeClr val="accent4"/>
                </a:solidFill>
                <a:latin typeface="Arial"/>
                <a:cs typeface="Arial"/>
              </a:rPr>
              <a:t>18,000</a:t>
            </a:r>
            <a:endParaRPr sz="4800" b="1">
              <a:solidFill>
                <a:schemeClr val="accent4"/>
              </a:solidFill>
              <a:latin typeface="Arial"/>
              <a:cs typeface="Arial"/>
            </a:endParaRPr>
          </a:p>
        </p:txBody>
      </p:sp>
      <p:sp>
        <p:nvSpPr>
          <p:cNvPr id="127" name="object 13"/>
          <p:cNvSpPr txBox="1"/>
          <p:nvPr/>
        </p:nvSpPr>
        <p:spPr>
          <a:xfrm>
            <a:off x="3424518" y="5914407"/>
            <a:ext cx="1795503" cy="19753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0004">
              <a:lnSpc>
                <a:spcPts val="1663"/>
              </a:lnSpc>
            </a:pPr>
            <a:r>
              <a:rPr lang="en-US" sz="1800">
                <a:solidFill>
                  <a:schemeClr val="accent1"/>
                </a:solidFill>
                <a:latin typeface="Arial"/>
                <a:cs typeface="Arial"/>
              </a:rPr>
              <a:t>providers</a:t>
            </a:r>
            <a:endParaRPr sz="180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128" name="object 13"/>
          <p:cNvSpPr txBox="1"/>
          <p:nvPr/>
        </p:nvSpPr>
        <p:spPr>
          <a:xfrm>
            <a:off x="6288742" y="4118366"/>
            <a:ext cx="1382049" cy="70902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929">
              <a:lnSpc>
                <a:spcPts val="6113"/>
              </a:lnSpc>
            </a:pPr>
            <a:r>
              <a:rPr lang="hr-HR" sz="4800" b="1" spc="-105" smtClean="0">
                <a:solidFill>
                  <a:schemeClr val="accent4"/>
                </a:solidFill>
                <a:latin typeface="Arial"/>
                <a:cs typeface="Arial"/>
              </a:rPr>
              <a:t>200</a:t>
            </a:r>
            <a:endParaRPr sz="4800" b="1">
              <a:solidFill>
                <a:schemeClr val="accent4"/>
              </a:solidFill>
              <a:latin typeface="Arial"/>
              <a:cs typeface="Arial"/>
            </a:endParaRPr>
          </a:p>
        </p:txBody>
      </p:sp>
      <p:sp>
        <p:nvSpPr>
          <p:cNvPr id="129" name="object 13"/>
          <p:cNvSpPr txBox="1"/>
          <p:nvPr/>
        </p:nvSpPr>
        <p:spPr>
          <a:xfrm>
            <a:off x="6288742" y="4838641"/>
            <a:ext cx="1795503" cy="2065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0004">
              <a:lnSpc>
                <a:spcPts val="1663"/>
              </a:lnSpc>
            </a:pPr>
            <a:r>
              <a:rPr lang="en-US" sz="1800">
                <a:solidFill>
                  <a:schemeClr val="accent1"/>
                </a:solidFill>
                <a:latin typeface="Arial"/>
                <a:cs typeface="Arial"/>
              </a:rPr>
              <a:t>hospitals</a:t>
            </a:r>
            <a:endParaRPr sz="180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130" name="object 13"/>
          <p:cNvSpPr txBox="1"/>
          <p:nvPr/>
        </p:nvSpPr>
        <p:spPr>
          <a:xfrm>
            <a:off x="6288742" y="5194132"/>
            <a:ext cx="2550458" cy="70902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929">
              <a:lnSpc>
                <a:spcPts val="6113"/>
              </a:lnSpc>
            </a:pPr>
            <a:r>
              <a:rPr lang="en-US" sz="4800" b="1" spc="-105">
                <a:solidFill>
                  <a:schemeClr val="accent4"/>
                </a:solidFill>
                <a:latin typeface="Arial"/>
                <a:cs typeface="Arial"/>
              </a:rPr>
              <a:t>42,000+</a:t>
            </a:r>
            <a:endParaRPr sz="4800" b="1">
              <a:solidFill>
                <a:schemeClr val="accent4"/>
              </a:solidFill>
              <a:latin typeface="Arial"/>
              <a:cs typeface="Arial"/>
            </a:endParaRPr>
          </a:p>
        </p:txBody>
      </p:sp>
      <p:sp>
        <p:nvSpPr>
          <p:cNvPr id="131" name="object 13"/>
          <p:cNvSpPr txBox="1"/>
          <p:nvPr/>
        </p:nvSpPr>
        <p:spPr>
          <a:xfrm>
            <a:off x="6302189" y="5914407"/>
            <a:ext cx="1795503" cy="19753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0004">
              <a:lnSpc>
                <a:spcPts val="1663"/>
              </a:lnSpc>
            </a:pPr>
            <a:r>
              <a:rPr lang="en-US" sz="1800">
                <a:solidFill>
                  <a:schemeClr val="accent1"/>
                </a:solidFill>
                <a:latin typeface="Arial"/>
                <a:cs typeface="Arial"/>
              </a:rPr>
              <a:t>providers</a:t>
            </a:r>
            <a:endParaRPr sz="1800">
              <a:solidFill>
                <a:schemeClr val="accent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650660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Transitioning to Blue </a:t>
            </a:r>
            <a:r>
              <a:rPr lang="en-US" dirty="0" smtClean="0"/>
              <a:t>Cross.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2140394" y="1831836"/>
            <a:ext cx="4863211" cy="4675064"/>
            <a:chOff x="2142402" y="1878136"/>
            <a:chExt cx="4863211" cy="4675064"/>
          </a:xfrm>
        </p:grpSpPr>
        <p:sp>
          <p:nvSpPr>
            <p:cNvPr id="19" name="Oval 18"/>
            <p:cNvSpPr/>
            <p:nvPr/>
          </p:nvSpPr>
          <p:spPr>
            <a:xfrm>
              <a:off x="2677936" y="2556791"/>
              <a:ext cx="3778554" cy="3778554"/>
            </a:xfrm>
            <a:prstGeom prst="ellipse">
              <a:avLst/>
            </a:prstGeom>
            <a:noFill/>
            <a:ln w="28575">
              <a:solidFill>
                <a:srgbClr val="81BC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685032" y="3559100"/>
              <a:ext cx="1773936" cy="17739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993933" y="5193792"/>
              <a:ext cx="1359408" cy="135940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781085" y="5193792"/>
              <a:ext cx="1359408" cy="135940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892296" y="1878136"/>
              <a:ext cx="1359408" cy="135940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142402" y="3123236"/>
              <a:ext cx="1359408" cy="135940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646205" y="3123236"/>
              <a:ext cx="1359408" cy="135940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118895" y="2368144"/>
            <a:ext cx="906209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  <a:buClr>
                <a:schemeClr val="accent2"/>
              </a:buClr>
              <a:buSzPct val="125000"/>
            </a:pPr>
            <a:r>
              <a:rPr lang="en-US" sz="1300" b="1" dirty="0">
                <a:solidFill>
                  <a:schemeClr val="accent1"/>
                </a:solidFill>
              </a:rPr>
              <a:t>Wellness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63058" y="3512800"/>
            <a:ext cx="97654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  <a:buClr>
                <a:schemeClr val="accent2"/>
              </a:buClr>
              <a:buSzPct val="125000"/>
            </a:pPr>
            <a:r>
              <a:rPr lang="en-US" sz="1300" b="1" dirty="0">
                <a:solidFill>
                  <a:schemeClr val="accent1"/>
                </a:solidFill>
              </a:rPr>
              <a:t>On-site </a:t>
            </a:r>
            <a:br>
              <a:rPr lang="en-US" sz="1300" b="1" dirty="0">
                <a:solidFill>
                  <a:schemeClr val="accent1"/>
                </a:solidFill>
              </a:rPr>
            </a:br>
            <a:r>
              <a:rPr lang="en-US" sz="1300" b="1" dirty="0">
                <a:solidFill>
                  <a:schemeClr val="accent1"/>
                </a:solidFill>
              </a:rPr>
              <a:t>education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53276" y="3545587"/>
            <a:ext cx="113364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  <a:buClr>
                <a:schemeClr val="accent2"/>
              </a:buClr>
              <a:buSzPct val="125000"/>
            </a:pPr>
            <a:r>
              <a:rPr lang="en-US" sz="1300" b="1" dirty="0">
                <a:solidFill>
                  <a:schemeClr val="accent1"/>
                </a:solidFill>
              </a:rPr>
              <a:t>Educational</a:t>
            </a:r>
          </a:p>
          <a:p>
            <a:pPr algn="ctr">
              <a:lnSpc>
                <a:spcPts val="1500"/>
              </a:lnSpc>
              <a:buClr>
                <a:schemeClr val="accent2"/>
              </a:buClr>
              <a:buSzPct val="125000"/>
            </a:pPr>
            <a:r>
              <a:rPr lang="en-US" sz="1300" b="1" dirty="0">
                <a:solidFill>
                  <a:schemeClr val="accent1"/>
                </a:solidFill>
              </a:rPr>
              <a:t>support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02003" y="5557824"/>
            <a:ext cx="151355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chemeClr val="accent2"/>
              </a:buClr>
              <a:buSzPct val="125000"/>
            </a:pPr>
            <a:r>
              <a:rPr lang="en-US" sz="1300" b="1" dirty="0">
                <a:solidFill>
                  <a:schemeClr val="accent1"/>
                </a:solidFill>
              </a:rPr>
              <a:t>Personalized</a:t>
            </a:r>
            <a:br>
              <a:rPr lang="en-US" sz="1300" b="1" dirty="0">
                <a:solidFill>
                  <a:schemeClr val="accent1"/>
                </a:solidFill>
              </a:rPr>
            </a:br>
            <a:r>
              <a:rPr lang="en-US" sz="1300" b="1" spc="-30" dirty="0">
                <a:solidFill>
                  <a:schemeClr val="accent1"/>
                </a:solidFill>
              </a:rPr>
              <a:t>communications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80148" y="5585142"/>
            <a:ext cx="98296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  <a:buClr>
                <a:schemeClr val="accent2"/>
              </a:buClr>
              <a:buSzPct val="125000"/>
            </a:pPr>
            <a:r>
              <a:rPr lang="en-US" sz="1300" b="1" dirty="0">
                <a:solidFill>
                  <a:schemeClr val="accent1"/>
                </a:solidFill>
              </a:rPr>
              <a:t>Tools </a:t>
            </a:r>
            <a:r>
              <a:rPr lang="en-US" sz="1300" b="1" dirty="0" smtClean="0">
                <a:solidFill>
                  <a:schemeClr val="accent1"/>
                </a:solidFill>
              </a:rPr>
              <a:t>and</a:t>
            </a:r>
            <a:br>
              <a:rPr lang="en-US" sz="1300" b="1" dirty="0" smtClean="0">
                <a:solidFill>
                  <a:schemeClr val="accent1"/>
                </a:solidFill>
              </a:rPr>
            </a:br>
            <a:r>
              <a:rPr lang="en-US" sz="1300" b="1" dirty="0" smtClean="0">
                <a:solidFill>
                  <a:schemeClr val="accent1"/>
                </a:solidFill>
              </a:rPr>
              <a:t>resources</a:t>
            </a:r>
            <a:endParaRPr lang="en-US" sz="1300" b="1" dirty="0">
              <a:solidFill>
                <a:schemeClr val="accent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80561" y="4312724"/>
            <a:ext cx="1167307" cy="2950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  <a:buClr>
                <a:schemeClr val="accent2"/>
              </a:buClr>
              <a:buSzPct val="125000"/>
            </a:pPr>
            <a:r>
              <a:rPr lang="en-US" sz="2000" b="1" dirty="0" smtClean="0">
                <a:solidFill>
                  <a:schemeClr val="bg1"/>
                </a:solidFill>
              </a:rPr>
              <a:t>Member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19824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k object 33"/>
          <p:cNvSpPr/>
          <p:nvPr/>
        </p:nvSpPr>
        <p:spPr>
          <a:xfrm>
            <a:off x="0" y="3039036"/>
            <a:ext cx="9144000" cy="2864223"/>
          </a:xfrm>
          <a:custGeom>
            <a:avLst/>
            <a:gdLst/>
            <a:ahLst/>
            <a:cxnLst/>
            <a:rect l="l" t="t" r="r" b="b"/>
            <a:pathLst>
              <a:path w="13004800" h="2616200">
                <a:moveTo>
                  <a:pt x="0" y="2616200"/>
                </a:moveTo>
                <a:lnTo>
                  <a:pt x="13004800" y="2616200"/>
                </a:lnTo>
                <a:lnTo>
                  <a:pt x="13004800" y="0"/>
                </a:lnTo>
                <a:lnTo>
                  <a:pt x="0" y="0"/>
                </a:lnTo>
                <a:lnTo>
                  <a:pt x="0" y="2616200"/>
                </a:lnTo>
                <a:close/>
              </a:path>
            </a:pathLst>
          </a:custGeom>
          <a:solidFill>
            <a:srgbClr val="002D6A"/>
          </a:solidFill>
        </p:spPr>
        <p:txBody>
          <a:bodyPr wrap="square" lIns="0" tIns="0" rIns="0" bIns="0" rtlCol="0">
            <a:noAutofit/>
          </a:bodyPr>
          <a:lstStyle/>
          <a:p>
            <a:endParaRPr sz="890">
              <a:latin typeface="+mj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We're enhancing retiree benefits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&amp; </a:t>
            </a:r>
            <a:r>
              <a:rPr lang="en-US" dirty="0"/>
              <a:t>better managing costs.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25706" y="2141124"/>
            <a:ext cx="8601074" cy="707886"/>
          </a:xfrm>
        </p:spPr>
        <p:txBody>
          <a:bodyPr/>
          <a:lstStyle/>
          <a:p>
            <a:r>
              <a:rPr lang="en-US" dirty="0"/>
              <a:t>Retirees have access to our </a:t>
            </a:r>
            <a:r>
              <a:rPr lang="en-US" dirty="0" err="1"/>
              <a:t>Medex</a:t>
            </a:r>
            <a:r>
              <a:rPr lang="en-US" baseline="30000" dirty="0"/>
              <a:t>®'</a:t>
            </a:r>
            <a:r>
              <a:rPr lang="en-US" dirty="0"/>
              <a:t> plan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receive </a:t>
            </a:r>
            <a:r>
              <a:rPr lang="en-US" dirty="0"/>
              <a:t>the following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5706" y="3348318"/>
            <a:ext cx="8132231" cy="219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marR="196000" indent="-163513" defTabSz="806450">
              <a:lnSpc>
                <a:spcPts val="2000"/>
              </a:lnSpc>
              <a:spcAft>
                <a:spcPts val="600"/>
              </a:spcAft>
              <a:buClr>
                <a:schemeClr val="accent4"/>
              </a:buClr>
              <a:buSzPct val="125000"/>
              <a:buFont typeface="Myriad Pro"/>
              <a:buChar char="•"/>
            </a:pPr>
            <a:r>
              <a:rPr lang="en-US" dirty="0">
                <a:solidFill>
                  <a:schemeClr val="bg1"/>
                </a:solidFill>
                <a:cs typeface="Myriad Pro"/>
              </a:rPr>
              <a:t>A national network of providers and pharmacies</a:t>
            </a:r>
          </a:p>
          <a:p>
            <a:pPr marL="173038" marR="196000" indent="-163513" defTabSz="806450">
              <a:lnSpc>
                <a:spcPts val="2000"/>
              </a:lnSpc>
              <a:spcAft>
                <a:spcPts val="600"/>
              </a:spcAft>
              <a:buClr>
                <a:schemeClr val="accent4"/>
              </a:buClr>
              <a:buSzPct val="125000"/>
              <a:buFont typeface="Myriad Pro"/>
              <a:buChar char="•"/>
            </a:pPr>
            <a:r>
              <a:rPr lang="en-US" dirty="0" smtClean="0">
                <a:solidFill>
                  <a:schemeClr val="bg1"/>
                </a:solidFill>
                <a:cs typeface="Myriad Pro"/>
              </a:rPr>
              <a:t>A </a:t>
            </a:r>
            <a:r>
              <a:rPr lang="en-US" dirty="0">
                <a:solidFill>
                  <a:schemeClr val="bg1"/>
                </a:solidFill>
                <a:cs typeface="Myriad Pro"/>
              </a:rPr>
              <a:t>richer medical benefit and at least </a:t>
            </a:r>
            <a:r>
              <a:rPr lang="en-US" dirty="0" smtClean="0">
                <a:solidFill>
                  <a:schemeClr val="bg1"/>
                </a:solidFill>
                <a:cs typeface="Myriad Pro"/>
              </a:rPr>
              <a:t>an equivalent </a:t>
            </a:r>
            <a:r>
              <a:rPr lang="en-US" dirty="0">
                <a:solidFill>
                  <a:schemeClr val="bg1"/>
                </a:solidFill>
                <a:cs typeface="Myriad Pro"/>
              </a:rPr>
              <a:t>pharmacy benefit, </a:t>
            </a:r>
            <a:r>
              <a:rPr lang="en-US" dirty="0" smtClean="0">
                <a:solidFill>
                  <a:schemeClr val="bg1"/>
                </a:solidFill>
                <a:cs typeface="Myriad Pro"/>
              </a:rPr>
              <a:t/>
            </a:r>
            <a:br>
              <a:rPr lang="en-US" dirty="0" smtClean="0">
                <a:solidFill>
                  <a:schemeClr val="bg1"/>
                </a:solidFill>
                <a:cs typeface="Myriad Pro"/>
              </a:rPr>
            </a:br>
            <a:r>
              <a:rPr lang="en-US" dirty="0" smtClean="0">
                <a:solidFill>
                  <a:schemeClr val="bg1"/>
                </a:solidFill>
                <a:cs typeface="Myriad Pro"/>
              </a:rPr>
              <a:t>in </a:t>
            </a:r>
            <a:r>
              <a:rPr lang="en-US" dirty="0">
                <a:solidFill>
                  <a:schemeClr val="bg1"/>
                </a:solidFill>
                <a:cs typeface="Myriad Pro"/>
              </a:rPr>
              <a:t>most cases</a:t>
            </a:r>
          </a:p>
          <a:p>
            <a:pPr marL="173038" marR="196000" indent="-163513" defTabSz="806450">
              <a:lnSpc>
                <a:spcPts val="2000"/>
              </a:lnSpc>
              <a:spcAft>
                <a:spcPts val="600"/>
              </a:spcAft>
              <a:buClr>
                <a:schemeClr val="accent4"/>
              </a:buClr>
              <a:buSzPct val="125000"/>
              <a:buFont typeface="Myriad Pro"/>
              <a:buChar char="•"/>
            </a:pPr>
            <a:r>
              <a:rPr lang="en-US" dirty="0" smtClean="0">
                <a:solidFill>
                  <a:schemeClr val="bg1"/>
                </a:solidFill>
                <a:cs typeface="Myriad Pro"/>
              </a:rPr>
              <a:t>Cost </a:t>
            </a:r>
            <a:r>
              <a:rPr lang="en-US" dirty="0">
                <a:solidFill>
                  <a:schemeClr val="bg1"/>
                </a:solidFill>
                <a:cs typeface="Myriad Pro"/>
              </a:rPr>
              <a:t>savings with lower premiums, even </a:t>
            </a:r>
            <a:r>
              <a:rPr lang="en-US" dirty="0" smtClean="0">
                <a:solidFill>
                  <a:schemeClr val="bg1"/>
                </a:solidFill>
                <a:cs typeface="Myriad Pro"/>
              </a:rPr>
              <a:t>with the </a:t>
            </a:r>
            <a:r>
              <a:rPr lang="en-US" dirty="0">
                <a:solidFill>
                  <a:schemeClr val="bg1"/>
                </a:solidFill>
                <a:cs typeface="Myriad Pro"/>
              </a:rPr>
              <a:t>purchase of Medicare B, in some cases</a:t>
            </a:r>
          </a:p>
          <a:p>
            <a:pPr marL="173038" marR="196000" indent="-163513" defTabSz="806450">
              <a:lnSpc>
                <a:spcPts val="2000"/>
              </a:lnSpc>
              <a:spcAft>
                <a:spcPts val="600"/>
              </a:spcAft>
              <a:buClr>
                <a:schemeClr val="accent4"/>
              </a:buClr>
              <a:buSzPct val="125000"/>
              <a:buFont typeface="Myriad Pro"/>
              <a:buChar char="•"/>
            </a:pPr>
            <a:r>
              <a:rPr lang="en-US" dirty="0" smtClean="0">
                <a:solidFill>
                  <a:schemeClr val="bg1"/>
                </a:solidFill>
                <a:cs typeface="Myriad Pro"/>
              </a:rPr>
              <a:t>Lower </a:t>
            </a:r>
            <a:r>
              <a:rPr lang="en-US" dirty="0">
                <a:solidFill>
                  <a:schemeClr val="bg1"/>
                </a:solidFill>
                <a:cs typeface="Myriad Pro"/>
              </a:rPr>
              <a:t>out-of-pocket costs</a:t>
            </a:r>
          </a:p>
          <a:p>
            <a:pPr marL="173038" marR="196000" indent="-163513" defTabSz="806450">
              <a:lnSpc>
                <a:spcPts val="2000"/>
              </a:lnSpc>
              <a:spcAft>
                <a:spcPts val="600"/>
              </a:spcAft>
              <a:buClr>
                <a:schemeClr val="accent4"/>
              </a:buClr>
              <a:buSzPct val="125000"/>
              <a:buFont typeface="Myriad Pro"/>
              <a:buChar char="•"/>
            </a:pPr>
            <a:r>
              <a:rPr lang="en-US" dirty="0" smtClean="0">
                <a:solidFill>
                  <a:schemeClr val="bg1"/>
                </a:solidFill>
                <a:cs typeface="Myriad Pro"/>
              </a:rPr>
              <a:t>Long-term </a:t>
            </a:r>
            <a:r>
              <a:rPr lang="en-US" dirty="0">
                <a:solidFill>
                  <a:schemeClr val="bg1"/>
                </a:solidFill>
                <a:cs typeface="Myriad Pro"/>
              </a:rPr>
              <a:t>protection of retiree benefits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5916706"/>
            <a:ext cx="9144000" cy="0"/>
          </a:xfrm>
          <a:prstGeom prst="line">
            <a:avLst/>
          </a:prstGeom>
          <a:ln w="63500">
            <a:solidFill>
              <a:srgbClr val="81BC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3781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99417" y="4725409"/>
            <a:ext cx="7945167" cy="1556519"/>
            <a:chOff x="609745" y="4725409"/>
            <a:chExt cx="7945167" cy="1556519"/>
          </a:xfrm>
        </p:grpSpPr>
        <p:sp>
          <p:nvSpPr>
            <p:cNvPr id="7" name="object 15"/>
            <p:cNvSpPr/>
            <p:nvPr/>
          </p:nvSpPr>
          <p:spPr>
            <a:xfrm>
              <a:off x="6998393" y="4725409"/>
              <a:ext cx="1556519" cy="1556519"/>
            </a:xfrm>
            <a:custGeom>
              <a:avLst/>
              <a:gdLst/>
              <a:ahLst/>
              <a:cxnLst/>
              <a:rect l="l" t="t" r="r" b="b"/>
              <a:pathLst>
                <a:path w="1764055" h="1764055">
                  <a:moveTo>
                    <a:pt x="882027" y="0"/>
                  </a:moveTo>
                  <a:lnTo>
                    <a:pt x="809687" y="2923"/>
                  </a:lnTo>
                  <a:lnTo>
                    <a:pt x="738957" y="11543"/>
                  </a:lnTo>
                  <a:lnTo>
                    <a:pt x="670065" y="25633"/>
                  </a:lnTo>
                  <a:lnTo>
                    <a:pt x="603237" y="44964"/>
                  </a:lnTo>
                  <a:lnTo>
                    <a:pt x="538701" y="69311"/>
                  </a:lnTo>
                  <a:lnTo>
                    <a:pt x="476683" y="98447"/>
                  </a:lnTo>
                  <a:lnTo>
                    <a:pt x="417411" y="132144"/>
                  </a:lnTo>
                  <a:lnTo>
                    <a:pt x="361112" y="170175"/>
                  </a:lnTo>
                  <a:lnTo>
                    <a:pt x="308012" y="212314"/>
                  </a:lnTo>
                  <a:lnTo>
                    <a:pt x="258338" y="258333"/>
                  </a:lnTo>
                  <a:lnTo>
                    <a:pt x="212318" y="308006"/>
                  </a:lnTo>
                  <a:lnTo>
                    <a:pt x="170179" y="361106"/>
                  </a:lnTo>
                  <a:lnTo>
                    <a:pt x="132147" y="417405"/>
                  </a:lnTo>
                  <a:lnTo>
                    <a:pt x="98449" y="476678"/>
                  </a:lnTo>
                  <a:lnTo>
                    <a:pt x="69313" y="538695"/>
                  </a:lnTo>
                  <a:lnTo>
                    <a:pt x="44966" y="603232"/>
                  </a:lnTo>
                  <a:lnTo>
                    <a:pt x="25633" y="670060"/>
                  </a:lnTo>
                  <a:lnTo>
                    <a:pt x="11544" y="738954"/>
                  </a:lnTo>
                  <a:lnTo>
                    <a:pt x="2923" y="809685"/>
                  </a:lnTo>
                  <a:lnTo>
                    <a:pt x="0" y="882027"/>
                  </a:lnTo>
                  <a:lnTo>
                    <a:pt x="2923" y="954364"/>
                  </a:lnTo>
                  <a:lnTo>
                    <a:pt x="11544" y="1025091"/>
                  </a:lnTo>
                  <a:lnTo>
                    <a:pt x="25633" y="1093982"/>
                  </a:lnTo>
                  <a:lnTo>
                    <a:pt x="44966" y="1160808"/>
                  </a:lnTo>
                  <a:lnTo>
                    <a:pt x="69313" y="1225343"/>
                  </a:lnTo>
                  <a:lnTo>
                    <a:pt x="98449" y="1287360"/>
                  </a:lnTo>
                  <a:lnTo>
                    <a:pt x="132147" y="1346632"/>
                  </a:lnTo>
                  <a:lnTo>
                    <a:pt x="170179" y="1402932"/>
                  </a:lnTo>
                  <a:lnTo>
                    <a:pt x="212318" y="1456032"/>
                  </a:lnTo>
                  <a:lnTo>
                    <a:pt x="258338" y="1505707"/>
                  </a:lnTo>
                  <a:lnTo>
                    <a:pt x="308012" y="1551728"/>
                  </a:lnTo>
                  <a:lnTo>
                    <a:pt x="361112" y="1593868"/>
                  </a:lnTo>
                  <a:lnTo>
                    <a:pt x="417411" y="1631902"/>
                  </a:lnTo>
                  <a:lnTo>
                    <a:pt x="476683" y="1665600"/>
                  </a:lnTo>
                  <a:lnTo>
                    <a:pt x="538701" y="1694738"/>
                  </a:lnTo>
                  <a:lnTo>
                    <a:pt x="603237" y="1719086"/>
                  </a:lnTo>
                  <a:lnTo>
                    <a:pt x="670065" y="1738420"/>
                  </a:lnTo>
                  <a:lnTo>
                    <a:pt x="738957" y="1752510"/>
                  </a:lnTo>
                  <a:lnTo>
                    <a:pt x="809687" y="1761131"/>
                  </a:lnTo>
                  <a:lnTo>
                    <a:pt x="882027" y="1764055"/>
                  </a:lnTo>
                  <a:lnTo>
                    <a:pt x="954368" y="1761131"/>
                  </a:lnTo>
                  <a:lnTo>
                    <a:pt x="1025098" y="1752510"/>
                  </a:lnTo>
                  <a:lnTo>
                    <a:pt x="1093990" y="1738420"/>
                  </a:lnTo>
                  <a:lnTo>
                    <a:pt x="1160817" y="1719086"/>
                  </a:lnTo>
                  <a:lnTo>
                    <a:pt x="1225354" y="1694738"/>
                  </a:lnTo>
                  <a:lnTo>
                    <a:pt x="1287371" y="1665600"/>
                  </a:lnTo>
                  <a:lnTo>
                    <a:pt x="1346643" y="1631902"/>
                  </a:lnTo>
                  <a:lnTo>
                    <a:pt x="1402943" y="1593868"/>
                  </a:lnTo>
                  <a:lnTo>
                    <a:pt x="1456043" y="1551728"/>
                  </a:lnTo>
                  <a:lnTo>
                    <a:pt x="1505716" y="1505707"/>
                  </a:lnTo>
                  <a:lnTo>
                    <a:pt x="1551736" y="1456032"/>
                  </a:lnTo>
                  <a:lnTo>
                    <a:pt x="1593876" y="1402932"/>
                  </a:lnTo>
                  <a:lnTo>
                    <a:pt x="1631908" y="1346632"/>
                  </a:lnTo>
                  <a:lnTo>
                    <a:pt x="1665605" y="1287360"/>
                  </a:lnTo>
                  <a:lnTo>
                    <a:pt x="1694741" y="1225343"/>
                  </a:lnTo>
                  <a:lnTo>
                    <a:pt x="1719089" y="1160808"/>
                  </a:lnTo>
                  <a:lnTo>
                    <a:pt x="1738421" y="1093982"/>
                  </a:lnTo>
                  <a:lnTo>
                    <a:pt x="1752511" y="1025091"/>
                  </a:lnTo>
                  <a:lnTo>
                    <a:pt x="1761131" y="954364"/>
                  </a:lnTo>
                  <a:lnTo>
                    <a:pt x="1764055" y="882027"/>
                  </a:lnTo>
                  <a:lnTo>
                    <a:pt x="1761131" y="809685"/>
                  </a:lnTo>
                  <a:lnTo>
                    <a:pt x="1752511" y="738954"/>
                  </a:lnTo>
                  <a:lnTo>
                    <a:pt x="1738421" y="670060"/>
                  </a:lnTo>
                  <a:lnTo>
                    <a:pt x="1719089" y="603232"/>
                  </a:lnTo>
                  <a:lnTo>
                    <a:pt x="1694741" y="538695"/>
                  </a:lnTo>
                  <a:lnTo>
                    <a:pt x="1665605" y="476678"/>
                  </a:lnTo>
                  <a:lnTo>
                    <a:pt x="1631908" y="417405"/>
                  </a:lnTo>
                  <a:lnTo>
                    <a:pt x="1593876" y="361106"/>
                  </a:lnTo>
                  <a:lnTo>
                    <a:pt x="1551736" y="308006"/>
                  </a:lnTo>
                  <a:lnTo>
                    <a:pt x="1505716" y="258333"/>
                  </a:lnTo>
                  <a:lnTo>
                    <a:pt x="1456043" y="212314"/>
                  </a:lnTo>
                  <a:lnTo>
                    <a:pt x="1402943" y="170175"/>
                  </a:lnTo>
                  <a:lnTo>
                    <a:pt x="1346643" y="132144"/>
                  </a:lnTo>
                  <a:lnTo>
                    <a:pt x="1287371" y="98447"/>
                  </a:lnTo>
                  <a:lnTo>
                    <a:pt x="1225354" y="69311"/>
                  </a:lnTo>
                  <a:lnTo>
                    <a:pt x="1160817" y="44964"/>
                  </a:lnTo>
                  <a:lnTo>
                    <a:pt x="1093990" y="25633"/>
                  </a:lnTo>
                  <a:lnTo>
                    <a:pt x="1025098" y="11543"/>
                  </a:lnTo>
                  <a:lnTo>
                    <a:pt x="954368" y="2923"/>
                  </a:lnTo>
                  <a:lnTo>
                    <a:pt x="882027" y="0"/>
                  </a:lnTo>
                  <a:close/>
                </a:path>
              </a:pathLst>
            </a:custGeom>
            <a:solidFill>
              <a:srgbClr val="0081C6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200" b="1">
                <a:latin typeface="+mj-lt"/>
              </a:endParaRPr>
            </a:p>
          </p:txBody>
        </p:sp>
        <p:sp>
          <p:nvSpPr>
            <p:cNvPr id="8" name="object 15"/>
            <p:cNvSpPr/>
            <p:nvPr/>
          </p:nvSpPr>
          <p:spPr>
            <a:xfrm>
              <a:off x="4868843" y="4725409"/>
              <a:ext cx="1556519" cy="1556519"/>
            </a:xfrm>
            <a:custGeom>
              <a:avLst/>
              <a:gdLst/>
              <a:ahLst/>
              <a:cxnLst/>
              <a:rect l="l" t="t" r="r" b="b"/>
              <a:pathLst>
                <a:path w="1764055" h="1764055">
                  <a:moveTo>
                    <a:pt x="882027" y="0"/>
                  </a:moveTo>
                  <a:lnTo>
                    <a:pt x="809687" y="2923"/>
                  </a:lnTo>
                  <a:lnTo>
                    <a:pt x="738957" y="11543"/>
                  </a:lnTo>
                  <a:lnTo>
                    <a:pt x="670065" y="25633"/>
                  </a:lnTo>
                  <a:lnTo>
                    <a:pt x="603237" y="44964"/>
                  </a:lnTo>
                  <a:lnTo>
                    <a:pt x="538701" y="69311"/>
                  </a:lnTo>
                  <a:lnTo>
                    <a:pt x="476683" y="98447"/>
                  </a:lnTo>
                  <a:lnTo>
                    <a:pt x="417411" y="132144"/>
                  </a:lnTo>
                  <a:lnTo>
                    <a:pt x="361112" y="170175"/>
                  </a:lnTo>
                  <a:lnTo>
                    <a:pt x="308012" y="212314"/>
                  </a:lnTo>
                  <a:lnTo>
                    <a:pt x="258338" y="258333"/>
                  </a:lnTo>
                  <a:lnTo>
                    <a:pt x="212318" y="308006"/>
                  </a:lnTo>
                  <a:lnTo>
                    <a:pt x="170179" y="361106"/>
                  </a:lnTo>
                  <a:lnTo>
                    <a:pt x="132147" y="417405"/>
                  </a:lnTo>
                  <a:lnTo>
                    <a:pt x="98449" y="476678"/>
                  </a:lnTo>
                  <a:lnTo>
                    <a:pt x="69313" y="538695"/>
                  </a:lnTo>
                  <a:lnTo>
                    <a:pt x="44966" y="603232"/>
                  </a:lnTo>
                  <a:lnTo>
                    <a:pt x="25633" y="670060"/>
                  </a:lnTo>
                  <a:lnTo>
                    <a:pt x="11544" y="738954"/>
                  </a:lnTo>
                  <a:lnTo>
                    <a:pt x="2923" y="809685"/>
                  </a:lnTo>
                  <a:lnTo>
                    <a:pt x="0" y="882027"/>
                  </a:lnTo>
                  <a:lnTo>
                    <a:pt x="2923" y="954364"/>
                  </a:lnTo>
                  <a:lnTo>
                    <a:pt x="11544" y="1025091"/>
                  </a:lnTo>
                  <a:lnTo>
                    <a:pt x="25633" y="1093982"/>
                  </a:lnTo>
                  <a:lnTo>
                    <a:pt x="44966" y="1160808"/>
                  </a:lnTo>
                  <a:lnTo>
                    <a:pt x="69313" y="1225343"/>
                  </a:lnTo>
                  <a:lnTo>
                    <a:pt x="98449" y="1287360"/>
                  </a:lnTo>
                  <a:lnTo>
                    <a:pt x="132147" y="1346632"/>
                  </a:lnTo>
                  <a:lnTo>
                    <a:pt x="170179" y="1402932"/>
                  </a:lnTo>
                  <a:lnTo>
                    <a:pt x="212318" y="1456032"/>
                  </a:lnTo>
                  <a:lnTo>
                    <a:pt x="258338" y="1505707"/>
                  </a:lnTo>
                  <a:lnTo>
                    <a:pt x="308012" y="1551728"/>
                  </a:lnTo>
                  <a:lnTo>
                    <a:pt x="361112" y="1593868"/>
                  </a:lnTo>
                  <a:lnTo>
                    <a:pt x="417411" y="1631902"/>
                  </a:lnTo>
                  <a:lnTo>
                    <a:pt x="476683" y="1665600"/>
                  </a:lnTo>
                  <a:lnTo>
                    <a:pt x="538701" y="1694738"/>
                  </a:lnTo>
                  <a:lnTo>
                    <a:pt x="603237" y="1719086"/>
                  </a:lnTo>
                  <a:lnTo>
                    <a:pt x="670065" y="1738420"/>
                  </a:lnTo>
                  <a:lnTo>
                    <a:pt x="738957" y="1752510"/>
                  </a:lnTo>
                  <a:lnTo>
                    <a:pt x="809687" y="1761131"/>
                  </a:lnTo>
                  <a:lnTo>
                    <a:pt x="882027" y="1764055"/>
                  </a:lnTo>
                  <a:lnTo>
                    <a:pt x="954368" y="1761131"/>
                  </a:lnTo>
                  <a:lnTo>
                    <a:pt x="1025098" y="1752510"/>
                  </a:lnTo>
                  <a:lnTo>
                    <a:pt x="1093990" y="1738420"/>
                  </a:lnTo>
                  <a:lnTo>
                    <a:pt x="1160817" y="1719086"/>
                  </a:lnTo>
                  <a:lnTo>
                    <a:pt x="1225354" y="1694738"/>
                  </a:lnTo>
                  <a:lnTo>
                    <a:pt x="1287371" y="1665600"/>
                  </a:lnTo>
                  <a:lnTo>
                    <a:pt x="1346643" y="1631902"/>
                  </a:lnTo>
                  <a:lnTo>
                    <a:pt x="1402943" y="1593868"/>
                  </a:lnTo>
                  <a:lnTo>
                    <a:pt x="1456043" y="1551728"/>
                  </a:lnTo>
                  <a:lnTo>
                    <a:pt x="1505716" y="1505707"/>
                  </a:lnTo>
                  <a:lnTo>
                    <a:pt x="1551736" y="1456032"/>
                  </a:lnTo>
                  <a:lnTo>
                    <a:pt x="1593876" y="1402932"/>
                  </a:lnTo>
                  <a:lnTo>
                    <a:pt x="1631908" y="1346632"/>
                  </a:lnTo>
                  <a:lnTo>
                    <a:pt x="1665605" y="1287360"/>
                  </a:lnTo>
                  <a:lnTo>
                    <a:pt x="1694741" y="1225343"/>
                  </a:lnTo>
                  <a:lnTo>
                    <a:pt x="1719089" y="1160808"/>
                  </a:lnTo>
                  <a:lnTo>
                    <a:pt x="1738421" y="1093982"/>
                  </a:lnTo>
                  <a:lnTo>
                    <a:pt x="1752511" y="1025091"/>
                  </a:lnTo>
                  <a:lnTo>
                    <a:pt x="1761131" y="954364"/>
                  </a:lnTo>
                  <a:lnTo>
                    <a:pt x="1764055" y="882027"/>
                  </a:lnTo>
                  <a:lnTo>
                    <a:pt x="1761131" y="809685"/>
                  </a:lnTo>
                  <a:lnTo>
                    <a:pt x="1752511" y="738954"/>
                  </a:lnTo>
                  <a:lnTo>
                    <a:pt x="1738421" y="670060"/>
                  </a:lnTo>
                  <a:lnTo>
                    <a:pt x="1719089" y="603232"/>
                  </a:lnTo>
                  <a:lnTo>
                    <a:pt x="1694741" y="538695"/>
                  </a:lnTo>
                  <a:lnTo>
                    <a:pt x="1665605" y="476678"/>
                  </a:lnTo>
                  <a:lnTo>
                    <a:pt x="1631908" y="417405"/>
                  </a:lnTo>
                  <a:lnTo>
                    <a:pt x="1593876" y="361106"/>
                  </a:lnTo>
                  <a:lnTo>
                    <a:pt x="1551736" y="308006"/>
                  </a:lnTo>
                  <a:lnTo>
                    <a:pt x="1505716" y="258333"/>
                  </a:lnTo>
                  <a:lnTo>
                    <a:pt x="1456043" y="212314"/>
                  </a:lnTo>
                  <a:lnTo>
                    <a:pt x="1402943" y="170175"/>
                  </a:lnTo>
                  <a:lnTo>
                    <a:pt x="1346643" y="132144"/>
                  </a:lnTo>
                  <a:lnTo>
                    <a:pt x="1287371" y="98447"/>
                  </a:lnTo>
                  <a:lnTo>
                    <a:pt x="1225354" y="69311"/>
                  </a:lnTo>
                  <a:lnTo>
                    <a:pt x="1160817" y="44964"/>
                  </a:lnTo>
                  <a:lnTo>
                    <a:pt x="1093990" y="25633"/>
                  </a:lnTo>
                  <a:lnTo>
                    <a:pt x="1025098" y="11543"/>
                  </a:lnTo>
                  <a:lnTo>
                    <a:pt x="954368" y="2923"/>
                  </a:lnTo>
                  <a:lnTo>
                    <a:pt x="882027" y="0"/>
                  </a:lnTo>
                  <a:close/>
                </a:path>
              </a:pathLst>
            </a:custGeom>
            <a:solidFill>
              <a:srgbClr val="0081C6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200" b="1">
                <a:latin typeface="+mj-lt"/>
              </a:endParaRPr>
            </a:p>
          </p:txBody>
        </p:sp>
        <p:sp>
          <p:nvSpPr>
            <p:cNvPr id="9" name="object 15"/>
            <p:cNvSpPr/>
            <p:nvPr/>
          </p:nvSpPr>
          <p:spPr>
            <a:xfrm>
              <a:off x="2739294" y="4725409"/>
              <a:ext cx="1556519" cy="1556519"/>
            </a:xfrm>
            <a:custGeom>
              <a:avLst/>
              <a:gdLst/>
              <a:ahLst/>
              <a:cxnLst/>
              <a:rect l="l" t="t" r="r" b="b"/>
              <a:pathLst>
                <a:path w="1764055" h="1764055">
                  <a:moveTo>
                    <a:pt x="882027" y="0"/>
                  </a:moveTo>
                  <a:lnTo>
                    <a:pt x="809687" y="2923"/>
                  </a:lnTo>
                  <a:lnTo>
                    <a:pt x="738957" y="11543"/>
                  </a:lnTo>
                  <a:lnTo>
                    <a:pt x="670065" y="25633"/>
                  </a:lnTo>
                  <a:lnTo>
                    <a:pt x="603237" y="44964"/>
                  </a:lnTo>
                  <a:lnTo>
                    <a:pt x="538701" y="69311"/>
                  </a:lnTo>
                  <a:lnTo>
                    <a:pt x="476683" y="98447"/>
                  </a:lnTo>
                  <a:lnTo>
                    <a:pt x="417411" y="132144"/>
                  </a:lnTo>
                  <a:lnTo>
                    <a:pt x="361112" y="170175"/>
                  </a:lnTo>
                  <a:lnTo>
                    <a:pt x="308012" y="212314"/>
                  </a:lnTo>
                  <a:lnTo>
                    <a:pt x="258338" y="258333"/>
                  </a:lnTo>
                  <a:lnTo>
                    <a:pt x="212318" y="308006"/>
                  </a:lnTo>
                  <a:lnTo>
                    <a:pt x="170179" y="361106"/>
                  </a:lnTo>
                  <a:lnTo>
                    <a:pt x="132147" y="417405"/>
                  </a:lnTo>
                  <a:lnTo>
                    <a:pt x="98449" y="476678"/>
                  </a:lnTo>
                  <a:lnTo>
                    <a:pt x="69313" y="538695"/>
                  </a:lnTo>
                  <a:lnTo>
                    <a:pt x="44966" y="603232"/>
                  </a:lnTo>
                  <a:lnTo>
                    <a:pt x="25633" y="670060"/>
                  </a:lnTo>
                  <a:lnTo>
                    <a:pt x="11544" y="738954"/>
                  </a:lnTo>
                  <a:lnTo>
                    <a:pt x="2923" y="809685"/>
                  </a:lnTo>
                  <a:lnTo>
                    <a:pt x="0" y="882027"/>
                  </a:lnTo>
                  <a:lnTo>
                    <a:pt x="2923" y="954364"/>
                  </a:lnTo>
                  <a:lnTo>
                    <a:pt x="11544" y="1025091"/>
                  </a:lnTo>
                  <a:lnTo>
                    <a:pt x="25633" y="1093982"/>
                  </a:lnTo>
                  <a:lnTo>
                    <a:pt x="44966" y="1160808"/>
                  </a:lnTo>
                  <a:lnTo>
                    <a:pt x="69313" y="1225343"/>
                  </a:lnTo>
                  <a:lnTo>
                    <a:pt x="98449" y="1287360"/>
                  </a:lnTo>
                  <a:lnTo>
                    <a:pt x="132147" y="1346632"/>
                  </a:lnTo>
                  <a:lnTo>
                    <a:pt x="170179" y="1402932"/>
                  </a:lnTo>
                  <a:lnTo>
                    <a:pt x="212318" y="1456032"/>
                  </a:lnTo>
                  <a:lnTo>
                    <a:pt x="258338" y="1505707"/>
                  </a:lnTo>
                  <a:lnTo>
                    <a:pt x="308012" y="1551728"/>
                  </a:lnTo>
                  <a:lnTo>
                    <a:pt x="361112" y="1593868"/>
                  </a:lnTo>
                  <a:lnTo>
                    <a:pt x="417411" y="1631902"/>
                  </a:lnTo>
                  <a:lnTo>
                    <a:pt x="476683" y="1665600"/>
                  </a:lnTo>
                  <a:lnTo>
                    <a:pt x="538701" y="1694738"/>
                  </a:lnTo>
                  <a:lnTo>
                    <a:pt x="603237" y="1719086"/>
                  </a:lnTo>
                  <a:lnTo>
                    <a:pt x="670065" y="1738420"/>
                  </a:lnTo>
                  <a:lnTo>
                    <a:pt x="738957" y="1752510"/>
                  </a:lnTo>
                  <a:lnTo>
                    <a:pt x="809687" y="1761131"/>
                  </a:lnTo>
                  <a:lnTo>
                    <a:pt x="882027" y="1764055"/>
                  </a:lnTo>
                  <a:lnTo>
                    <a:pt x="954368" y="1761131"/>
                  </a:lnTo>
                  <a:lnTo>
                    <a:pt x="1025098" y="1752510"/>
                  </a:lnTo>
                  <a:lnTo>
                    <a:pt x="1093990" y="1738420"/>
                  </a:lnTo>
                  <a:lnTo>
                    <a:pt x="1160817" y="1719086"/>
                  </a:lnTo>
                  <a:lnTo>
                    <a:pt x="1225354" y="1694738"/>
                  </a:lnTo>
                  <a:lnTo>
                    <a:pt x="1287371" y="1665600"/>
                  </a:lnTo>
                  <a:lnTo>
                    <a:pt x="1346643" y="1631902"/>
                  </a:lnTo>
                  <a:lnTo>
                    <a:pt x="1402943" y="1593868"/>
                  </a:lnTo>
                  <a:lnTo>
                    <a:pt x="1456043" y="1551728"/>
                  </a:lnTo>
                  <a:lnTo>
                    <a:pt x="1505716" y="1505707"/>
                  </a:lnTo>
                  <a:lnTo>
                    <a:pt x="1551736" y="1456032"/>
                  </a:lnTo>
                  <a:lnTo>
                    <a:pt x="1593876" y="1402932"/>
                  </a:lnTo>
                  <a:lnTo>
                    <a:pt x="1631908" y="1346632"/>
                  </a:lnTo>
                  <a:lnTo>
                    <a:pt x="1665605" y="1287360"/>
                  </a:lnTo>
                  <a:lnTo>
                    <a:pt x="1694741" y="1225343"/>
                  </a:lnTo>
                  <a:lnTo>
                    <a:pt x="1719089" y="1160808"/>
                  </a:lnTo>
                  <a:lnTo>
                    <a:pt x="1738421" y="1093982"/>
                  </a:lnTo>
                  <a:lnTo>
                    <a:pt x="1752511" y="1025091"/>
                  </a:lnTo>
                  <a:lnTo>
                    <a:pt x="1761131" y="954364"/>
                  </a:lnTo>
                  <a:lnTo>
                    <a:pt x="1764055" y="882027"/>
                  </a:lnTo>
                  <a:lnTo>
                    <a:pt x="1761131" y="809685"/>
                  </a:lnTo>
                  <a:lnTo>
                    <a:pt x="1752511" y="738954"/>
                  </a:lnTo>
                  <a:lnTo>
                    <a:pt x="1738421" y="670060"/>
                  </a:lnTo>
                  <a:lnTo>
                    <a:pt x="1719089" y="603232"/>
                  </a:lnTo>
                  <a:lnTo>
                    <a:pt x="1694741" y="538695"/>
                  </a:lnTo>
                  <a:lnTo>
                    <a:pt x="1665605" y="476678"/>
                  </a:lnTo>
                  <a:lnTo>
                    <a:pt x="1631908" y="417405"/>
                  </a:lnTo>
                  <a:lnTo>
                    <a:pt x="1593876" y="361106"/>
                  </a:lnTo>
                  <a:lnTo>
                    <a:pt x="1551736" y="308006"/>
                  </a:lnTo>
                  <a:lnTo>
                    <a:pt x="1505716" y="258333"/>
                  </a:lnTo>
                  <a:lnTo>
                    <a:pt x="1456043" y="212314"/>
                  </a:lnTo>
                  <a:lnTo>
                    <a:pt x="1402943" y="170175"/>
                  </a:lnTo>
                  <a:lnTo>
                    <a:pt x="1346643" y="132144"/>
                  </a:lnTo>
                  <a:lnTo>
                    <a:pt x="1287371" y="98447"/>
                  </a:lnTo>
                  <a:lnTo>
                    <a:pt x="1225354" y="69311"/>
                  </a:lnTo>
                  <a:lnTo>
                    <a:pt x="1160817" y="44964"/>
                  </a:lnTo>
                  <a:lnTo>
                    <a:pt x="1093990" y="25633"/>
                  </a:lnTo>
                  <a:lnTo>
                    <a:pt x="1025098" y="11543"/>
                  </a:lnTo>
                  <a:lnTo>
                    <a:pt x="954368" y="2923"/>
                  </a:lnTo>
                  <a:lnTo>
                    <a:pt x="882027" y="0"/>
                  </a:lnTo>
                  <a:close/>
                </a:path>
              </a:pathLst>
            </a:custGeom>
            <a:solidFill>
              <a:srgbClr val="0081C6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200" b="1">
                <a:latin typeface="+mj-lt"/>
              </a:endParaRPr>
            </a:p>
          </p:txBody>
        </p:sp>
        <p:sp>
          <p:nvSpPr>
            <p:cNvPr id="10" name="object 15"/>
            <p:cNvSpPr/>
            <p:nvPr/>
          </p:nvSpPr>
          <p:spPr>
            <a:xfrm>
              <a:off x="609745" y="4725409"/>
              <a:ext cx="1556519" cy="1556519"/>
            </a:xfrm>
            <a:custGeom>
              <a:avLst/>
              <a:gdLst/>
              <a:ahLst/>
              <a:cxnLst/>
              <a:rect l="l" t="t" r="r" b="b"/>
              <a:pathLst>
                <a:path w="1764055" h="1764055">
                  <a:moveTo>
                    <a:pt x="882027" y="0"/>
                  </a:moveTo>
                  <a:lnTo>
                    <a:pt x="809687" y="2923"/>
                  </a:lnTo>
                  <a:lnTo>
                    <a:pt x="738957" y="11543"/>
                  </a:lnTo>
                  <a:lnTo>
                    <a:pt x="670065" y="25633"/>
                  </a:lnTo>
                  <a:lnTo>
                    <a:pt x="603237" y="44964"/>
                  </a:lnTo>
                  <a:lnTo>
                    <a:pt x="538701" y="69311"/>
                  </a:lnTo>
                  <a:lnTo>
                    <a:pt x="476683" y="98447"/>
                  </a:lnTo>
                  <a:lnTo>
                    <a:pt x="417411" y="132144"/>
                  </a:lnTo>
                  <a:lnTo>
                    <a:pt x="361112" y="170175"/>
                  </a:lnTo>
                  <a:lnTo>
                    <a:pt x="308012" y="212314"/>
                  </a:lnTo>
                  <a:lnTo>
                    <a:pt x="258338" y="258333"/>
                  </a:lnTo>
                  <a:lnTo>
                    <a:pt x="212318" y="308006"/>
                  </a:lnTo>
                  <a:lnTo>
                    <a:pt x="170179" y="361106"/>
                  </a:lnTo>
                  <a:lnTo>
                    <a:pt x="132147" y="417405"/>
                  </a:lnTo>
                  <a:lnTo>
                    <a:pt x="98449" y="476678"/>
                  </a:lnTo>
                  <a:lnTo>
                    <a:pt x="69313" y="538695"/>
                  </a:lnTo>
                  <a:lnTo>
                    <a:pt x="44966" y="603232"/>
                  </a:lnTo>
                  <a:lnTo>
                    <a:pt x="25633" y="670060"/>
                  </a:lnTo>
                  <a:lnTo>
                    <a:pt x="11544" y="738954"/>
                  </a:lnTo>
                  <a:lnTo>
                    <a:pt x="2923" y="809685"/>
                  </a:lnTo>
                  <a:lnTo>
                    <a:pt x="0" y="882027"/>
                  </a:lnTo>
                  <a:lnTo>
                    <a:pt x="2923" y="954364"/>
                  </a:lnTo>
                  <a:lnTo>
                    <a:pt x="11544" y="1025091"/>
                  </a:lnTo>
                  <a:lnTo>
                    <a:pt x="25633" y="1093982"/>
                  </a:lnTo>
                  <a:lnTo>
                    <a:pt x="44966" y="1160808"/>
                  </a:lnTo>
                  <a:lnTo>
                    <a:pt x="69313" y="1225343"/>
                  </a:lnTo>
                  <a:lnTo>
                    <a:pt x="98449" y="1287360"/>
                  </a:lnTo>
                  <a:lnTo>
                    <a:pt x="132147" y="1346632"/>
                  </a:lnTo>
                  <a:lnTo>
                    <a:pt x="170179" y="1402932"/>
                  </a:lnTo>
                  <a:lnTo>
                    <a:pt x="212318" y="1456032"/>
                  </a:lnTo>
                  <a:lnTo>
                    <a:pt x="258338" y="1505707"/>
                  </a:lnTo>
                  <a:lnTo>
                    <a:pt x="308012" y="1551728"/>
                  </a:lnTo>
                  <a:lnTo>
                    <a:pt x="361112" y="1593868"/>
                  </a:lnTo>
                  <a:lnTo>
                    <a:pt x="417411" y="1631902"/>
                  </a:lnTo>
                  <a:lnTo>
                    <a:pt x="476683" y="1665600"/>
                  </a:lnTo>
                  <a:lnTo>
                    <a:pt x="538701" y="1694738"/>
                  </a:lnTo>
                  <a:lnTo>
                    <a:pt x="603237" y="1719086"/>
                  </a:lnTo>
                  <a:lnTo>
                    <a:pt x="670065" y="1738420"/>
                  </a:lnTo>
                  <a:lnTo>
                    <a:pt x="738957" y="1752510"/>
                  </a:lnTo>
                  <a:lnTo>
                    <a:pt x="809687" y="1761131"/>
                  </a:lnTo>
                  <a:lnTo>
                    <a:pt x="882027" y="1764055"/>
                  </a:lnTo>
                  <a:lnTo>
                    <a:pt x="954368" y="1761131"/>
                  </a:lnTo>
                  <a:lnTo>
                    <a:pt x="1025098" y="1752510"/>
                  </a:lnTo>
                  <a:lnTo>
                    <a:pt x="1093990" y="1738420"/>
                  </a:lnTo>
                  <a:lnTo>
                    <a:pt x="1160817" y="1719086"/>
                  </a:lnTo>
                  <a:lnTo>
                    <a:pt x="1225354" y="1694738"/>
                  </a:lnTo>
                  <a:lnTo>
                    <a:pt x="1287371" y="1665600"/>
                  </a:lnTo>
                  <a:lnTo>
                    <a:pt x="1346643" y="1631902"/>
                  </a:lnTo>
                  <a:lnTo>
                    <a:pt x="1402943" y="1593868"/>
                  </a:lnTo>
                  <a:lnTo>
                    <a:pt x="1456043" y="1551728"/>
                  </a:lnTo>
                  <a:lnTo>
                    <a:pt x="1505716" y="1505707"/>
                  </a:lnTo>
                  <a:lnTo>
                    <a:pt x="1551736" y="1456032"/>
                  </a:lnTo>
                  <a:lnTo>
                    <a:pt x="1593876" y="1402932"/>
                  </a:lnTo>
                  <a:lnTo>
                    <a:pt x="1631908" y="1346632"/>
                  </a:lnTo>
                  <a:lnTo>
                    <a:pt x="1665605" y="1287360"/>
                  </a:lnTo>
                  <a:lnTo>
                    <a:pt x="1694741" y="1225343"/>
                  </a:lnTo>
                  <a:lnTo>
                    <a:pt x="1719089" y="1160808"/>
                  </a:lnTo>
                  <a:lnTo>
                    <a:pt x="1738421" y="1093982"/>
                  </a:lnTo>
                  <a:lnTo>
                    <a:pt x="1752511" y="1025091"/>
                  </a:lnTo>
                  <a:lnTo>
                    <a:pt x="1761131" y="954364"/>
                  </a:lnTo>
                  <a:lnTo>
                    <a:pt x="1764055" y="882027"/>
                  </a:lnTo>
                  <a:lnTo>
                    <a:pt x="1761131" y="809685"/>
                  </a:lnTo>
                  <a:lnTo>
                    <a:pt x="1752511" y="738954"/>
                  </a:lnTo>
                  <a:lnTo>
                    <a:pt x="1738421" y="670060"/>
                  </a:lnTo>
                  <a:lnTo>
                    <a:pt x="1719089" y="603232"/>
                  </a:lnTo>
                  <a:lnTo>
                    <a:pt x="1694741" y="538695"/>
                  </a:lnTo>
                  <a:lnTo>
                    <a:pt x="1665605" y="476678"/>
                  </a:lnTo>
                  <a:lnTo>
                    <a:pt x="1631908" y="417405"/>
                  </a:lnTo>
                  <a:lnTo>
                    <a:pt x="1593876" y="361106"/>
                  </a:lnTo>
                  <a:lnTo>
                    <a:pt x="1551736" y="308006"/>
                  </a:lnTo>
                  <a:lnTo>
                    <a:pt x="1505716" y="258333"/>
                  </a:lnTo>
                  <a:lnTo>
                    <a:pt x="1456043" y="212314"/>
                  </a:lnTo>
                  <a:lnTo>
                    <a:pt x="1402943" y="170175"/>
                  </a:lnTo>
                  <a:lnTo>
                    <a:pt x="1346643" y="132144"/>
                  </a:lnTo>
                  <a:lnTo>
                    <a:pt x="1287371" y="98447"/>
                  </a:lnTo>
                  <a:lnTo>
                    <a:pt x="1225354" y="69311"/>
                  </a:lnTo>
                  <a:lnTo>
                    <a:pt x="1160817" y="44964"/>
                  </a:lnTo>
                  <a:lnTo>
                    <a:pt x="1093990" y="25633"/>
                  </a:lnTo>
                  <a:lnTo>
                    <a:pt x="1025098" y="11543"/>
                  </a:lnTo>
                  <a:lnTo>
                    <a:pt x="954368" y="2923"/>
                  </a:lnTo>
                  <a:lnTo>
                    <a:pt x="882027" y="0"/>
                  </a:lnTo>
                  <a:close/>
                </a:path>
              </a:pathLst>
            </a:custGeom>
            <a:solidFill>
              <a:srgbClr val="0081C6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200" b="1">
                <a:latin typeface="+mj-l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41611" y="5149124"/>
            <a:ext cx="7309937" cy="687318"/>
            <a:chOff x="941611" y="5149124"/>
            <a:chExt cx="7309937" cy="687318"/>
          </a:xfrm>
        </p:grpSpPr>
        <p:grpSp>
          <p:nvGrpSpPr>
            <p:cNvPr id="12" name="Group 11"/>
            <p:cNvGrpSpPr/>
            <p:nvPr/>
          </p:nvGrpSpPr>
          <p:grpSpPr>
            <a:xfrm>
              <a:off x="941611" y="5149124"/>
              <a:ext cx="971061" cy="687318"/>
              <a:chOff x="-304800" y="3817074"/>
              <a:chExt cx="743607" cy="526326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>
                <a:off x="-304800" y="4038600"/>
                <a:ext cx="304800" cy="304800"/>
              </a:xfrm>
              <a:prstGeom prst="line">
                <a:avLst/>
              </a:prstGeom>
              <a:ln w="165100">
                <a:solidFill>
                  <a:srgbClr val="00A3E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-87519" y="3817074"/>
                <a:ext cx="526326" cy="526326"/>
              </a:xfrm>
              <a:prstGeom prst="line">
                <a:avLst/>
              </a:prstGeom>
              <a:ln w="165100">
                <a:solidFill>
                  <a:srgbClr val="00A3E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3021694" y="5149124"/>
              <a:ext cx="971061" cy="687318"/>
              <a:chOff x="-304800" y="3817074"/>
              <a:chExt cx="743607" cy="526326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-304800" y="4038600"/>
                <a:ext cx="304800" cy="304800"/>
              </a:xfrm>
              <a:prstGeom prst="line">
                <a:avLst/>
              </a:prstGeom>
              <a:ln w="165100">
                <a:solidFill>
                  <a:srgbClr val="00A3E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-87519" y="3817074"/>
                <a:ext cx="526326" cy="526326"/>
              </a:xfrm>
              <a:prstGeom prst="line">
                <a:avLst/>
              </a:prstGeom>
              <a:ln w="165100">
                <a:solidFill>
                  <a:srgbClr val="00A3E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/>
          </p:nvGrpSpPr>
          <p:grpSpPr>
            <a:xfrm>
              <a:off x="5151243" y="5149124"/>
              <a:ext cx="971061" cy="687318"/>
              <a:chOff x="-304800" y="3817074"/>
              <a:chExt cx="743607" cy="526326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-304800" y="4038600"/>
                <a:ext cx="304800" cy="304800"/>
              </a:xfrm>
              <a:prstGeom prst="line">
                <a:avLst/>
              </a:prstGeom>
              <a:ln w="165100">
                <a:solidFill>
                  <a:srgbClr val="00A3E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-87519" y="3817074"/>
                <a:ext cx="526326" cy="526326"/>
              </a:xfrm>
              <a:prstGeom prst="line">
                <a:avLst/>
              </a:prstGeom>
              <a:ln w="165100">
                <a:solidFill>
                  <a:srgbClr val="00A3E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7280487" y="5149124"/>
              <a:ext cx="971061" cy="687318"/>
              <a:chOff x="-304800" y="3817074"/>
              <a:chExt cx="743607" cy="526326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-304800" y="4038600"/>
                <a:ext cx="304800" cy="304800"/>
              </a:xfrm>
              <a:prstGeom prst="line">
                <a:avLst/>
              </a:prstGeom>
              <a:ln w="165100">
                <a:solidFill>
                  <a:srgbClr val="00A3E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-87519" y="3817074"/>
                <a:ext cx="526326" cy="526326"/>
              </a:xfrm>
              <a:prstGeom prst="line">
                <a:avLst/>
              </a:prstGeom>
              <a:ln w="165100">
                <a:solidFill>
                  <a:srgbClr val="00A3E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oup 23"/>
          <p:cNvGrpSpPr/>
          <p:nvPr/>
        </p:nvGrpSpPr>
        <p:grpSpPr>
          <a:xfrm>
            <a:off x="0" y="1752119"/>
            <a:ext cx="9144000" cy="2362681"/>
            <a:chOff x="-152400" y="2116366"/>
            <a:chExt cx="10363200" cy="2677705"/>
          </a:xfrm>
        </p:grpSpPr>
        <p:sp>
          <p:nvSpPr>
            <p:cNvPr id="25" name="bk object 33"/>
            <p:cNvSpPr/>
            <p:nvPr/>
          </p:nvSpPr>
          <p:spPr>
            <a:xfrm>
              <a:off x="-152400" y="3455225"/>
              <a:ext cx="10363200" cy="1338846"/>
            </a:xfrm>
            <a:custGeom>
              <a:avLst/>
              <a:gdLst/>
              <a:ahLst/>
              <a:cxnLst/>
              <a:rect l="l" t="t" r="r" b="b"/>
              <a:pathLst>
                <a:path w="10058400" h="1338846">
                  <a:moveTo>
                    <a:pt x="0" y="1338846"/>
                  </a:moveTo>
                  <a:lnTo>
                    <a:pt x="10058400" y="1338846"/>
                  </a:lnTo>
                  <a:lnTo>
                    <a:pt x="10058400" y="0"/>
                  </a:lnTo>
                  <a:lnTo>
                    <a:pt x="0" y="0"/>
                  </a:lnTo>
                  <a:lnTo>
                    <a:pt x="0" y="1338846"/>
                  </a:lnTo>
                  <a:close/>
                </a:path>
              </a:pathLst>
            </a:custGeom>
            <a:solidFill>
              <a:srgbClr val="0081C6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401">
                <a:latin typeface="+mj-lt"/>
              </a:endParaRPr>
            </a:p>
          </p:txBody>
        </p:sp>
        <p:sp>
          <p:nvSpPr>
            <p:cNvPr id="26" name="bk object 34"/>
            <p:cNvSpPr/>
            <p:nvPr/>
          </p:nvSpPr>
          <p:spPr>
            <a:xfrm>
              <a:off x="2134822" y="3420731"/>
              <a:ext cx="455688" cy="227837"/>
            </a:xfrm>
            <a:custGeom>
              <a:avLst/>
              <a:gdLst/>
              <a:ahLst/>
              <a:cxnLst/>
              <a:rect l="l" t="t" r="r" b="b"/>
              <a:pathLst>
                <a:path w="455688" h="227837">
                  <a:moveTo>
                    <a:pt x="455688" y="0"/>
                  </a:moveTo>
                  <a:lnTo>
                    <a:pt x="0" y="0"/>
                  </a:lnTo>
                  <a:lnTo>
                    <a:pt x="227850" y="227838"/>
                  </a:lnTo>
                  <a:lnTo>
                    <a:pt x="455688" y="0"/>
                  </a:lnTo>
                  <a:close/>
                </a:path>
              </a:pathLst>
            </a:custGeom>
            <a:solidFill>
              <a:srgbClr val="002D6A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401">
                <a:latin typeface="+mj-lt"/>
              </a:endParaRPr>
            </a:p>
          </p:txBody>
        </p:sp>
        <p:sp>
          <p:nvSpPr>
            <p:cNvPr id="27" name="bk object 35"/>
            <p:cNvSpPr/>
            <p:nvPr/>
          </p:nvSpPr>
          <p:spPr>
            <a:xfrm>
              <a:off x="-152400" y="2116366"/>
              <a:ext cx="10363200" cy="1338859"/>
            </a:xfrm>
            <a:custGeom>
              <a:avLst/>
              <a:gdLst/>
              <a:ahLst/>
              <a:cxnLst/>
              <a:rect l="l" t="t" r="r" b="b"/>
              <a:pathLst>
                <a:path w="10058400" h="1338859">
                  <a:moveTo>
                    <a:pt x="0" y="1338859"/>
                  </a:moveTo>
                  <a:lnTo>
                    <a:pt x="10058400" y="1338859"/>
                  </a:lnTo>
                  <a:lnTo>
                    <a:pt x="10058400" y="0"/>
                  </a:lnTo>
                  <a:lnTo>
                    <a:pt x="0" y="0"/>
                  </a:lnTo>
                  <a:lnTo>
                    <a:pt x="0" y="1338859"/>
                  </a:lnTo>
                  <a:close/>
                </a:path>
              </a:pathLst>
            </a:custGeom>
            <a:solidFill>
              <a:srgbClr val="002D6A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sz="1401">
                <a:latin typeface="+mj-lt"/>
              </a:endParaRPr>
            </a:p>
          </p:txBody>
        </p:sp>
      </p:grpSp>
      <p:sp>
        <p:nvSpPr>
          <p:cNvPr id="28" name="object 24"/>
          <p:cNvSpPr txBox="1">
            <a:spLocks noGrp="1"/>
          </p:cNvSpPr>
          <p:nvPr>
            <p:ph type="ftr" sz="quarter" idx="11"/>
          </p:nvPr>
        </p:nvSpPr>
        <p:spPr>
          <a:xfrm>
            <a:off x="228600" y="6325737"/>
            <a:ext cx="6855692" cy="365125"/>
          </a:xfrm>
        </p:spPr>
        <p:txBody>
          <a:bodyPr/>
          <a:lstStyle/>
          <a:p>
            <a:r>
              <a:rPr lang="en-US" smtClean="0"/>
              <a:t>1. Available to Massachusetts employees participating in HMO and PPO products.</a:t>
            </a:r>
            <a:endParaRPr lang="en-US" dirty="0"/>
          </a:p>
        </p:txBody>
      </p:sp>
      <p:sp>
        <p:nvSpPr>
          <p:cNvPr id="29" name="Title 26"/>
          <p:cNvSpPr>
            <a:spLocks noGrp="1"/>
          </p:cNvSpPr>
          <p:nvPr>
            <p:ph type="title"/>
          </p:nvPr>
        </p:nvSpPr>
        <p:spPr>
          <a:xfrm>
            <a:off x="228099" y="922118"/>
            <a:ext cx="8601075" cy="643766"/>
          </a:xfrm>
        </p:spPr>
        <p:txBody>
          <a:bodyPr/>
          <a:lstStyle/>
          <a:p>
            <a:r>
              <a:rPr lang="en-US" dirty="0" smtClean="0"/>
              <a:t>Local Care. </a:t>
            </a:r>
            <a:r>
              <a:rPr lang="en-US" dirty="0"/>
              <a:t>Superior </a:t>
            </a:r>
            <a:r>
              <a:rPr lang="en-US" dirty="0" smtClean="0"/>
              <a:t>Coordination.</a:t>
            </a:r>
            <a:endParaRPr lang="en-US" dirty="0"/>
          </a:p>
        </p:txBody>
      </p:sp>
      <p:sp>
        <p:nvSpPr>
          <p:cNvPr id="30" name="object 2"/>
          <p:cNvSpPr txBox="1"/>
          <p:nvPr/>
        </p:nvSpPr>
        <p:spPr>
          <a:xfrm>
            <a:off x="779591" y="2133600"/>
            <a:ext cx="2901624" cy="63425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85730" algn="ctr">
              <a:lnSpc>
                <a:spcPts val="1800"/>
              </a:lnSpc>
            </a:pPr>
            <a:r>
              <a:rPr sz="2200" b="1" spc="13" dirty="0">
                <a:solidFill>
                  <a:srgbClr val="FFFFFF"/>
                </a:solidFill>
                <a:latin typeface="+mj-lt"/>
                <a:cs typeface="Arial"/>
              </a:rPr>
              <a:t>Ca</a:t>
            </a:r>
            <a:r>
              <a:rPr sz="2200" b="1" spc="-40" dirty="0">
                <a:solidFill>
                  <a:srgbClr val="FFFFFF"/>
                </a:solidFill>
                <a:latin typeface="+mj-lt"/>
                <a:cs typeface="Arial"/>
              </a:rPr>
              <a:t>r</a:t>
            </a:r>
            <a:r>
              <a:rPr sz="2200" b="1" dirty="0">
                <a:solidFill>
                  <a:srgbClr val="FFFFFF"/>
                </a:solidFill>
                <a:latin typeface="+mj-lt"/>
                <a:cs typeface="Arial"/>
              </a:rPr>
              <a:t>e </a:t>
            </a:r>
            <a:r>
              <a:rPr sz="2200" b="1" spc="57" dirty="0" smtClean="0">
                <a:solidFill>
                  <a:srgbClr val="FFFFFF"/>
                </a:solidFill>
                <a:latin typeface="+mj-lt"/>
                <a:cs typeface="Arial"/>
              </a:rPr>
              <a:t>Befo</a:t>
            </a:r>
            <a:r>
              <a:rPr sz="2200" b="1" spc="-9" dirty="0" smtClean="0">
                <a:solidFill>
                  <a:srgbClr val="FFFFFF"/>
                </a:solidFill>
                <a:latin typeface="+mj-lt"/>
                <a:cs typeface="Arial"/>
              </a:rPr>
              <a:t>r</a:t>
            </a:r>
            <a:r>
              <a:rPr sz="2200" b="1" dirty="0" smtClean="0">
                <a:solidFill>
                  <a:srgbClr val="FFFFFF"/>
                </a:solidFill>
                <a:latin typeface="+mj-lt"/>
                <a:cs typeface="Arial"/>
              </a:rPr>
              <a:t>e</a:t>
            </a:r>
            <a:r>
              <a:rPr sz="2400" b="1" dirty="0" smtClean="0">
                <a:solidFill>
                  <a:srgbClr val="FFFFFF"/>
                </a:solidFill>
                <a:latin typeface="+mj-lt"/>
                <a:cs typeface="Arial"/>
              </a:rPr>
              <a:t>:</a:t>
            </a:r>
            <a:r>
              <a:rPr lang="en-US" sz="2400" dirty="0" smtClean="0">
                <a:solidFill>
                  <a:srgbClr val="FFFFFF"/>
                </a:solidFill>
                <a:latin typeface="+mj-lt"/>
                <a:cs typeface="Arial"/>
              </a:rPr>
              <a:t/>
            </a:r>
            <a:br>
              <a:rPr lang="en-US" sz="2400" dirty="0" smtClean="0">
                <a:solidFill>
                  <a:srgbClr val="FFFFFF"/>
                </a:solidFill>
                <a:latin typeface="+mj-lt"/>
                <a:cs typeface="Arial"/>
              </a:rPr>
            </a:br>
            <a:r>
              <a:rPr sz="1600" spc="22" dirty="0" smtClean="0">
                <a:solidFill>
                  <a:srgbClr val="FFFFFF"/>
                </a:solidFill>
                <a:latin typeface="+mj-lt"/>
                <a:cs typeface="Arial"/>
              </a:rPr>
              <a:t>Patien</a:t>
            </a:r>
            <a:r>
              <a:rPr sz="1600" spc="18" dirty="0" smtClean="0">
                <a:solidFill>
                  <a:srgbClr val="FFFFFF"/>
                </a:solidFill>
                <a:latin typeface="+mj-lt"/>
                <a:cs typeface="Arial"/>
              </a:rPr>
              <a:t>t</a:t>
            </a:r>
            <a:r>
              <a:rPr sz="1600" spc="-13" dirty="0" smtClean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sz="1600" spc="35" dirty="0">
                <a:solidFill>
                  <a:srgbClr val="FFFFFF"/>
                </a:solidFill>
                <a:latin typeface="+mj-lt"/>
                <a:cs typeface="Arial"/>
              </a:rPr>
              <a:t>ca</a:t>
            </a:r>
            <a:r>
              <a:rPr sz="1600" spc="-9" dirty="0">
                <a:solidFill>
                  <a:srgbClr val="FFFFFF"/>
                </a:solidFill>
                <a:latin typeface="+mj-lt"/>
                <a:cs typeface="Arial"/>
              </a:rPr>
              <a:t>r</a:t>
            </a:r>
            <a:r>
              <a:rPr sz="1600" spc="-4" dirty="0">
                <a:solidFill>
                  <a:srgbClr val="FFFFFF"/>
                </a:solidFill>
                <a:latin typeface="+mj-lt"/>
                <a:cs typeface="Arial"/>
              </a:rPr>
              <a:t>e</a:t>
            </a:r>
            <a:r>
              <a:rPr sz="1600" dirty="0">
                <a:solidFill>
                  <a:srgbClr val="FFFFFF"/>
                </a:solidFill>
                <a:latin typeface="+mj-lt"/>
                <a:cs typeface="Arial"/>
              </a:rPr>
              <a:t>,</a:t>
            </a:r>
            <a:r>
              <a:rPr sz="1600" spc="-13" dirty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sz="1600" spc="35" dirty="0">
                <a:solidFill>
                  <a:srgbClr val="FFFFFF"/>
                </a:solidFill>
                <a:latin typeface="+mj-lt"/>
                <a:cs typeface="Arial"/>
              </a:rPr>
              <a:t>patien</a:t>
            </a:r>
            <a:r>
              <a:rPr sz="1600" spc="26" dirty="0">
                <a:solidFill>
                  <a:srgbClr val="FFFFFF"/>
                </a:solidFill>
                <a:latin typeface="+mj-lt"/>
                <a:cs typeface="Arial"/>
              </a:rPr>
              <a:t>t</a:t>
            </a:r>
            <a:r>
              <a:rPr sz="1600" spc="-13" dirty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sz="1600" spc="44" dirty="0">
                <a:solidFill>
                  <a:srgbClr val="FFFFFF"/>
                </a:solidFill>
                <a:latin typeface="+mj-lt"/>
                <a:cs typeface="Arial"/>
              </a:rPr>
              <a:t>bu</a:t>
            </a:r>
            <a:r>
              <a:rPr sz="1600" spc="-4" dirty="0">
                <a:solidFill>
                  <a:srgbClr val="FFFFFF"/>
                </a:solidFill>
                <a:latin typeface="+mj-lt"/>
                <a:cs typeface="Arial"/>
              </a:rPr>
              <a:t>r</a:t>
            </a:r>
            <a:r>
              <a:rPr sz="1600" spc="18" dirty="0">
                <a:solidFill>
                  <a:srgbClr val="FFFFFF"/>
                </a:solidFill>
                <a:latin typeface="+mj-lt"/>
                <a:cs typeface="Arial"/>
              </a:rPr>
              <a:t>den.</a:t>
            </a:r>
            <a:endParaRPr sz="1600" dirty="0">
              <a:latin typeface="+mj-lt"/>
              <a:cs typeface="Arial"/>
            </a:endParaRPr>
          </a:p>
        </p:txBody>
      </p:sp>
      <p:sp>
        <p:nvSpPr>
          <p:cNvPr id="31" name="object 3"/>
          <p:cNvSpPr txBox="1"/>
          <p:nvPr/>
        </p:nvSpPr>
        <p:spPr>
          <a:xfrm>
            <a:off x="607845" y="3321424"/>
            <a:ext cx="3245116" cy="64097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6164" algn="ctr">
              <a:lnSpc>
                <a:spcPts val="1800"/>
              </a:lnSpc>
            </a:pPr>
            <a:r>
              <a:rPr sz="2200" b="1" spc="13" dirty="0">
                <a:solidFill>
                  <a:srgbClr val="FFFFFF"/>
                </a:solidFill>
                <a:latin typeface="+mj-lt"/>
                <a:cs typeface="Arial"/>
              </a:rPr>
              <a:t>Ca</a:t>
            </a:r>
            <a:r>
              <a:rPr sz="2200" b="1" spc="-40" dirty="0">
                <a:solidFill>
                  <a:srgbClr val="FFFFFF"/>
                </a:solidFill>
                <a:latin typeface="+mj-lt"/>
                <a:cs typeface="Arial"/>
              </a:rPr>
              <a:t>r</a:t>
            </a:r>
            <a:r>
              <a:rPr sz="2200" b="1" dirty="0">
                <a:solidFill>
                  <a:srgbClr val="FFFFFF"/>
                </a:solidFill>
                <a:latin typeface="+mj-lt"/>
                <a:cs typeface="Arial"/>
              </a:rPr>
              <a:t>e </a:t>
            </a:r>
            <a:r>
              <a:rPr sz="2200" b="1" spc="57" dirty="0" smtClean="0">
                <a:solidFill>
                  <a:srgbClr val="FFFFFF"/>
                </a:solidFill>
                <a:latin typeface="+mj-lt"/>
                <a:cs typeface="Arial"/>
              </a:rPr>
              <a:t>No</a:t>
            </a:r>
            <a:r>
              <a:rPr sz="2200" b="1" spc="154" dirty="0" smtClean="0">
                <a:solidFill>
                  <a:srgbClr val="FFFFFF"/>
                </a:solidFill>
                <a:latin typeface="+mj-lt"/>
                <a:cs typeface="Arial"/>
              </a:rPr>
              <a:t>w</a:t>
            </a:r>
            <a:r>
              <a:rPr sz="2200" b="1" dirty="0" smtClean="0">
                <a:solidFill>
                  <a:srgbClr val="FFFFFF"/>
                </a:solidFill>
                <a:latin typeface="+mj-lt"/>
                <a:cs typeface="Arial"/>
              </a:rPr>
              <a:t>:</a:t>
            </a:r>
            <a:r>
              <a:rPr sz="2200" b="1" spc="6" baseline="20000" dirty="0" smtClean="0">
                <a:solidFill>
                  <a:srgbClr val="FFFFFF"/>
                </a:solidFill>
                <a:latin typeface="+mj-lt"/>
                <a:cs typeface="Arial"/>
              </a:rPr>
              <a:t>1</a:t>
            </a:r>
            <a:r>
              <a:rPr lang="en-US" sz="2200" spc="6" baseline="20000" dirty="0" smtClean="0">
                <a:solidFill>
                  <a:srgbClr val="FFFFFF"/>
                </a:solidFill>
                <a:latin typeface="+mj-lt"/>
                <a:cs typeface="Arial"/>
              </a:rPr>
              <a:t/>
            </a:r>
            <a:br>
              <a:rPr lang="en-US" sz="2200" spc="6" baseline="20000" dirty="0" smtClean="0">
                <a:solidFill>
                  <a:srgbClr val="FFFFFF"/>
                </a:solidFill>
                <a:latin typeface="+mj-lt"/>
                <a:cs typeface="Arial"/>
              </a:rPr>
            </a:br>
            <a:r>
              <a:rPr sz="1600" spc="22" dirty="0" smtClean="0">
                <a:solidFill>
                  <a:srgbClr val="FFFFFF"/>
                </a:solidFill>
                <a:latin typeface="+mj-lt"/>
                <a:cs typeface="Arial"/>
              </a:rPr>
              <a:t>Patien</a:t>
            </a:r>
            <a:r>
              <a:rPr sz="1600" spc="18" dirty="0" smtClean="0">
                <a:solidFill>
                  <a:srgbClr val="FFFFFF"/>
                </a:solidFill>
                <a:latin typeface="+mj-lt"/>
                <a:cs typeface="Arial"/>
              </a:rPr>
              <a:t>t</a:t>
            </a:r>
            <a:r>
              <a:rPr sz="1600" spc="-13" dirty="0" smtClean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sz="1600" spc="35" dirty="0">
                <a:solidFill>
                  <a:srgbClr val="FFFFFF"/>
                </a:solidFill>
                <a:latin typeface="+mj-lt"/>
                <a:cs typeface="Arial"/>
              </a:rPr>
              <a:t>ca</a:t>
            </a:r>
            <a:r>
              <a:rPr sz="1600" spc="-9" dirty="0">
                <a:solidFill>
                  <a:srgbClr val="FFFFFF"/>
                </a:solidFill>
                <a:latin typeface="+mj-lt"/>
                <a:cs typeface="Arial"/>
              </a:rPr>
              <a:t>r</a:t>
            </a:r>
            <a:r>
              <a:rPr sz="1600" spc="-4" dirty="0">
                <a:solidFill>
                  <a:srgbClr val="FFFFFF"/>
                </a:solidFill>
                <a:latin typeface="+mj-lt"/>
                <a:cs typeface="Arial"/>
              </a:rPr>
              <a:t>e</a:t>
            </a:r>
            <a:r>
              <a:rPr sz="1600" dirty="0">
                <a:solidFill>
                  <a:srgbClr val="FFFFFF"/>
                </a:solidFill>
                <a:latin typeface="+mj-lt"/>
                <a:cs typeface="Arial"/>
              </a:rPr>
              <a:t>,</a:t>
            </a:r>
            <a:r>
              <a:rPr sz="1600" spc="-13" dirty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sz="1600" spc="22" dirty="0">
                <a:solidFill>
                  <a:srgbClr val="FFFFFF"/>
                </a:solidFill>
                <a:latin typeface="+mj-lt"/>
                <a:cs typeface="Arial"/>
              </a:rPr>
              <a:t>sha</a:t>
            </a:r>
            <a:r>
              <a:rPr sz="1600" spc="-18" dirty="0">
                <a:solidFill>
                  <a:srgbClr val="FFFFFF"/>
                </a:solidFill>
                <a:latin typeface="+mj-lt"/>
                <a:cs typeface="Arial"/>
              </a:rPr>
              <a:t>r</a:t>
            </a:r>
            <a:r>
              <a:rPr sz="1600" spc="40" dirty="0">
                <a:solidFill>
                  <a:srgbClr val="FFFFFF"/>
                </a:solidFill>
                <a:latin typeface="+mj-lt"/>
                <a:cs typeface="Arial"/>
              </a:rPr>
              <a:t>e</a:t>
            </a:r>
            <a:r>
              <a:rPr sz="1600" spc="49" dirty="0">
                <a:solidFill>
                  <a:srgbClr val="FFFFFF"/>
                </a:solidFill>
                <a:latin typeface="+mj-lt"/>
                <a:cs typeface="Arial"/>
              </a:rPr>
              <a:t>d</a:t>
            </a:r>
            <a:r>
              <a:rPr sz="1600" spc="-13" dirty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sz="1600" spc="-9" dirty="0">
                <a:solidFill>
                  <a:srgbClr val="FFFFFF"/>
                </a:solidFill>
                <a:latin typeface="+mj-lt"/>
                <a:cs typeface="Arial"/>
              </a:rPr>
              <a:t>r</a:t>
            </a:r>
            <a:r>
              <a:rPr sz="1600" spc="35" dirty="0">
                <a:solidFill>
                  <a:srgbClr val="FFFFFF"/>
                </a:solidFill>
                <a:latin typeface="+mj-lt"/>
                <a:cs typeface="Arial"/>
              </a:rPr>
              <a:t>esponsibilit</a:t>
            </a:r>
            <a:r>
              <a:rPr sz="1600" spc="-110" dirty="0">
                <a:solidFill>
                  <a:srgbClr val="FFFFFF"/>
                </a:solidFill>
                <a:latin typeface="+mj-lt"/>
                <a:cs typeface="Arial"/>
              </a:rPr>
              <a:t>y</a:t>
            </a:r>
            <a:r>
              <a:rPr sz="1600" dirty="0">
                <a:solidFill>
                  <a:srgbClr val="FFFFFF"/>
                </a:solidFill>
                <a:latin typeface="+mj-lt"/>
                <a:cs typeface="Arial"/>
              </a:rPr>
              <a:t>.</a:t>
            </a:r>
            <a:endParaRPr sz="1600" dirty="0">
              <a:latin typeface="+mj-lt"/>
              <a:cs typeface="Arial"/>
            </a:endParaRPr>
          </a:p>
        </p:txBody>
      </p:sp>
      <p:sp>
        <p:nvSpPr>
          <p:cNvPr id="32" name="object 4"/>
          <p:cNvSpPr txBox="1"/>
          <p:nvPr/>
        </p:nvSpPr>
        <p:spPr>
          <a:xfrm>
            <a:off x="4419600" y="1887128"/>
            <a:ext cx="4267200" cy="8757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06" marR="11206">
              <a:lnSpc>
                <a:spcPts val="1300"/>
              </a:lnSpc>
              <a:spcAft>
                <a:spcPts val="600"/>
              </a:spcAft>
            </a:pPr>
            <a:r>
              <a:rPr sz="1100" spc="22" dirty="0">
                <a:solidFill>
                  <a:srgbClr val="FFFFFF"/>
                </a:solidFill>
                <a:latin typeface="+mj-lt"/>
                <a:cs typeface="Arial"/>
              </a:rPr>
              <a:t>Patients </a:t>
            </a:r>
            <a:r>
              <a:rPr sz="1100" spc="13" dirty="0">
                <a:solidFill>
                  <a:srgbClr val="FFFFFF"/>
                </a:solidFill>
                <a:latin typeface="+mj-lt"/>
                <a:cs typeface="Arial"/>
              </a:rPr>
              <a:t>a</a:t>
            </a:r>
            <a:r>
              <a:rPr sz="1100" spc="-13" dirty="0">
                <a:solidFill>
                  <a:srgbClr val="FFFFFF"/>
                </a:solidFill>
                <a:latin typeface="+mj-lt"/>
                <a:cs typeface="Arial"/>
              </a:rPr>
              <a:t>r</a:t>
            </a:r>
            <a:r>
              <a:rPr sz="1100" spc="4" dirty="0">
                <a:solidFill>
                  <a:srgbClr val="FFFFFF"/>
                </a:solidFill>
                <a:latin typeface="+mj-lt"/>
                <a:cs typeface="Arial"/>
              </a:rPr>
              <a:t>e </a:t>
            </a:r>
            <a:r>
              <a:rPr sz="1100" spc="26" dirty="0">
                <a:solidFill>
                  <a:srgbClr val="FFFFFF"/>
                </a:solidFill>
                <a:latin typeface="+mj-lt"/>
                <a:cs typeface="Arial"/>
              </a:rPr>
              <a:t>left </a:t>
            </a:r>
            <a:r>
              <a:rPr sz="1100" spc="49" dirty="0">
                <a:solidFill>
                  <a:srgbClr val="FFFFFF"/>
                </a:solidFill>
                <a:latin typeface="+mj-lt"/>
                <a:cs typeface="Arial"/>
              </a:rPr>
              <a:t>to </a:t>
            </a:r>
            <a:r>
              <a:rPr sz="1100" spc="18" dirty="0">
                <a:solidFill>
                  <a:srgbClr val="FFFFFF"/>
                </a:solidFill>
                <a:latin typeface="+mj-lt"/>
                <a:cs typeface="Arial"/>
              </a:rPr>
              <a:t>manage </a:t>
            </a:r>
            <a:r>
              <a:rPr sz="1100" spc="26" dirty="0">
                <a:solidFill>
                  <a:srgbClr val="FFFFFF"/>
                </a:solidFill>
                <a:latin typeface="+mj-lt"/>
                <a:cs typeface="Arial"/>
              </a:rPr>
              <a:t>their </a:t>
            </a:r>
            <a:r>
              <a:rPr sz="1100" spc="40" dirty="0">
                <a:solidFill>
                  <a:srgbClr val="FFFFFF"/>
                </a:solidFill>
                <a:latin typeface="+mj-lt"/>
                <a:cs typeface="Arial"/>
              </a:rPr>
              <a:t>own </a:t>
            </a:r>
            <a:r>
              <a:rPr sz="1100" spc="22" dirty="0">
                <a:solidFill>
                  <a:srgbClr val="FFFFFF"/>
                </a:solidFill>
                <a:latin typeface="+mj-lt"/>
                <a:cs typeface="Arial"/>
              </a:rPr>
              <a:t>health </a:t>
            </a:r>
            <a:r>
              <a:rPr sz="1100" spc="31" dirty="0">
                <a:solidFill>
                  <a:srgbClr val="FFFFFF"/>
                </a:solidFill>
                <a:latin typeface="+mj-lt"/>
                <a:cs typeface="Arial"/>
              </a:rPr>
              <a:t>ca</a:t>
            </a:r>
            <a:r>
              <a:rPr sz="1100" spc="-4" dirty="0">
                <a:solidFill>
                  <a:srgbClr val="FFFFFF"/>
                </a:solidFill>
                <a:latin typeface="+mj-lt"/>
                <a:cs typeface="Arial"/>
              </a:rPr>
              <a:t>r</a:t>
            </a:r>
            <a:r>
              <a:rPr sz="1100" dirty="0">
                <a:solidFill>
                  <a:srgbClr val="FFFFFF"/>
                </a:solidFill>
                <a:latin typeface="+mj-lt"/>
                <a:cs typeface="Arial"/>
              </a:rPr>
              <a:t>e, </a:t>
            </a:r>
            <a:r>
              <a:rPr sz="1100" spc="31" dirty="0">
                <a:solidFill>
                  <a:srgbClr val="FFFFFF"/>
                </a:solidFill>
                <a:latin typeface="+mj-lt"/>
                <a:cs typeface="Arial"/>
              </a:rPr>
              <a:t>such </a:t>
            </a:r>
            <a:r>
              <a:rPr sz="1100" spc="13" dirty="0">
                <a:solidFill>
                  <a:srgbClr val="FFFFFF"/>
                </a:solidFill>
                <a:latin typeface="+mj-lt"/>
                <a:cs typeface="Arial"/>
              </a:rPr>
              <a:t>as </a:t>
            </a:r>
            <a:r>
              <a:rPr sz="1100" spc="22" dirty="0">
                <a:solidFill>
                  <a:srgbClr val="FFFFFF"/>
                </a:solidFill>
                <a:latin typeface="+mj-lt"/>
                <a:cs typeface="Arial"/>
              </a:rPr>
              <a:t>sharing</a:t>
            </a:r>
            <a:r>
              <a:rPr sz="1100" spc="13" dirty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sz="1100" spc="26" dirty="0">
                <a:solidFill>
                  <a:srgbClr val="FFFFFF"/>
                </a:solidFill>
                <a:latin typeface="+mj-lt"/>
                <a:cs typeface="Arial"/>
              </a:rPr>
              <a:t>their medical </a:t>
            </a:r>
            <a:r>
              <a:rPr sz="1100" spc="31" dirty="0">
                <a:solidFill>
                  <a:srgbClr val="FFFFFF"/>
                </a:solidFill>
                <a:latin typeface="+mj-lt"/>
                <a:cs typeface="Arial"/>
              </a:rPr>
              <a:t>information </a:t>
            </a:r>
            <a:r>
              <a:rPr sz="1100" spc="40" dirty="0">
                <a:solidFill>
                  <a:srgbClr val="FFFFFF"/>
                </a:solidFill>
                <a:latin typeface="+mj-lt"/>
                <a:cs typeface="Arial"/>
              </a:rPr>
              <a:t>with doctors, </a:t>
            </a:r>
            <a:r>
              <a:rPr sz="1100" spc="22" dirty="0">
                <a:solidFill>
                  <a:srgbClr val="FFFFFF"/>
                </a:solidFill>
                <a:latin typeface="+mj-lt"/>
                <a:cs typeface="Arial"/>
              </a:rPr>
              <a:t>filling </a:t>
            </a:r>
            <a:r>
              <a:rPr sz="1100" spc="49" dirty="0">
                <a:solidFill>
                  <a:srgbClr val="FFFFFF"/>
                </a:solidFill>
                <a:latin typeface="+mj-lt"/>
                <a:cs typeface="Arial"/>
              </a:rPr>
              <a:t>p</a:t>
            </a:r>
            <a:r>
              <a:rPr sz="1100" spc="4" dirty="0">
                <a:solidFill>
                  <a:srgbClr val="FFFFFF"/>
                </a:solidFill>
                <a:latin typeface="+mj-lt"/>
                <a:cs typeface="Arial"/>
              </a:rPr>
              <a:t>r</a:t>
            </a:r>
            <a:r>
              <a:rPr sz="1100" spc="26" dirty="0">
                <a:solidFill>
                  <a:srgbClr val="FFFFFF"/>
                </a:solidFill>
                <a:latin typeface="+mj-lt"/>
                <a:cs typeface="Arial"/>
              </a:rPr>
              <a:t>escriptions, and</a:t>
            </a:r>
            <a:r>
              <a:rPr sz="1100" spc="13" dirty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sz="1100" spc="31" dirty="0">
                <a:solidFill>
                  <a:srgbClr val="FFFFFF"/>
                </a:solidFill>
                <a:latin typeface="+mj-lt"/>
                <a:cs typeface="Arial"/>
              </a:rPr>
              <a:t>following </a:t>
            </a:r>
            <a:r>
              <a:rPr sz="1100" spc="26" dirty="0">
                <a:solidFill>
                  <a:srgbClr val="FFFFFF"/>
                </a:solidFill>
                <a:latin typeface="+mj-lt"/>
                <a:cs typeface="Arial"/>
              </a:rPr>
              <a:t>their </a:t>
            </a:r>
            <a:r>
              <a:rPr sz="1100" spc="22" dirty="0">
                <a:solidFill>
                  <a:srgbClr val="FFFFFF"/>
                </a:solidFill>
                <a:latin typeface="+mj-lt"/>
                <a:cs typeface="Arial"/>
              </a:rPr>
              <a:t>health plan</a:t>
            </a:r>
            <a:r>
              <a:rPr sz="1100" spc="22" dirty="0" smtClean="0">
                <a:solidFill>
                  <a:srgbClr val="FFFFFF"/>
                </a:solidFill>
                <a:latin typeface="+mj-lt"/>
                <a:cs typeface="Arial"/>
              </a:rPr>
              <a:t>.</a:t>
            </a:r>
            <a:endParaRPr sz="1100" dirty="0">
              <a:latin typeface="+mj-lt"/>
            </a:endParaRPr>
          </a:p>
          <a:p>
            <a:pPr marL="11206" marR="198355">
              <a:lnSpc>
                <a:spcPts val="1300"/>
              </a:lnSpc>
            </a:pPr>
            <a:r>
              <a:rPr sz="1100" spc="4" dirty="0">
                <a:solidFill>
                  <a:srgbClr val="FFFFFF"/>
                </a:solidFill>
                <a:latin typeface="+mj-lt"/>
                <a:cs typeface="Arial"/>
              </a:rPr>
              <a:t>They’</a:t>
            </a:r>
            <a:r>
              <a:rPr sz="1100" spc="-22" dirty="0">
                <a:solidFill>
                  <a:srgbClr val="FFFFFF"/>
                </a:solidFill>
                <a:latin typeface="+mj-lt"/>
                <a:cs typeface="Arial"/>
              </a:rPr>
              <a:t>r</a:t>
            </a:r>
            <a:r>
              <a:rPr sz="1100" spc="-18" dirty="0">
                <a:solidFill>
                  <a:srgbClr val="FFFFFF"/>
                </a:solidFill>
                <a:latin typeface="+mj-lt"/>
                <a:cs typeface="Arial"/>
              </a:rPr>
              <a:t>e </a:t>
            </a:r>
            <a:r>
              <a:rPr sz="1100" spc="13" dirty="0">
                <a:solidFill>
                  <a:srgbClr val="FFFFFF"/>
                </a:solidFill>
                <a:latin typeface="+mj-lt"/>
                <a:cs typeface="Arial"/>
              </a:rPr>
              <a:t>bu</a:t>
            </a:r>
            <a:r>
              <a:rPr sz="1100" spc="-13" dirty="0">
                <a:solidFill>
                  <a:srgbClr val="FFFFFF"/>
                </a:solidFill>
                <a:latin typeface="+mj-lt"/>
                <a:cs typeface="Arial"/>
              </a:rPr>
              <a:t>r</a:t>
            </a:r>
            <a:r>
              <a:rPr sz="1100" spc="9" dirty="0">
                <a:solidFill>
                  <a:srgbClr val="FFFFFF"/>
                </a:solidFill>
                <a:latin typeface="+mj-lt"/>
                <a:cs typeface="Arial"/>
              </a:rPr>
              <a:t>dened </a:t>
            </a:r>
            <a:r>
              <a:rPr sz="1100" spc="22" dirty="0">
                <a:solidFill>
                  <a:srgbClr val="FFFFFF"/>
                </a:solidFill>
                <a:latin typeface="+mj-lt"/>
                <a:cs typeface="Arial"/>
              </a:rPr>
              <a:t>with </a:t>
            </a:r>
            <a:r>
              <a:rPr sz="1100" spc="9" dirty="0">
                <a:solidFill>
                  <a:srgbClr val="FFFFFF"/>
                </a:solidFill>
                <a:latin typeface="+mj-lt"/>
                <a:cs typeface="Arial"/>
              </a:rPr>
              <a:t>staying on schedule </a:t>
            </a:r>
            <a:r>
              <a:rPr sz="1100" spc="22" dirty="0">
                <a:solidFill>
                  <a:srgbClr val="FFFFFF"/>
                </a:solidFill>
                <a:latin typeface="+mj-lt"/>
                <a:cs typeface="Arial"/>
              </a:rPr>
              <a:t>with </a:t>
            </a:r>
            <a:r>
              <a:rPr sz="1100" spc="4" dirty="0">
                <a:solidFill>
                  <a:srgbClr val="FFFFFF"/>
                </a:solidFill>
                <a:latin typeface="+mj-lt"/>
                <a:cs typeface="Arial"/>
              </a:rPr>
              <a:t>their health </a:t>
            </a:r>
            <a:r>
              <a:rPr sz="1100" spc="9" dirty="0">
                <a:solidFill>
                  <a:srgbClr val="FFFFFF"/>
                </a:solidFill>
                <a:latin typeface="+mj-lt"/>
                <a:cs typeface="Arial"/>
              </a:rPr>
              <a:t>plan and </a:t>
            </a:r>
            <a:r>
              <a:rPr sz="1100" spc="22" dirty="0">
                <a:solidFill>
                  <a:srgbClr val="FFFFFF"/>
                </a:solidFill>
                <a:latin typeface="+mj-lt"/>
                <a:cs typeface="Arial"/>
              </a:rPr>
              <a:t>not </a:t>
            </a:r>
            <a:r>
              <a:rPr sz="1100" spc="9" dirty="0">
                <a:solidFill>
                  <a:srgbClr val="FFFFFF"/>
                </a:solidFill>
                <a:latin typeface="+mj-lt"/>
                <a:cs typeface="Arial"/>
              </a:rPr>
              <a:t>missing any milestones.</a:t>
            </a:r>
            <a:endParaRPr sz="1100" dirty="0">
              <a:latin typeface="+mj-lt"/>
              <a:cs typeface="Arial"/>
            </a:endParaRPr>
          </a:p>
        </p:txBody>
      </p:sp>
      <p:sp>
        <p:nvSpPr>
          <p:cNvPr id="33" name="object 5"/>
          <p:cNvSpPr txBox="1"/>
          <p:nvPr/>
        </p:nvSpPr>
        <p:spPr>
          <a:xfrm>
            <a:off x="4419600" y="3072676"/>
            <a:ext cx="4441550" cy="8757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06" marR="99738">
              <a:lnSpc>
                <a:spcPts val="1300"/>
              </a:lnSpc>
              <a:spcAft>
                <a:spcPts val="600"/>
              </a:spcAft>
            </a:pPr>
            <a:r>
              <a:rPr sz="1100" spc="22" dirty="0">
                <a:solidFill>
                  <a:srgbClr val="FFFFFF"/>
                </a:solidFill>
                <a:latin typeface="+mj-lt"/>
                <a:cs typeface="Arial"/>
              </a:rPr>
              <a:t>Partnering </a:t>
            </a:r>
            <a:r>
              <a:rPr sz="1100" spc="40" dirty="0">
                <a:solidFill>
                  <a:srgbClr val="FFFFFF"/>
                </a:solidFill>
                <a:latin typeface="+mj-lt"/>
                <a:cs typeface="Arial"/>
              </a:rPr>
              <a:t>with </a:t>
            </a:r>
            <a:r>
              <a:rPr sz="1100" spc="22" dirty="0">
                <a:solidFill>
                  <a:srgbClr val="FFFFFF"/>
                </a:solidFill>
                <a:latin typeface="+mj-lt"/>
                <a:cs typeface="Arial"/>
              </a:rPr>
              <a:t>Blue C</a:t>
            </a:r>
            <a:r>
              <a:rPr sz="1100" spc="-13" dirty="0">
                <a:solidFill>
                  <a:srgbClr val="FFFFFF"/>
                </a:solidFill>
                <a:latin typeface="+mj-lt"/>
                <a:cs typeface="Arial"/>
              </a:rPr>
              <a:t>r</a:t>
            </a:r>
            <a:r>
              <a:rPr sz="1100" spc="22" dirty="0">
                <a:solidFill>
                  <a:srgbClr val="FFFFFF"/>
                </a:solidFill>
                <a:latin typeface="+mj-lt"/>
                <a:cs typeface="Arial"/>
              </a:rPr>
              <a:t>oss, </a:t>
            </a:r>
            <a:r>
              <a:rPr sz="1100" spc="26" dirty="0">
                <a:solidFill>
                  <a:srgbClr val="FFFFFF"/>
                </a:solidFill>
                <a:latin typeface="+mj-lt"/>
                <a:cs typeface="Arial"/>
              </a:rPr>
              <a:t>your </a:t>
            </a:r>
            <a:r>
              <a:rPr sz="1100" spc="22" dirty="0" smtClean="0">
                <a:solidFill>
                  <a:srgbClr val="FFFFFF"/>
                </a:solidFill>
                <a:latin typeface="+mj-lt"/>
                <a:cs typeface="Arial"/>
              </a:rPr>
              <a:t>personal </a:t>
            </a:r>
            <a:r>
              <a:rPr sz="1100" spc="44" dirty="0">
                <a:solidFill>
                  <a:srgbClr val="FFFFFF"/>
                </a:solidFill>
                <a:latin typeface="+mj-lt"/>
                <a:cs typeface="Arial"/>
              </a:rPr>
              <a:t>doctor</a:t>
            </a:r>
            <a:r>
              <a:rPr sz="1100" spc="26" dirty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sz="1100" spc="22" dirty="0">
                <a:solidFill>
                  <a:srgbClr val="FFFFFF"/>
                </a:solidFill>
                <a:latin typeface="+mj-lt"/>
                <a:cs typeface="Arial"/>
              </a:rPr>
              <a:t>manages </a:t>
            </a:r>
            <a:r>
              <a:rPr lang="en-US" sz="1100" spc="26" dirty="0">
                <a:solidFill>
                  <a:srgbClr val="FFFFFF"/>
                </a:solidFill>
                <a:cs typeface="Arial"/>
              </a:rPr>
              <a:t>your </a:t>
            </a:r>
            <a:r>
              <a:rPr sz="1100" spc="22" dirty="0" smtClean="0">
                <a:solidFill>
                  <a:srgbClr val="FFFFFF"/>
                </a:solidFill>
                <a:latin typeface="+mj-lt"/>
                <a:cs typeface="Arial"/>
              </a:rPr>
              <a:t>health </a:t>
            </a:r>
            <a:r>
              <a:rPr sz="1100" spc="31" dirty="0">
                <a:solidFill>
                  <a:srgbClr val="FFFFFF"/>
                </a:solidFill>
                <a:latin typeface="+mj-lt"/>
                <a:cs typeface="Arial"/>
              </a:rPr>
              <a:t>ca</a:t>
            </a:r>
            <a:r>
              <a:rPr sz="1100" spc="-4" dirty="0">
                <a:solidFill>
                  <a:srgbClr val="FFFFFF"/>
                </a:solidFill>
                <a:latin typeface="+mj-lt"/>
                <a:cs typeface="Arial"/>
              </a:rPr>
              <a:t>r</a:t>
            </a:r>
            <a:r>
              <a:rPr sz="1100" dirty="0">
                <a:solidFill>
                  <a:srgbClr val="FFFFFF"/>
                </a:solidFill>
                <a:latin typeface="+mj-lt"/>
                <a:cs typeface="Arial"/>
              </a:rPr>
              <a:t>e, </a:t>
            </a:r>
            <a:r>
              <a:rPr sz="1100" spc="31" dirty="0">
                <a:solidFill>
                  <a:srgbClr val="FFFFFF"/>
                </a:solidFill>
                <a:latin typeface="+mj-lt"/>
                <a:cs typeface="Arial"/>
              </a:rPr>
              <a:t>including </a:t>
            </a:r>
            <a:r>
              <a:rPr sz="1100" spc="49" dirty="0">
                <a:solidFill>
                  <a:srgbClr val="FFFFFF"/>
                </a:solidFill>
                <a:latin typeface="+mj-lt"/>
                <a:cs typeface="Arial"/>
              </a:rPr>
              <a:t>p</a:t>
            </a:r>
            <a:r>
              <a:rPr sz="1100" spc="4" dirty="0">
                <a:solidFill>
                  <a:srgbClr val="FFFFFF"/>
                </a:solidFill>
                <a:latin typeface="+mj-lt"/>
                <a:cs typeface="Arial"/>
              </a:rPr>
              <a:t>r</a:t>
            </a:r>
            <a:r>
              <a:rPr sz="1100" spc="26" dirty="0">
                <a:solidFill>
                  <a:srgbClr val="FFFFFF"/>
                </a:solidFill>
                <a:latin typeface="+mj-lt"/>
                <a:cs typeface="Arial"/>
              </a:rPr>
              <a:t>escriptions, </a:t>
            </a:r>
            <a:r>
              <a:rPr sz="1100" spc="35" dirty="0">
                <a:solidFill>
                  <a:srgbClr val="FFFFFF"/>
                </a:solidFill>
                <a:latin typeface="+mj-lt"/>
                <a:cs typeface="Arial"/>
              </a:rPr>
              <a:t>appointment</a:t>
            </a:r>
            <a:r>
              <a:rPr sz="1100" spc="18" dirty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sz="1100" spc="26" dirty="0">
                <a:solidFill>
                  <a:srgbClr val="FFFFFF"/>
                </a:solidFill>
                <a:latin typeface="+mj-lt"/>
                <a:cs typeface="Arial"/>
              </a:rPr>
              <a:t>scheduling, and </a:t>
            </a:r>
            <a:r>
              <a:rPr sz="1100" dirty="0">
                <a:solidFill>
                  <a:srgbClr val="FFFFFF"/>
                </a:solidFill>
                <a:latin typeface="+mj-lt"/>
                <a:cs typeface="Arial"/>
              </a:rPr>
              <a:t>r</a:t>
            </a:r>
            <a:r>
              <a:rPr sz="1100" spc="18" dirty="0">
                <a:solidFill>
                  <a:srgbClr val="FFFFFF"/>
                </a:solidFill>
                <a:latin typeface="+mj-lt"/>
                <a:cs typeface="Arial"/>
              </a:rPr>
              <a:t>elaying </a:t>
            </a:r>
            <a:r>
              <a:rPr sz="1100" spc="31" dirty="0">
                <a:solidFill>
                  <a:srgbClr val="FFFFFF"/>
                </a:solidFill>
                <a:latin typeface="+mj-lt"/>
                <a:cs typeface="Arial"/>
              </a:rPr>
              <a:t>information between </a:t>
            </a:r>
            <a:r>
              <a:rPr sz="1100" spc="40" dirty="0">
                <a:solidFill>
                  <a:srgbClr val="FFFFFF"/>
                </a:solidFill>
                <a:latin typeface="+mj-lt"/>
                <a:cs typeface="Arial"/>
              </a:rPr>
              <a:t>doctors</a:t>
            </a:r>
            <a:r>
              <a:rPr sz="1100" spc="40" dirty="0" smtClean="0">
                <a:solidFill>
                  <a:srgbClr val="FFFFFF"/>
                </a:solidFill>
                <a:latin typeface="+mj-lt"/>
                <a:cs typeface="Arial"/>
              </a:rPr>
              <a:t>.</a:t>
            </a:r>
            <a:endParaRPr sz="1100" dirty="0">
              <a:latin typeface="+mj-lt"/>
            </a:endParaRPr>
          </a:p>
          <a:p>
            <a:pPr marL="11206" marR="11206">
              <a:lnSpc>
                <a:spcPts val="1300"/>
              </a:lnSpc>
            </a:pPr>
            <a:r>
              <a:rPr sz="1100" spc="4" dirty="0">
                <a:solidFill>
                  <a:srgbClr val="FFFFFF"/>
                </a:solidFill>
                <a:latin typeface="+mj-lt"/>
                <a:cs typeface="Arial"/>
              </a:rPr>
              <a:t>Patients </a:t>
            </a:r>
            <a:r>
              <a:rPr sz="1100" spc="-9" dirty="0">
                <a:solidFill>
                  <a:srgbClr val="FFFFFF"/>
                </a:solidFill>
                <a:latin typeface="+mj-lt"/>
                <a:cs typeface="Arial"/>
              </a:rPr>
              <a:t>have </a:t>
            </a:r>
            <a:r>
              <a:rPr sz="1100" spc="-18" dirty="0">
                <a:solidFill>
                  <a:srgbClr val="FFFFFF"/>
                </a:solidFill>
                <a:latin typeface="+mj-lt"/>
                <a:cs typeface="Arial"/>
              </a:rPr>
              <a:t>a </a:t>
            </a:r>
            <a:r>
              <a:rPr sz="1100" spc="13" dirty="0">
                <a:solidFill>
                  <a:srgbClr val="FFFFFF"/>
                </a:solidFill>
                <a:latin typeface="+mj-lt"/>
                <a:cs typeface="Arial"/>
              </a:rPr>
              <a:t>st</a:t>
            </a:r>
            <a:r>
              <a:rPr sz="1100" spc="-9" dirty="0">
                <a:solidFill>
                  <a:srgbClr val="FFFFFF"/>
                </a:solidFill>
                <a:latin typeface="+mj-lt"/>
                <a:cs typeface="Arial"/>
              </a:rPr>
              <a:t>r</a:t>
            </a:r>
            <a:r>
              <a:rPr sz="1100" spc="4" dirty="0">
                <a:solidFill>
                  <a:srgbClr val="FFFFFF"/>
                </a:solidFill>
                <a:latin typeface="+mj-lt"/>
                <a:cs typeface="Arial"/>
              </a:rPr>
              <a:t>onger </a:t>
            </a:r>
            <a:r>
              <a:rPr sz="1100" spc="-22" dirty="0">
                <a:solidFill>
                  <a:srgbClr val="FFFFFF"/>
                </a:solidFill>
                <a:latin typeface="+mj-lt"/>
                <a:cs typeface="Arial"/>
              </a:rPr>
              <a:t>r</a:t>
            </a:r>
            <a:r>
              <a:rPr sz="1100" spc="9" dirty="0">
                <a:solidFill>
                  <a:srgbClr val="FFFFFF"/>
                </a:solidFill>
                <a:latin typeface="+mj-lt"/>
                <a:cs typeface="Arial"/>
              </a:rPr>
              <a:t>elationship </a:t>
            </a:r>
            <a:r>
              <a:rPr sz="1100" spc="22" dirty="0">
                <a:solidFill>
                  <a:srgbClr val="FFFFFF"/>
                </a:solidFill>
                <a:latin typeface="+mj-lt"/>
                <a:cs typeface="Arial"/>
              </a:rPr>
              <a:t>with </a:t>
            </a:r>
            <a:r>
              <a:rPr sz="1100" spc="4" dirty="0">
                <a:solidFill>
                  <a:srgbClr val="FFFFFF"/>
                </a:solidFill>
                <a:latin typeface="+mj-lt"/>
                <a:cs typeface="Arial"/>
              </a:rPr>
              <a:t>their personal </a:t>
            </a:r>
            <a:r>
              <a:rPr sz="1100" spc="31" dirty="0">
                <a:solidFill>
                  <a:srgbClr val="FFFFFF"/>
                </a:solidFill>
                <a:latin typeface="+mj-lt"/>
                <a:cs typeface="Arial"/>
              </a:rPr>
              <a:t>docto</a:t>
            </a:r>
            <a:r>
              <a:rPr sz="1100" spc="-97" dirty="0">
                <a:solidFill>
                  <a:srgbClr val="FFFFFF"/>
                </a:solidFill>
                <a:latin typeface="+mj-lt"/>
                <a:cs typeface="Arial"/>
              </a:rPr>
              <a:t>r</a:t>
            </a:r>
            <a:r>
              <a:rPr sz="1100" dirty="0">
                <a:solidFill>
                  <a:srgbClr val="FFFFFF"/>
                </a:solidFill>
                <a:latin typeface="+mj-lt"/>
                <a:cs typeface="Arial"/>
              </a:rPr>
              <a:t>, </a:t>
            </a:r>
            <a:r>
              <a:rPr sz="1100" spc="9" dirty="0">
                <a:solidFill>
                  <a:srgbClr val="FFFFFF"/>
                </a:solidFill>
                <a:latin typeface="+mj-lt"/>
                <a:cs typeface="Arial"/>
              </a:rPr>
              <a:t>and</a:t>
            </a:r>
            <a:r>
              <a:rPr sz="1100" spc="4" dirty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lang="en-US" sz="1100" spc="26" dirty="0">
                <a:solidFill>
                  <a:srgbClr val="FFFFFF"/>
                </a:solidFill>
                <a:cs typeface="Arial"/>
              </a:rPr>
              <a:t>your </a:t>
            </a:r>
            <a:r>
              <a:rPr sz="1100" spc="9" dirty="0" smtClean="0">
                <a:solidFill>
                  <a:srgbClr val="FFFFFF"/>
                </a:solidFill>
                <a:latin typeface="+mj-lt"/>
                <a:cs typeface="Arial"/>
              </a:rPr>
              <a:t>ca</a:t>
            </a:r>
            <a:r>
              <a:rPr sz="1100" spc="-18" dirty="0" smtClean="0">
                <a:solidFill>
                  <a:srgbClr val="FFFFFF"/>
                </a:solidFill>
                <a:latin typeface="+mj-lt"/>
                <a:cs typeface="Arial"/>
              </a:rPr>
              <a:t>re </a:t>
            </a:r>
            <a:r>
              <a:rPr sz="1100" dirty="0">
                <a:solidFill>
                  <a:srgbClr val="FFFFFF"/>
                </a:solidFill>
                <a:latin typeface="+mj-lt"/>
                <a:cs typeface="Arial"/>
              </a:rPr>
              <a:t>is </a:t>
            </a:r>
            <a:r>
              <a:rPr sz="1100" spc="4" dirty="0">
                <a:solidFill>
                  <a:srgbClr val="FFFFFF"/>
                </a:solidFill>
                <a:latin typeface="+mj-lt"/>
                <a:cs typeface="Arial"/>
              </a:rPr>
              <a:t>e</a:t>
            </a:r>
            <a:r>
              <a:rPr sz="1100" spc="-22" dirty="0">
                <a:solidFill>
                  <a:srgbClr val="FFFFFF"/>
                </a:solidFill>
                <a:latin typeface="+mj-lt"/>
                <a:cs typeface="Arial"/>
              </a:rPr>
              <a:t>f</a:t>
            </a:r>
            <a:r>
              <a:rPr sz="1100" spc="4" dirty="0">
                <a:solidFill>
                  <a:srgbClr val="FFFFFF"/>
                </a:solidFill>
                <a:latin typeface="+mj-lt"/>
                <a:cs typeface="Arial"/>
              </a:rPr>
              <a:t>fortlessly </a:t>
            </a:r>
            <a:r>
              <a:rPr sz="1100" spc="26" dirty="0">
                <a:solidFill>
                  <a:srgbClr val="FFFFFF"/>
                </a:solidFill>
                <a:latin typeface="+mj-lt"/>
                <a:cs typeface="Arial"/>
              </a:rPr>
              <a:t>coo</a:t>
            </a:r>
            <a:r>
              <a:rPr sz="1100" spc="-9" dirty="0">
                <a:solidFill>
                  <a:srgbClr val="FFFFFF"/>
                </a:solidFill>
                <a:latin typeface="+mj-lt"/>
                <a:cs typeface="Arial"/>
              </a:rPr>
              <a:t>r</a:t>
            </a:r>
            <a:r>
              <a:rPr sz="1100" spc="13" dirty="0">
                <a:solidFill>
                  <a:srgbClr val="FFFFFF"/>
                </a:solidFill>
                <a:latin typeface="+mj-lt"/>
                <a:cs typeface="Arial"/>
              </a:rPr>
              <a:t>dinated, </a:t>
            </a:r>
            <a:r>
              <a:rPr sz="1100" spc="9" dirty="0">
                <a:solidFill>
                  <a:srgbClr val="FFFFFF"/>
                </a:solidFill>
                <a:latin typeface="+mj-lt"/>
                <a:cs typeface="Arial"/>
              </a:rPr>
              <a:t>simple, and </a:t>
            </a:r>
            <a:r>
              <a:rPr sz="1100" spc="-9" dirty="0">
                <a:solidFill>
                  <a:srgbClr val="FFFFFF"/>
                </a:solidFill>
                <a:latin typeface="+mj-lt"/>
                <a:cs typeface="Arial"/>
              </a:rPr>
              <a:t>easy </a:t>
            </a:r>
            <a:r>
              <a:rPr sz="1100" spc="26" dirty="0">
                <a:solidFill>
                  <a:srgbClr val="FFFFFF"/>
                </a:solidFill>
                <a:latin typeface="+mj-lt"/>
                <a:cs typeface="Arial"/>
              </a:rPr>
              <a:t>to </a:t>
            </a:r>
            <a:r>
              <a:rPr sz="1100" spc="9" dirty="0">
                <a:solidFill>
                  <a:srgbClr val="FFFFFF"/>
                </a:solidFill>
                <a:latin typeface="+mj-lt"/>
                <a:cs typeface="Arial"/>
              </a:rPr>
              <a:t>access.</a:t>
            </a:r>
            <a:endParaRPr sz="1100" dirty="0">
              <a:latin typeface="+mj-lt"/>
              <a:cs typeface="Arial"/>
            </a:endParaRPr>
          </a:p>
        </p:txBody>
      </p:sp>
      <p:sp>
        <p:nvSpPr>
          <p:cNvPr id="34" name="object 6"/>
          <p:cNvSpPr txBox="1"/>
          <p:nvPr/>
        </p:nvSpPr>
        <p:spPr>
          <a:xfrm>
            <a:off x="748041" y="4231299"/>
            <a:ext cx="7647917" cy="36814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22449" marR="11206" indent="-211802" algn="ctr">
              <a:lnSpc>
                <a:spcPts val="1400"/>
              </a:lnSpc>
            </a:pPr>
            <a:r>
              <a:rPr sz="1200" b="1" spc="4" dirty="0">
                <a:solidFill>
                  <a:srgbClr val="0081C6"/>
                </a:solidFill>
                <a:latin typeface="+mj-lt"/>
                <a:cs typeface="Arial"/>
              </a:rPr>
              <a:t>Our </a:t>
            </a:r>
            <a:r>
              <a:rPr sz="1200" b="1" spc="22" dirty="0">
                <a:solidFill>
                  <a:srgbClr val="0081C6"/>
                </a:solidFill>
                <a:latin typeface="+mj-lt"/>
                <a:cs typeface="Arial"/>
              </a:rPr>
              <a:t>leadership </a:t>
            </a:r>
            <a:r>
              <a:rPr sz="1200" b="1" spc="26" dirty="0">
                <a:solidFill>
                  <a:srgbClr val="0081C6"/>
                </a:solidFill>
                <a:latin typeface="+mj-lt"/>
                <a:cs typeface="Arial"/>
              </a:rPr>
              <a:t>and </a:t>
            </a:r>
            <a:r>
              <a:rPr sz="1200" b="1" spc="31" dirty="0">
                <a:solidFill>
                  <a:srgbClr val="0081C6"/>
                </a:solidFill>
                <a:latin typeface="+mj-lt"/>
                <a:cs typeface="Arial"/>
              </a:rPr>
              <a:t>consultative model </a:t>
            </a:r>
            <a:r>
              <a:rPr sz="1200" b="1" spc="9" dirty="0">
                <a:solidFill>
                  <a:srgbClr val="0081C6"/>
                </a:solidFill>
                <a:latin typeface="+mj-lt"/>
                <a:cs typeface="Arial"/>
              </a:rPr>
              <a:t>has </a:t>
            </a:r>
            <a:r>
              <a:rPr sz="1200" b="1" spc="26" dirty="0">
                <a:solidFill>
                  <a:srgbClr val="0081C6"/>
                </a:solidFill>
                <a:latin typeface="+mj-lt"/>
                <a:cs typeface="Arial"/>
              </a:rPr>
              <a:t>led </a:t>
            </a:r>
            <a:r>
              <a:rPr sz="1200" b="1" spc="53" dirty="0">
                <a:solidFill>
                  <a:srgbClr val="0081C6"/>
                </a:solidFill>
                <a:latin typeface="+mj-lt"/>
                <a:cs typeface="Arial"/>
              </a:rPr>
              <a:t>to </a:t>
            </a:r>
            <a:r>
              <a:rPr sz="1200" b="1" spc="26" dirty="0">
                <a:solidFill>
                  <a:srgbClr val="0081C6"/>
                </a:solidFill>
                <a:latin typeface="+mj-lt"/>
                <a:cs typeface="Arial"/>
              </a:rPr>
              <a:t>four </a:t>
            </a:r>
            <a:r>
              <a:rPr sz="1200" b="1" spc="53" dirty="0">
                <a:solidFill>
                  <a:srgbClr val="0081C6"/>
                </a:solidFill>
                <a:latin typeface="+mj-lt"/>
                <a:cs typeface="Arial"/>
              </a:rPr>
              <a:t>b</a:t>
            </a:r>
            <a:r>
              <a:rPr sz="1200" b="1" spc="9" dirty="0">
                <a:solidFill>
                  <a:srgbClr val="0081C6"/>
                </a:solidFill>
                <a:latin typeface="+mj-lt"/>
                <a:cs typeface="Arial"/>
              </a:rPr>
              <a:t>r</a:t>
            </a:r>
            <a:r>
              <a:rPr sz="1200" b="1" spc="31" dirty="0">
                <a:solidFill>
                  <a:srgbClr val="0081C6"/>
                </a:solidFill>
                <a:latin typeface="+mj-lt"/>
                <a:cs typeface="Arial"/>
              </a:rPr>
              <a:t>oad </a:t>
            </a:r>
            <a:r>
              <a:rPr sz="1200" b="1" spc="40" dirty="0">
                <a:solidFill>
                  <a:srgbClr val="0081C6"/>
                </a:solidFill>
                <a:latin typeface="+mj-lt"/>
                <a:cs typeface="Arial"/>
              </a:rPr>
              <a:t>app</a:t>
            </a:r>
            <a:r>
              <a:rPr sz="1200" b="1" dirty="0">
                <a:solidFill>
                  <a:srgbClr val="0081C6"/>
                </a:solidFill>
                <a:latin typeface="+mj-lt"/>
                <a:cs typeface="Arial"/>
              </a:rPr>
              <a:t>r</a:t>
            </a:r>
            <a:r>
              <a:rPr sz="1200" b="1" spc="22" dirty="0">
                <a:solidFill>
                  <a:srgbClr val="0081C6"/>
                </a:solidFill>
                <a:latin typeface="+mj-lt"/>
                <a:cs typeface="Arial"/>
              </a:rPr>
              <a:t>oaches </a:t>
            </a:r>
            <a:r>
              <a:rPr sz="1200" b="1" spc="31" dirty="0">
                <a:solidFill>
                  <a:srgbClr val="0081C6"/>
                </a:solidFill>
                <a:latin typeface="+mj-lt"/>
                <a:cs typeface="Arial"/>
              </a:rPr>
              <a:t>th</a:t>
            </a:r>
            <a:r>
              <a:rPr sz="1200" b="1" spc="4" dirty="0">
                <a:solidFill>
                  <a:srgbClr val="0081C6"/>
                </a:solidFill>
                <a:latin typeface="+mj-lt"/>
                <a:cs typeface="Arial"/>
              </a:rPr>
              <a:t>r</a:t>
            </a:r>
            <a:r>
              <a:rPr sz="1200" b="1" spc="31" dirty="0">
                <a:solidFill>
                  <a:srgbClr val="0081C6"/>
                </a:solidFill>
                <a:latin typeface="+mj-lt"/>
                <a:cs typeface="Arial"/>
              </a:rPr>
              <a:t>ough </a:t>
            </a:r>
            <a:r>
              <a:rPr sz="1200" b="1" spc="35" dirty="0">
                <a:solidFill>
                  <a:srgbClr val="0081C6"/>
                </a:solidFill>
                <a:latin typeface="+mj-lt"/>
                <a:cs typeface="Arial"/>
              </a:rPr>
              <a:t>which </a:t>
            </a:r>
            <a:r>
              <a:rPr sz="1200" b="1" spc="53" dirty="0">
                <a:solidFill>
                  <a:srgbClr val="0081C6"/>
                </a:solidFill>
                <a:latin typeface="+mj-lt"/>
                <a:cs typeface="Arial"/>
              </a:rPr>
              <a:t>p</a:t>
            </a:r>
            <a:r>
              <a:rPr sz="1200" b="1" spc="9" dirty="0">
                <a:solidFill>
                  <a:srgbClr val="0081C6"/>
                </a:solidFill>
                <a:latin typeface="+mj-lt"/>
                <a:cs typeface="Arial"/>
              </a:rPr>
              <a:t>r</a:t>
            </a:r>
            <a:r>
              <a:rPr sz="1200" b="1" spc="26" dirty="0">
                <a:solidFill>
                  <a:srgbClr val="0081C6"/>
                </a:solidFill>
                <a:latin typeface="+mj-lt"/>
                <a:cs typeface="Arial"/>
              </a:rPr>
              <a:t>oviders</a:t>
            </a:r>
            <a:r>
              <a:rPr sz="1200" b="1" spc="13" dirty="0">
                <a:solidFill>
                  <a:srgbClr val="0081C6"/>
                </a:solidFill>
                <a:latin typeface="+mj-lt"/>
                <a:cs typeface="Arial"/>
              </a:rPr>
              <a:t> a</a:t>
            </a:r>
            <a:r>
              <a:rPr sz="1200" b="1" spc="-18" dirty="0">
                <a:solidFill>
                  <a:srgbClr val="0081C6"/>
                </a:solidFill>
                <a:latin typeface="+mj-lt"/>
                <a:cs typeface="Arial"/>
              </a:rPr>
              <a:t>r</a:t>
            </a:r>
            <a:r>
              <a:rPr sz="1200" b="1" dirty="0">
                <a:solidFill>
                  <a:srgbClr val="0081C6"/>
                </a:solidFill>
                <a:latin typeface="+mj-lt"/>
                <a:cs typeface="Arial"/>
              </a:rPr>
              <a:t>e </a:t>
            </a:r>
            <a:r>
              <a:rPr sz="1200" b="1" spc="35" dirty="0">
                <a:solidFill>
                  <a:srgbClr val="0081C6"/>
                </a:solidFill>
                <a:latin typeface="+mj-lt"/>
                <a:cs typeface="Arial"/>
              </a:rPr>
              <a:t>imp</a:t>
            </a:r>
            <a:r>
              <a:rPr sz="1200" b="1" dirty="0">
                <a:solidFill>
                  <a:srgbClr val="0081C6"/>
                </a:solidFill>
                <a:latin typeface="+mj-lt"/>
                <a:cs typeface="Arial"/>
              </a:rPr>
              <a:t>r</a:t>
            </a:r>
            <a:r>
              <a:rPr sz="1200" b="1" spc="26" dirty="0">
                <a:solidFill>
                  <a:srgbClr val="0081C6"/>
                </a:solidFill>
                <a:latin typeface="+mj-lt"/>
                <a:cs typeface="Arial"/>
              </a:rPr>
              <a:t>oving the quality </a:t>
            </a:r>
            <a:r>
              <a:rPr sz="1200" b="1" spc="40" dirty="0">
                <a:solidFill>
                  <a:srgbClr val="0081C6"/>
                </a:solidFill>
                <a:latin typeface="+mj-lt"/>
                <a:cs typeface="Arial"/>
              </a:rPr>
              <a:t>of </a:t>
            </a:r>
            <a:r>
              <a:rPr sz="1200" b="1" spc="31" dirty="0">
                <a:solidFill>
                  <a:srgbClr val="0081C6"/>
                </a:solidFill>
                <a:latin typeface="+mj-lt"/>
                <a:cs typeface="Arial"/>
              </a:rPr>
              <a:t>ca</a:t>
            </a:r>
            <a:r>
              <a:rPr sz="1200" b="1" spc="-4" dirty="0">
                <a:solidFill>
                  <a:srgbClr val="0081C6"/>
                </a:solidFill>
                <a:latin typeface="+mj-lt"/>
                <a:cs typeface="Arial"/>
              </a:rPr>
              <a:t>r</a:t>
            </a:r>
            <a:r>
              <a:rPr sz="1200" b="1" dirty="0">
                <a:solidFill>
                  <a:srgbClr val="0081C6"/>
                </a:solidFill>
                <a:latin typeface="+mj-lt"/>
                <a:cs typeface="Arial"/>
              </a:rPr>
              <a:t>e </a:t>
            </a:r>
            <a:r>
              <a:rPr sz="1200" b="1" spc="26" dirty="0">
                <a:solidFill>
                  <a:srgbClr val="0081C6"/>
                </a:solidFill>
                <a:latin typeface="+mj-lt"/>
                <a:cs typeface="Arial"/>
              </a:rPr>
              <a:t>and outcomes, while e</a:t>
            </a:r>
            <a:r>
              <a:rPr sz="1200" b="1" spc="-9" dirty="0">
                <a:solidFill>
                  <a:srgbClr val="0081C6"/>
                </a:solidFill>
                <a:latin typeface="+mj-lt"/>
                <a:cs typeface="Arial"/>
              </a:rPr>
              <a:t>f</a:t>
            </a:r>
            <a:r>
              <a:rPr sz="1200" b="1" spc="26" dirty="0">
                <a:solidFill>
                  <a:srgbClr val="0081C6"/>
                </a:solidFill>
                <a:latin typeface="+mj-lt"/>
                <a:cs typeface="Arial"/>
              </a:rPr>
              <a:t>fectively </a:t>
            </a:r>
            <a:r>
              <a:rPr sz="1200" b="1" spc="-4" dirty="0">
                <a:solidFill>
                  <a:srgbClr val="0081C6"/>
                </a:solidFill>
                <a:latin typeface="+mj-lt"/>
                <a:cs typeface="Arial"/>
              </a:rPr>
              <a:t>r</a:t>
            </a:r>
            <a:r>
              <a:rPr sz="1200" b="1" spc="26" dirty="0">
                <a:solidFill>
                  <a:srgbClr val="0081C6"/>
                </a:solidFill>
                <a:latin typeface="+mj-lt"/>
                <a:cs typeface="Arial"/>
              </a:rPr>
              <a:t>educing </a:t>
            </a:r>
            <a:r>
              <a:rPr sz="1200" b="1" spc="13" dirty="0">
                <a:solidFill>
                  <a:srgbClr val="0081C6"/>
                </a:solidFill>
                <a:latin typeface="+mj-lt"/>
                <a:cs typeface="Arial"/>
              </a:rPr>
              <a:t>overall </a:t>
            </a:r>
            <a:r>
              <a:rPr sz="1200" b="1" spc="26" dirty="0">
                <a:solidFill>
                  <a:srgbClr val="0081C6"/>
                </a:solidFill>
                <a:latin typeface="+mj-lt"/>
                <a:cs typeface="Arial"/>
              </a:rPr>
              <a:t>spending.</a:t>
            </a:r>
            <a:endParaRPr sz="1200" b="1" dirty="0">
              <a:latin typeface="+mj-lt"/>
              <a:cs typeface="Arial"/>
            </a:endParaRPr>
          </a:p>
        </p:txBody>
      </p:sp>
      <p:sp>
        <p:nvSpPr>
          <p:cNvPr id="35" name="object 19"/>
          <p:cNvSpPr txBox="1"/>
          <p:nvPr/>
        </p:nvSpPr>
        <p:spPr>
          <a:xfrm>
            <a:off x="4997096" y="5132060"/>
            <a:ext cx="1279356" cy="74855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1206" algn="ctr">
              <a:lnSpc>
                <a:spcPts val="1400"/>
              </a:lnSpc>
            </a:pPr>
            <a:r>
              <a:rPr sz="1200" b="1" spc="31" dirty="0">
                <a:solidFill>
                  <a:srgbClr val="FFFFFF"/>
                </a:solidFill>
                <a:latin typeface="+mj-lt"/>
                <a:cs typeface="Arial"/>
              </a:rPr>
              <a:t>New Referral Relationships and Integration Across Settings</a:t>
            </a:r>
          </a:p>
        </p:txBody>
      </p:sp>
      <p:sp>
        <p:nvSpPr>
          <p:cNvPr id="36" name="object 20"/>
          <p:cNvSpPr txBox="1"/>
          <p:nvPr/>
        </p:nvSpPr>
        <p:spPr>
          <a:xfrm>
            <a:off x="2954432" y="5315410"/>
            <a:ext cx="1105586" cy="37651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1206" indent="-11113" algn="ctr">
              <a:lnSpc>
                <a:spcPts val="1400"/>
              </a:lnSpc>
            </a:pPr>
            <a:r>
              <a:rPr sz="1200" b="1" spc="31" dirty="0">
                <a:solidFill>
                  <a:srgbClr val="FFFFFF"/>
                </a:solidFill>
                <a:latin typeface="+mj-lt"/>
                <a:cs typeface="Arial"/>
              </a:rPr>
              <a:t>360° Patient Engagement</a:t>
            </a:r>
          </a:p>
        </p:txBody>
      </p:sp>
      <p:sp>
        <p:nvSpPr>
          <p:cNvPr id="37" name="object 21"/>
          <p:cNvSpPr txBox="1"/>
          <p:nvPr/>
        </p:nvSpPr>
        <p:spPr>
          <a:xfrm>
            <a:off x="748041" y="5264749"/>
            <a:ext cx="1270096" cy="5625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1206" indent="-11113" algn="ctr">
              <a:lnSpc>
                <a:spcPts val="1400"/>
              </a:lnSpc>
            </a:pPr>
            <a:r>
              <a:rPr sz="1200" b="1" spc="31" dirty="0">
                <a:solidFill>
                  <a:srgbClr val="FFFFFF"/>
                </a:solidFill>
                <a:latin typeface="+mj-lt"/>
                <a:cs typeface="Arial"/>
              </a:rPr>
              <a:t>Care Teams with Expanded Skills</a:t>
            </a:r>
          </a:p>
          <a:p>
            <a:pPr marR="11206" indent="-11113" algn="ctr">
              <a:lnSpc>
                <a:spcPts val="1400"/>
              </a:lnSpc>
            </a:pPr>
            <a:r>
              <a:rPr sz="1200" b="1" spc="31" dirty="0">
                <a:solidFill>
                  <a:srgbClr val="FFFFFF"/>
                </a:solidFill>
                <a:latin typeface="+mj-lt"/>
                <a:cs typeface="Arial"/>
              </a:rPr>
              <a:t>&amp; Expertise</a:t>
            </a:r>
          </a:p>
        </p:txBody>
      </p:sp>
      <p:sp>
        <p:nvSpPr>
          <p:cNvPr id="38" name="object 22"/>
          <p:cNvSpPr txBox="1"/>
          <p:nvPr/>
        </p:nvSpPr>
        <p:spPr>
          <a:xfrm>
            <a:off x="7086600" y="5261255"/>
            <a:ext cx="1358837" cy="65554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ts val="1400"/>
              </a:lnSpc>
            </a:pPr>
            <a:r>
              <a:rPr sz="1200" b="1" spc="31" dirty="0">
                <a:solidFill>
                  <a:srgbClr val="FFFFFF"/>
                </a:solidFill>
                <a:latin typeface="+mj-lt"/>
                <a:cs typeface="Arial"/>
              </a:rPr>
              <a:t>Data</a:t>
            </a:r>
            <a:r>
              <a:rPr sz="1200" b="1" spc="9" dirty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sz="1200" b="1" spc="40" dirty="0" smtClean="0">
                <a:solidFill>
                  <a:srgbClr val="FFFFFF"/>
                </a:solidFill>
                <a:latin typeface="+mj-lt"/>
                <a:cs typeface="Arial"/>
              </a:rPr>
              <a:t>Systems</a:t>
            </a:r>
            <a:r>
              <a:rPr lang="en-US" sz="1200" b="1" dirty="0">
                <a:latin typeface="+mj-lt"/>
                <a:cs typeface="Arial"/>
              </a:rPr>
              <a:t/>
            </a:r>
            <a:br>
              <a:rPr lang="en-US" sz="1200" b="1" dirty="0">
                <a:latin typeface="+mj-lt"/>
                <a:cs typeface="Arial"/>
              </a:rPr>
            </a:br>
            <a:r>
              <a:rPr sz="1200" b="1" spc="-9" dirty="0" smtClean="0">
                <a:solidFill>
                  <a:srgbClr val="FFFFFF"/>
                </a:solidFill>
                <a:latin typeface="+mj-lt"/>
                <a:cs typeface="Arial"/>
              </a:rPr>
              <a:t>&amp;</a:t>
            </a:r>
            <a:r>
              <a:rPr sz="1200" b="1" spc="9" dirty="0" smtClean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sz="1200" b="1" spc="44" dirty="0">
                <a:solidFill>
                  <a:srgbClr val="FFFFFF"/>
                </a:solidFill>
                <a:latin typeface="+mj-lt"/>
                <a:cs typeface="Arial"/>
              </a:rPr>
              <a:t>Advanced</a:t>
            </a:r>
            <a:r>
              <a:rPr sz="1200" b="1" spc="22" dirty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sz="1200" b="1" spc="40" dirty="0">
                <a:solidFill>
                  <a:srgbClr val="FFFFFF"/>
                </a:solidFill>
                <a:latin typeface="+mj-lt"/>
                <a:cs typeface="Arial"/>
              </a:rPr>
              <a:t>Analytics</a:t>
            </a:r>
            <a:endParaRPr sz="1200" b="1" dirty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509371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/>
          <p:cNvSpPr/>
          <p:nvPr/>
        </p:nvSpPr>
        <p:spPr>
          <a:xfrm>
            <a:off x="506641" y="6209459"/>
            <a:ext cx="8143261" cy="350765"/>
          </a:xfrm>
          <a:custGeom>
            <a:avLst/>
            <a:gdLst/>
            <a:ahLst/>
            <a:cxnLst/>
            <a:rect l="l" t="t" r="r" b="b"/>
            <a:pathLst>
              <a:path w="8524240" h="2192020">
                <a:moveTo>
                  <a:pt x="0" y="2191677"/>
                </a:moveTo>
                <a:lnTo>
                  <a:pt x="8523884" y="2191677"/>
                </a:lnTo>
                <a:lnTo>
                  <a:pt x="8523884" y="0"/>
                </a:lnTo>
                <a:lnTo>
                  <a:pt x="0" y="0"/>
                </a:lnTo>
                <a:lnTo>
                  <a:pt x="0" y="2191677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pPr algn="ctr"/>
            <a:endParaRPr/>
          </a:p>
        </p:txBody>
      </p:sp>
      <p:sp>
        <p:nvSpPr>
          <p:cNvPr id="5" name="object 24"/>
          <p:cNvSpPr/>
          <p:nvPr/>
        </p:nvSpPr>
        <p:spPr>
          <a:xfrm>
            <a:off x="2521886" y="3275323"/>
            <a:ext cx="4116704" cy="847725"/>
          </a:xfrm>
          <a:custGeom>
            <a:avLst/>
            <a:gdLst/>
            <a:ahLst/>
            <a:cxnLst/>
            <a:rect l="l" t="t" r="r" b="b"/>
            <a:pathLst>
              <a:path w="4116704" h="847725">
                <a:moveTo>
                  <a:pt x="0" y="847153"/>
                </a:moveTo>
                <a:lnTo>
                  <a:pt x="0" y="0"/>
                </a:lnTo>
                <a:lnTo>
                  <a:pt x="4116590" y="0"/>
                </a:lnTo>
                <a:lnTo>
                  <a:pt x="4116590" y="847153"/>
                </a:lnTo>
              </a:path>
            </a:pathLst>
          </a:custGeom>
          <a:ln w="127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/>
          <p:nvPr/>
        </p:nvSpPr>
        <p:spPr>
          <a:xfrm>
            <a:off x="3400567" y="3046020"/>
            <a:ext cx="2342865" cy="306779"/>
          </a:xfrm>
          <a:custGeom>
            <a:avLst/>
            <a:gdLst/>
            <a:ahLst/>
            <a:cxnLst/>
            <a:rect l="l" t="t" r="r" b="b"/>
            <a:pathLst>
              <a:path w="4116704" h="1946910">
                <a:moveTo>
                  <a:pt x="0" y="1946668"/>
                </a:moveTo>
                <a:lnTo>
                  <a:pt x="4116590" y="1946668"/>
                </a:lnTo>
                <a:lnTo>
                  <a:pt x="4116590" y="0"/>
                </a:lnTo>
                <a:lnTo>
                  <a:pt x="0" y="0"/>
                </a:lnTo>
                <a:lnTo>
                  <a:pt x="0" y="1946668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"/>
          <p:cNvSpPr txBox="1"/>
          <p:nvPr/>
        </p:nvSpPr>
        <p:spPr>
          <a:xfrm>
            <a:off x="508569" y="6202273"/>
            <a:ext cx="8143260" cy="294953"/>
          </a:xfrm>
          <a:prstGeom prst="rect">
            <a:avLst/>
          </a:prstGeom>
          <a:noFill/>
        </p:spPr>
        <p:txBody>
          <a:bodyPr vert="horz" wrap="square" lIns="0" tIns="533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20"/>
              </a:spcBef>
            </a:pPr>
            <a:r>
              <a:rPr sz="700" b="1" spc="0" dirty="0">
                <a:solidFill>
                  <a:srgbClr val="002D6A"/>
                </a:solidFill>
                <a:latin typeface="Arial"/>
                <a:cs typeface="Arial"/>
              </a:rPr>
              <a:t>Omni-Channel</a:t>
            </a:r>
            <a:r>
              <a:rPr sz="700" b="1" spc="35" dirty="0">
                <a:solidFill>
                  <a:srgbClr val="002D6A"/>
                </a:solidFill>
                <a:latin typeface="Arial"/>
                <a:cs typeface="Arial"/>
              </a:rPr>
              <a:t> </a:t>
            </a:r>
            <a:r>
              <a:rPr sz="700" b="1" spc="0" dirty="0">
                <a:solidFill>
                  <a:srgbClr val="002D6A"/>
                </a:solidFill>
                <a:latin typeface="Arial"/>
                <a:cs typeface="Arial"/>
              </a:rPr>
              <a:t>Approach</a:t>
            </a:r>
            <a:endParaRPr sz="700" b="1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15"/>
              </a:spcBef>
            </a:pPr>
            <a:r>
              <a:rPr sz="700" dirty="0">
                <a:solidFill>
                  <a:srgbClr val="6D6E71"/>
                </a:solidFill>
                <a:latin typeface="Arial"/>
                <a:cs typeface="Arial"/>
              </a:rPr>
              <a:t>Phone   </a:t>
            </a:r>
            <a:r>
              <a:rPr sz="700" dirty="0">
                <a:solidFill>
                  <a:srgbClr val="399BD4"/>
                </a:solidFill>
                <a:latin typeface="Arial"/>
                <a:cs typeface="Arial"/>
              </a:rPr>
              <a:t>•   </a:t>
            </a:r>
            <a:r>
              <a:rPr sz="700" dirty="0">
                <a:solidFill>
                  <a:srgbClr val="6D6E71"/>
                </a:solidFill>
                <a:latin typeface="Arial"/>
                <a:cs typeface="Arial"/>
              </a:rPr>
              <a:t>Chat   </a:t>
            </a:r>
            <a:r>
              <a:rPr sz="700" dirty="0">
                <a:solidFill>
                  <a:srgbClr val="399BD4"/>
                </a:solidFill>
                <a:latin typeface="Arial"/>
                <a:cs typeface="Arial"/>
              </a:rPr>
              <a:t>•   </a:t>
            </a:r>
            <a:r>
              <a:rPr sz="700" spc="0" dirty="0">
                <a:solidFill>
                  <a:srgbClr val="6D6E71"/>
                </a:solidFill>
                <a:latin typeface="Arial"/>
                <a:cs typeface="Arial"/>
              </a:rPr>
              <a:t>Mobile </a:t>
            </a:r>
            <a:r>
              <a:rPr sz="700" spc="5" dirty="0">
                <a:solidFill>
                  <a:srgbClr val="6D6E71"/>
                </a:solidFill>
                <a:latin typeface="Arial"/>
                <a:cs typeface="Arial"/>
              </a:rPr>
              <a:t>Alerts </a:t>
            </a:r>
            <a:r>
              <a:rPr sz="700" spc="5" dirty="0" smtClean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700" spc="10" dirty="0" smtClean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399BD4"/>
                </a:solidFill>
                <a:latin typeface="Arial"/>
                <a:cs typeface="Arial"/>
              </a:rPr>
              <a:t>•   </a:t>
            </a:r>
            <a:r>
              <a:rPr sz="700" dirty="0">
                <a:solidFill>
                  <a:srgbClr val="6D6E71"/>
                </a:solidFill>
                <a:latin typeface="Arial"/>
                <a:cs typeface="Arial"/>
              </a:rPr>
              <a:t>Print   </a:t>
            </a:r>
            <a:r>
              <a:rPr sz="700" dirty="0">
                <a:solidFill>
                  <a:srgbClr val="399BD4"/>
                </a:solidFill>
                <a:latin typeface="Arial"/>
                <a:cs typeface="Arial"/>
              </a:rPr>
              <a:t>•   </a:t>
            </a:r>
            <a:r>
              <a:rPr sz="700" dirty="0">
                <a:solidFill>
                  <a:srgbClr val="6D6E71"/>
                </a:solidFill>
                <a:latin typeface="Arial"/>
                <a:cs typeface="Arial"/>
              </a:rPr>
              <a:t>Email   </a:t>
            </a:r>
            <a:r>
              <a:rPr sz="700" dirty="0">
                <a:solidFill>
                  <a:srgbClr val="399BD4"/>
                </a:solidFill>
                <a:latin typeface="Arial"/>
                <a:cs typeface="Arial"/>
              </a:rPr>
              <a:t>•   </a:t>
            </a:r>
            <a:r>
              <a:rPr sz="700" dirty="0">
                <a:solidFill>
                  <a:srgbClr val="6D6E71"/>
                </a:solidFill>
                <a:latin typeface="Arial"/>
                <a:cs typeface="Arial"/>
              </a:rPr>
              <a:t>Voice   </a:t>
            </a:r>
            <a:r>
              <a:rPr sz="700" dirty="0">
                <a:solidFill>
                  <a:srgbClr val="399BD4"/>
                </a:solidFill>
                <a:latin typeface="Arial"/>
                <a:cs typeface="Arial"/>
              </a:rPr>
              <a:t>•   </a:t>
            </a:r>
            <a:r>
              <a:rPr sz="700" spc="0" dirty="0">
                <a:solidFill>
                  <a:srgbClr val="6D6E71"/>
                </a:solidFill>
                <a:latin typeface="Arial"/>
                <a:cs typeface="Arial"/>
              </a:rPr>
              <a:t>Video   </a:t>
            </a:r>
            <a:r>
              <a:rPr sz="700" dirty="0">
                <a:solidFill>
                  <a:srgbClr val="399BD4"/>
                </a:solidFill>
                <a:latin typeface="Arial"/>
                <a:cs typeface="Arial"/>
              </a:rPr>
              <a:t>•   </a:t>
            </a:r>
            <a:r>
              <a:rPr sz="700" spc="0" dirty="0" smtClean="0">
                <a:solidFill>
                  <a:srgbClr val="6D6E71"/>
                </a:solidFill>
                <a:latin typeface="Arial"/>
                <a:cs typeface="Arial"/>
              </a:rPr>
              <a:t>Face-to-Face</a:t>
            </a:r>
            <a:r>
              <a:rPr lang="en-US" sz="700" spc="0" dirty="0" smtClean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8" name="object 3"/>
          <p:cNvSpPr/>
          <p:nvPr/>
        </p:nvSpPr>
        <p:spPr>
          <a:xfrm>
            <a:off x="508568" y="6209704"/>
            <a:ext cx="8141334" cy="350520"/>
          </a:xfrm>
          <a:custGeom>
            <a:avLst/>
            <a:gdLst/>
            <a:ahLst/>
            <a:cxnLst/>
            <a:rect l="l" t="t" r="r" b="b"/>
            <a:pathLst>
              <a:path w="8141334" h="350520">
                <a:moveTo>
                  <a:pt x="0" y="0"/>
                </a:moveTo>
                <a:lnTo>
                  <a:pt x="0" y="349923"/>
                </a:lnTo>
                <a:lnTo>
                  <a:pt x="8140763" y="349923"/>
                </a:lnTo>
                <a:lnTo>
                  <a:pt x="8140763" y="0"/>
                </a:lnTo>
              </a:path>
            </a:pathLst>
          </a:custGeom>
          <a:ln w="127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/>
          <p:cNvSpPr/>
          <p:nvPr/>
        </p:nvSpPr>
        <p:spPr>
          <a:xfrm>
            <a:off x="2520657" y="4234248"/>
            <a:ext cx="4116704" cy="1890097"/>
          </a:xfrm>
          <a:custGeom>
            <a:avLst/>
            <a:gdLst/>
            <a:ahLst/>
            <a:cxnLst/>
            <a:rect l="l" t="t" r="r" b="b"/>
            <a:pathLst>
              <a:path w="4116704" h="1946910">
                <a:moveTo>
                  <a:pt x="0" y="1946668"/>
                </a:moveTo>
                <a:lnTo>
                  <a:pt x="4116590" y="1946668"/>
                </a:lnTo>
                <a:lnTo>
                  <a:pt x="4116590" y="0"/>
                </a:lnTo>
                <a:lnTo>
                  <a:pt x="0" y="0"/>
                </a:lnTo>
                <a:lnTo>
                  <a:pt x="0" y="1946668"/>
                </a:lnTo>
                <a:close/>
              </a:path>
            </a:pathLst>
          </a:custGeom>
          <a:ln w="127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"/>
          <p:cNvSpPr txBox="1"/>
          <p:nvPr/>
        </p:nvSpPr>
        <p:spPr>
          <a:xfrm>
            <a:off x="3062039" y="5631774"/>
            <a:ext cx="3052445" cy="366767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R="3810" algn="ctr">
              <a:lnSpc>
                <a:spcPts val="900"/>
              </a:lnSpc>
              <a:spcBef>
                <a:spcPts val="160"/>
              </a:spcBef>
            </a:pPr>
            <a:r>
              <a:rPr sz="700" b="1" spc="-10" smtClean="0">
                <a:solidFill>
                  <a:srgbClr val="002D6A"/>
                </a:solidFill>
                <a:latin typeface="Arial"/>
                <a:cs typeface="Arial"/>
              </a:rPr>
              <a:t>SmartShopper</a:t>
            </a:r>
            <a:r>
              <a:rPr sz="700" b="1" spc="-15" baseline="34722" dirty="0">
                <a:solidFill>
                  <a:srgbClr val="002D6A"/>
                </a:solidFill>
                <a:latin typeface="Arial"/>
                <a:cs typeface="Arial"/>
              </a:rPr>
              <a:t>®´´ </a:t>
            </a:r>
            <a:r>
              <a:rPr sz="700" b="1" spc="-10" dirty="0">
                <a:solidFill>
                  <a:srgbClr val="002D6A"/>
                </a:solidFill>
                <a:latin typeface="Arial"/>
                <a:cs typeface="Arial"/>
              </a:rPr>
              <a:t>(Coming</a:t>
            </a:r>
            <a:r>
              <a:rPr sz="700" b="1" spc="-70" dirty="0">
                <a:solidFill>
                  <a:srgbClr val="002D6A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002D6A"/>
                </a:solidFill>
                <a:latin typeface="Arial"/>
                <a:cs typeface="Arial"/>
              </a:rPr>
              <a:t>2018)</a:t>
            </a:r>
            <a:endParaRPr sz="700" b="1" dirty="0">
              <a:latin typeface="Arial"/>
              <a:cs typeface="Arial"/>
            </a:endParaRPr>
          </a:p>
          <a:p>
            <a:pPr marR="5080" algn="ctr">
              <a:lnSpc>
                <a:spcPts val="900"/>
              </a:lnSpc>
            </a:pPr>
            <a:r>
              <a:rPr sz="700" spc="-10" dirty="0">
                <a:solidFill>
                  <a:srgbClr val="6D6E71"/>
                </a:solidFill>
                <a:latin typeface="Arial"/>
                <a:cs typeface="Arial"/>
              </a:rPr>
              <a:t>Incentive program </a:t>
            </a:r>
            <a:r>
              <a:rPr sz="700" spc="-5" dirty="0">
                <a:solidFill>
                  <a:srgbClr val="6D6E71"/>
                </a:solidFill>
                <a:latin typeface="Arial"/>
                <a:cs typeface="Arial"/>
              </a:rPr>
              <a:t>in </a:t>
            </a:r>
            <a:r>
              <a:rPr sz="700" spc="-10" dirty="0">
                <a:solidFill>
                  <a:srgbClr val="6D6E71"/>
                </a:solidFill>
                <a:latin typeface="Arial"/>
                <a:cs typeface="Arial"/>
              </a:rPr>
              <a:t>which </a:t>
            </a:r>
            <a:r>
              <a:rPr lang="en-US" sz="700" spc="-10" dirty="0" smtClean="0">
                <a:solidFill>
                  <a:srgbClr val="6D6E71"/>
                </a:solidFill>
                <a:latin typeface="Arial"/>
                <a:cs typeface="Arial"/>
              </a:rPr>
              <a:t>you </a:t>
            </a:r>
            <a:r>
              <a:rPr sz="700" spc="-10" dirty="0" smtClean="0">
                <a:solidFill>
                  <a:srgbClr val="6D6E71"/>
                </a:solidFill>
                <a:latin typeface="Arial"/>
                <a:cs typeface="Arial"/>
              </a:rPr>
              <a:t>use </a:t>
            </a:r>
            <a:r>
              <a:rPr sz="700" dirty="0">
                <a:solidFill>
                  <a:srgbClr val="6D6E71"/>
                </a:solidFill>
                <a:latin typeface="Arial"/>
                <a:cs typeface="Arial"/>
              </a:rPr>
              <a:t>a </a:t>
            </a:r>
            <a:r>
              <a:rPr sz="700" spc="-10" dirty="0">
                <a:solidFill>
                  <a:srgbClr val="6D6E71"/>
                </a:solidFill>
                <a:latin typeface="Arial"/>
                <a:cs typeface="Arial"/>
              </a:rPr>
              <a:t>lower-cost health care provider and  you save money </a:t>
            </a:r>
            <a:r>
              <a:rPr sz="700" spc="-5" dirty="0">
                <a:solidFill>
                  <a:srgbClr val="6D6E71"/>
                </a:solidFill>
                <a:latin typeface="Arial"/>
                <a:cs typeface="Arial"/>
              </a:rPr>
              <a:t>on </a:t>
            </a:r>
            <a:r>
              <a:rPr sz="700" spc="-10" dirty="0">
                <a:solidFill>
                  <a:srgbClr val="6D6E71"/>
                </a:solidFill>
                <a:latin typeface="Arial"/>
                <a:cs typeface="Arial"/>
              </a:rPr>
              <a:t>medical</a:t>
            </a:r>
            <a:r>
              <a:rPr sz="700" spc="-10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6D6E71"/>
                </a:solidFill>
                <a:latin typeface="Arial"/>
                <a:cs typeface="Arial"/>
              </a:rPr>
              <a:t>costs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11" name="object 6"/>
          <p:cNvSpPr/>
          <p:nvPr/>
        </p:nvSpPr>
        <p:spPr>
          <a:xfrm>
            <a:off x="312534" y="776719"/>
            <a:ext cx="8524240" cy="2192020"/>
          </a:xfrm>
          <a:custGeom>
            <a:avLst/>
            <a:gdLst/>
            <a:ahLst/>
            <a:cxnLst/>
            <a:rect l="l" t="t" r="r" b="b"/>
            <a:pathLst>
              <a:path w="8524240" h="2192020">
                <a:moveTo>
                  <a:pt x="0" y="2191677"/>
                </a:moveTo>
                <a:lnTo>
                  <a:pt x="8523884" y="2191677"/>
                </a:lnTo>
                <a:lnTo>
                  <a:pt x="8523884" y="0"/>
                </a:lnTo>
                <a:lnTo>
                  <a:pt x="0" y="0"/>
                </a:lnTo>
                <a:lnTo>
                  <a:pt x="0" y="2191677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pPr algn="ctr"/>
            <a:endParaRPr/>
          </a:p>
        </p:txBody>
      </p:sp>
      <p:sp>
        <p:nvSpPr>
          <p:cNvPr id="12" name="object 7"/>
          <p:cNvSpPr txBox="1"/>
          <p:nvPr/>
        </p:nvSpPr>
        <p:spPr>
          <a:xfrm>
            <a:off x="718547" y="4941026"/>
            <a:ext cx="1497408" cy="3715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ts val="900"/>
              </a:lnSpc>
              <a:spcBef>
                <a:spcPts val="100"/>
              </a:spcBef>
            </a:pPr>
            <a:r>
              <a:rPr sz="700" b="1" spc="-10">
                <a:solidFill>
                  <a:srgbClr val="002D6A"/>
                </a:solidFill>
                <a:latin typeface="Arial"/>
                <a:cs typeface="Arial"/>
              </a:rPr>
              <a:t>Member Service  </a:t>
            </a:r>
            <a:endParaRPr lang="en-US" sz="700" b="1" spc="-10" smtClean="0">
              <a:solidFill>
                <a:srgbClr val="002D6A"/>
              </a:solidFill>
              <a:latin typeface="Arial"/>
              <a:cs typeface="Arial"/>
            </a:endParaRPr>
          </a:p>
          <a:p>
            <a:pPr marL="12700" marR="5080" indent="-635" algn="ctr">
              <a:lnSpc>
                <a:spcPts val="900"/>
              </a:lnSpc>
              <a:spcBef>
                <a:spcPts val="100"/>
              </a:spcBef>
            </a:pPr>
            <a:r>
              <a:rPr sz="700" spc="-15" smtClean="0">
                <a:solidFill>
                  <a:srgbClr val="6D6E71"/>
                </a:solidFill>
                <a:latin typeface="Arial"/>
                <a:cs typeface="Arial"/>
              </a:rPr>
              <a:t>Award-winning </a:t>
            </a:r>
            <a:r>
              <a:rPr sz="700" spc="-10">
                <a:solidFill>
                  <a:srgbClr val="6D6E71"/>
                </a:solidFill>
                <a:latin typeface="Arial"/>
                <a:cs typeface="Arial"/>
              </a:rPr>
              <a:t>service team</a:t>
            </a:r>
            <a:r>
              <a:rPr sz="700" spc="-95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700" spc="-10">
                <a:solidFill>
                  <a:srgbClr val="6D6E71"/>
                </a:solidFill>
                <a:latin typeface="Arial"/>
                <a:cs typeface="Arial"/>
              </a:rPr>
              <a:t>available  </a:t>
            </a:r>
            <a:r>
              <a:rPr sz="700" spc="-5">
                <a:solidFill>
                  <a:srgbClr val="6D6E71"/>
                </a:solidFill>
                <a:latin typeface="Arial"/>
                <a:cs typeface="Arial"/>
              </a:rPr>
              <a:t>by </a:t>
            </a:r>
            <a:r>
              <a:rPr sz="700" spc="-10">
                <a:solidFill>
                  <a:srgbClr val="6D6E71"/>
                </a:solidFill>
                <a:latin typeface="Arial"/>
                <a:cs typeface="Arial"/>
              </a:rPr>
              <a:t>phone, seven</a:t>
            </a:r>
            <a:r>
              <a:rPr sz="700" spc="-10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700" spc="-10">
                <a:solidFill>
                  <a:srgbClr val="6D6E71"/>
                </a:solidFill>
                <a:latin typeface="Arial"/>
                <a:cs typeface="Arial"/>
              </a:rPr>
              <a:t>days </a:t>
            </a:r>
            <a:r>
              <a:rPr sz="700" smtClean="0">
                <a:solidFill>
                  <a:srgbClr val="6D6E71"/>
                </a:solidFill>
                <a:latin typeface="Arial"/>
                <a:cs typeface="Arial"/>
              </a:rPr>
              <a:t>a</a:t>
            </a:r>
            <a:r>
              <a:rPr sz="700" spc="-114" smtClean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700" spc="-10">
                <a:solidFill>
                  <a:srgbClr val="6D6E71"/>
                </a:solidFill>
                <a:latin typeface="Arial"/>
                <a:cs typeface="Arial"/>
              </a:rPr>
              <a:t>week</a:t>
            </a:r>
            <a:endParaRPr sz="700">
              <a:latin typeface="Arial"/>
              <a:cs typeface="Arial"/>
            </a:endParaRPr>
          </a:p>
        </p:txBody>
      </p:sp>
      <p:sp>
        <p:nvSpPr>
          <p:cNvPr id="13" name="object 8"/>
          <p:cNvSpPr txBox="1"/>
          <p:nvPr/>
        </p:nvSpPr>
        <p:spPr>
          <a:xfrm>
            <a:off x="797358" y="4407026"/>
            <a:ext cx="1339786" cy="2562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900"/>
              </a:lnSpc>
              <a:spcBef>
                <a:spcPts val="100"/>
              </a:spcBef>
            </a:pPr>
            <a:r>
              <a:rPr sz="700" b="1" spc="-10">
                <a:solidFill>
                  <a:srgbClr val="002D6A"/>
                </a:solidFill>
                <a:latin typeface="Arial"/>
                <a:cs typeface="Arial"/>
              </a:rPr>
              <a:t>Find </a:t>
            </a:r>
            <a:r>
              <a:rPr sz="700" b="1">
                <a:solidFill>
                  <a:srgbClr val="002D6A"/>
                </a:solidFill>
                <a:latin typeface="Arial"/>
                <a:cs typeface="Arial"/>
              </a:rPr>
              <a:t>a </a:t>
            </a:r>
            <a:r>
              <a:rPr sz="700" b="1" spc="-10">
                <a:solidFill>
                  <a:srgbClr val="002D6A"/>
                </a:solidFill>
                <a:latin typeface="Arial"/>
                <a:cs typeface="Arial"/>
              </a:rPr>
              <a:t>Doctor</a:t>
            </a:r>
            <a:r>
              <a:rPr sz="700" b="1" spc="-114">
                <a:solidFill>
                  <a:srgbClr val="002D6A"/>
                </a:solidFill>
                <a:latin typeface="Arial"/>
                <a:cs typeface="Arial"/>
              </a:rPr>
              <a:t> </a:t>
            </a:r>
            <a:r>
              <a:rPr sz="700" b="1">
                <a:solidFill>
                  <a:srgbClr val="002D6A"/>
                </a:solidFill>
                <a:latin typeface="Arial"/>
                <a:cs typeface="Arial"/>
              </a:rPr>
              <a:t>&amp; </a:t>
            </a:r>
            <a:r>
              <a:rPr sz="700" b="1" spc="-10" smtClean="0">
                <a:solidFill>
                  <a:srgbClr val="002D6A"/>
                </a:solidFill>
                <a:latin typeface="Arial"/>
                <a:cs typeface="Arial"/>
              </a:rPr>
              <a:t>Estimate</a:t>
            </a:r>
            <a:r>
              <a:rPr sz="700" b="1" spc="-75" smtClean="0">
                <a:solidFill>
                  <a:srgbClr val="002D6A"/>
                </a:solidFill>
                <a:latin typeface="Arial"/>
                <a:cs typeface="Arial"/>
              </a:rPr>
              <a:t> </a:t>
            </a:r>
            <a:r>
              <a:rPr sz="700" b="1" spc="-10">
                <a:solidFill>
                  <a:srgbClr val="002D6A"/>
                </a:solidFill>
                <a:latin typeface="Arial"/>
                <a:cs typeface="Arial"/>
              </a:rPr>
              <a:t>Costs </a:t>
            </a:r>
            <a:endParaRPr lang="en-US" sz="700" b="1" spc="-10" smtClean="0">
              <a:solidFill>
                <a:srgbClr val="002D6A"/>
              </a:solidFill>
              <a:latin typeface="Arial"/>
              <a:cs typeface="Arial"/>
            </a:endParaRPr>
          </a:p>
          <a:p>
            <a:pPr marL="12700" marR="5080" algn="ctr">
              <a:lnSpc>
                <a:spcPts val="900"/>
              </a:lnSpc>
              <a:spcBef>
                <a:spcPts val="100"/>
              </a:spcBef>
            </a:pPr>
            <a:r>
              <a:rPr sz="700" spc="-10" smtClean="0">
                <a:solidFill>
                  <a:srgbClr val="6D6E71"/>
                </a:solidFill>
                <a:latin typeface="Arial"/>
                <a:cs typeface="Arial"/>
              </a:rPr>
              <a:t>Quickly search </a:t>
            </a:r>
            <a:r>
              <a:rPr sz="700" spc="-10">
                <a:solidFill>
                  <a:srgbClr val="6D6E71"/>
                </a:solidFill>
                <a:latin typeface="Arial"/>
                <a:cs typeface="Arial"/>
              </a:rPr>
              <a:t>for</a:t>
            </a:r>
            <a:r>
              <a:rPr sz="700" spc="-105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700" spc="-10">
                <a:solidFill>
                  <a:srgbClr val="6D6E71"/>
                </a:solidFill>
                <a:latin typeface="Arial"/>
                <a:cs typeface="Arial"/>
              </a:rPr>
              <a:t>doctors</a:t>
            </a:r>
            <a:endParaRPr sz="700">
              <a:latin typeface="Arial"/>
              <a:cs typeface="Arial"/>
            </a:endParaRPr>
          </a:p>
        </p:txBody>
      </p:sp>
      <p:sp>
        <p:nvSpPr>
          <p:cNvPr id="14" name="object 11"/>
          <p:cNvSpPr txBox="1"/>
          <p:nvPr/>
        </p:nvSpPr>
        <p:spPr>
          <a:xfrm>
            <a:off x="736190" y="3770435"/>
            <a:ext cx="1462123" cy="358816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6350" algn="ctr">
              <a:lnSpc>
                <a:spcPts val="900"/>
              </a:lnSpc>
              <a:spcBef>
                <a:spcPts val="160"/>
              </a:spcBef>
            </a:pPr>
            <a:r>
              <a:rPr sz="700" b="1" spc="-10">
                <a:solidFill>
                  <a:srgbClr val="002D6A"/>
                </a:solidFill>
                <a:latin typeface="Arial"/>
                <a:cs typeface="Arial"/>
              </a:rPr>
              <a:t>eKit</a:t>
            </a:r>
            <a:endParaRPr sz="700" b="1">
              <a:latin typeface="Arial"/>
              <a:cs typeface="Arial"/>
            </a:endParaRPr>
          </a:p>
          <a:p>
            <a:pPr marL="6350" marR="76835" algn="ctr">
              <a:lnSpc>
                <a:spcPts val="900"/>
              </a:lnSpc>
            </a:pPr>
            <a:r>
              <a:rPr sz="700" spc="-10">
                <a:solidFill>
                  <a:srgbClr val="6D6E71"/>
                </a:solidFill>
                <a:latin typeface="Arial"/>
                <a:cs typeface="Arial"/>
              </a:rPr>
              <a:t>PDF </a:t>
            </a:r>
            <a:r>
              <a:rPr sz="700" spc="-10" smtClean="0">
                <a:solidFill>
                  <a:srgbClr val="6D6E71"/>
                </a:solidFill>
                <a:latin typeface="Arial"/>
                <a:cs typeface="Arial"/>
              </a:rPr>
              <a:t>providing </a:t>
            </a:r>
            <a:r>
              <a:rPr sz="700" spc="-10">
                <a:solidFill>
                  <a:srgbClr val="6D6E71"/>
                </a:solidFill>
                <a:latin typeface="Arial"/>
                <a:cs typeface="Arial"/>
              </a:rPr>
              <a:t>health care</a:t>
            </a:r>
            <a:r>
              <a:rPr sz="700" spc="-10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700" spc="-10" smtClean="0">
                <a:solidFill>
                  <a:srgbClr val="6D6E71"/>
                </a:solidFill>
                <a:latin typeface="Arial"/>
                <a:cs typeface="Arial"/>
              </a:rPr>
              <a:t>coverage</a:t>
            </a:r>
            <a:r>
              <a:rPr lang="en-US" sz="700" spc="-10" smtClean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700" spc="-10" smtClean="0">
                <a:solidFill>
                  <a:srgbClr val="6D6E71"/>
                </a:solidFill>
                <a:latin typeface="Arial"/>
                <a:cs typeface="Arial"/>
              </a:rPr>
              <a:t>and </a:t>
            </a:r>
            <a:r>
              <a:rPr sz="700" spc="-10">
                <a:solidFill>
                  <a:srgbClr val="6D6E71"/>
                </a:solidFill>
                <a:latin typeface="Arial"/>
                <a:cs typeface="Arial"/>
              </a:rPr>
              <a:t>wellness</a:t>
            </a:r>
            <a:r>
              <a:rPr sz="700" spc="-10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700" spc="-10">
                <a:solidFill>
                  <a:srgbClr val="6D6E71"/>
                </a:solidFill>
                <a:latin typeface="Arial"/>
                <a:cs typeface="Arial"/>
              </a:rPr>
              <a:t>information</a:t>
            </a:r>
            <a:endParaRPr sz="700">
              <a:latin typeface="Arial"/>
              <a:cs typeface="Arial"/>
            </a:endParaRPr>
          </a:p>
        </p:txBody>
      </p:sp>
      <p:sp>
        <p:nvSpPr>
          <p:cNvPr id="15" name="object 12"/>
          <p:cNvSpPr txBox="1"/>
          <p:nvPr/>
        </p:nvSpPr>
        <p:spPr>
          <a:xfrm>
            <a:off x="614183" y="5590313"/>
            <a:ext cx="1706137" cy="3715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ts val="900"/>
              </a:lnSpc>
              <a:spcBef>
                <a:spcPts val="100"/>
              </a:spcBef>
            </a:pPr>
            <a:r>
              <a:rPr sz="700" b="1" spc="-10" dirty="0">
                <a:solidFill>
                  <a:srgbClr val="002D6A"/>
                </a:solidFill>
                <a:latin typeface="Arial"/>
                <a:cs typeface="Arial"/>
              </a:rPr>
              <a:t>Coverage Advisor  </a:t>
            </a:r>
            <a:endParaRPr lang="en-US" sz="700" b="1" spc="-10" dirty="0" smtClean="0">
              <a:solidFill>
                <a:srgbClr val="002D6A"/>
              </a:solidFill>
              <a:latin typeface="Arial"/>
              <a:cs typeface="Arial"/>
            </a:endParaRPr>
          </a:p>
          <a:p>
            <a:pPr marL="12700" marR="5080" indent="-635" algn="ctr">
              <a:lnSpc>
                <a:spcPts val="900"/>
              </a:lnSpc>
              <a:spcBef>
                <a:spcPts val="100"/>
              </a:spcBef>
            </a:pPr>
            <a:r>
              <a:rPr sz="700" spc="-10" dirty="0" smtClean="0">
                <a:solidFill>
                  <a:srgbClr val="6D6E71"/>
                </a:solidFill>
                <a:latin typeface="Arial"/>
                <a:cs typeface="Arial"/>
              </a:rPr>
              <a:t>Decision</a:t>
            </a:r>
            <a:r>
              <a:rPr lang="en-US" sz="700" spc="-10" dirty="0" smtClean="0">
                <a:solidFill>
                  <a:srgbClr val="6D6E71"/>
                </a:solidFill>
                <a:latin typeface="Arial"/>
                <a:cs typeface="Arial"/>
              </a:rPr>
              <a:t>-</a:t>
            </a:r>
            <a:r>
              <a:rPr sz="700" spc="-10" dirty="0" smtClean="0">
                <a:solidFill>
                  <a:srgbClr val="6D6E71"/>
                </a:solidFill>
                <a:latin typeface="Arial"/>
                <a:cs typeface="Arial"/>
              </a:rPr>
              <a:t>support </a:t>
            </a:r>
            <a:r>
              <a:rPr sz="700" spc="-10" dirty="0">
                <a:solidFill>
                  <a:srgbClr val="6D6E71"/>
                </a:solidFill>
                <a:latin typeface="Arial"/>
                <a:cs typeface="Arial"/>
              </a:rPr>
              <a:t>tool </a:t>
            </a:r>
            <a:r>
              <a:rPr sz="700" spc="-10" dirty="0" smtClean="0">
                <a:solidFill>
                  <a:srgbClr val="6D6E71"/>
                </a:solidFill>
                <a:latin typeface="Arial"/>
                <a:cs typeface="Arial"/>
              </a:rPr>
              <a:t>that </a:t>
            </a:r>
            <a:r>
              <a:rPr lang="en-US" sz="700" spc="-10" dirty="0" smtClean="0">
                <a:solidFill>
                  <a:srgbClr val="6D6E71"/>
                </a:solidFill>
                <a:latin typeface="Arial"/>
                <a:cs typeface="Arial"/>
              </a:rPr>
              <a:t/>
            </a:r>
            <a:br>
              <a:rPr lang="en-US" sz="700" spc="-10" dirty="0" smtClean="0">
                <a:solidFill>
                  <a:srgbClr val="6D6E71"/>
                </a:solidFill>
                <a:latin typeface="Arial"/>
                <a:cs typeface="Arial"/>
              </a:rPr>
            </a:br>
            <a:r>
              <a:rPr sz="700" spc="-10" dirty="0" smtClean="0">
                <a:solidFill>
                  <a:srgbClr val="6D6E71"/>
                </a:solidFill>
                <a:latin typeface="Arial"/>
                <a:cs typeface="Arial"/>
              </a:rPr>
              <a:t>recommends</a:t>
            </a:r>
            <a:r>
              <a:rPr sz="700" spc="-95" dirty="0" smtClean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6D6E71"/>
                </a:solidFill>
                <a:latin typeface="Arial"/>
                <a:cs typeface="Arial"/>
              </a:rPr>
              <a:t>plan </a:t>
            </a:r>
            <a:r>
              <a:rPr sz="700" spc="-10" dirty="0" smtClean="0">
                <a:solidFill>
                  <a:srgbClr val="6D6E71"/>
                </a:solidFill>
                <a:latin typeface="Arial"/>
                <a:cs typeface="Arial"/>
              </a:rPr>
              <a:t>options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16" name="object 14"/>
          <p:cNvSpPr txBox="1"/>
          <p:nvPr/>
        </p:nvSpPr>
        <p:spPr>
          <a:xfrm>
            <a:off x="4079313" y="989206"/>
            <a:ext cx="999490" cy="59372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37465" algn="ctr">
              <a:lnSpc>
                <a:spcPct val="100000"/>
              </a:lnSpc>
              <a:spcBef>
                <a:spcPts val="300"/>
              </a:spcBef>
            </a:pPr>
            <a:r>
              <a:rPr sz="2100" spc="0" dirty="0">
                <a:solidFill>
                  <a:srgbClr val="002D6A"/>
                </a:solidFill>
                <a:latin typeface="Arial"/>
                <a:cs typeface="Arial"/>
              </a:rPr>
              <a:t>Engage</a:t>
            </a:r>
            <a:endParaRPr sz="2100" dirty="0"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1350" dirty="0">
                <a:solidFill>
                  <a:srgbClr val="0081C6"/>
                </a:solidFill>
                <a:latin typeface="Arial"/>
                <a:cs typeface="Arial"/>
              </a:rPr>
              <a:t>Getting</a:t>
            </a:r>
            <a:r>
              <a:rPr sz="1350" spc="-90" dirty="0">
                <a:solidFill>
                  <a:srgbClr val="0081C6"/>
                </a:solidFill>
                <a:latin typeface="Arial"/>
                <a:cs typeface="Arial"/>
              </a:rPr>
              <a:t> </a:t>
            </a:r>
            <a:r>
              <a:rPr sz="1350" spc="-5" dirty="0">
                <a:solidFill>
                  <a:srgbClr val="0081C6"/>
                </a:solidFill>
                <a:latin typeface="Arial"/>
                <a:cs typeface="Arial"/>
              </a:rPr>
              <a:t>Care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17" name="object 16"/>
          <p:cNvSpPr txBox="1"/>
          <p:nvPr/>
        </p:nvSpPr>
        <p:spPr>
          <a:xfrm>
            <a:off x="7174176" y="989206"/>
            <a:ext cx="993775" cy="59372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2100">
                <a:solidFill>
                  <a:srgbClr val="002D6A"/>
                </a:solidFill>
                <a:latin typeface="Arial"/>
                <a:cs typeface="Arial"/>
              </a:rPr>
              <a:t>Manage</a:t>
            </a:r>
            <a:endParaRPr sz="2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1350" spc="-5">
                <a:solidFill>
                  <a:srgbClr val="0081C6"/>
                </a:solidFill>
                <a:latin typeface="Arial"/>
                <a:cs typeface="Arial"/>
              </a:rPr>
              <a:t>Claim</a:t>
            </a:r>
            <a:endParaRPr sz="1350">
              <a:latin typeface="Arial"/>
              <a:cs typeface="Arial"/>
            </a:endParaRPr>
          </a:p>
        </p:txBody>
      </p:sp>
      <p:sp>
        <p:nvSpPr>
          <p:cNvPr id="20" name="object 19"/>
          <p:cNvSpPr/>
          <p:nvPr/>
        </p:nvSpPr>
        <p:spPr>
          <a:xfrm>
            <a:off x="3955846" y="1720443"/>
            <a:ext cx="1245692" cy="12212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0"/>
          <p:cNvSpPr/>
          <p:nvPr/>
        </p:nvSpPr>
        <p:spPr>
          <a:xfrm>
            <a:off x="496735" y="1686560"/>
            <a:ext cx="1933127" cy="11330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1"/>
          <p:cNvSpPr/>
          <p:nvPr/>
        </p:nvSpPr>
        <p:spPr>
          <a:xfrm>
            <a:off x="496735" y="1686560"/>
            <a:ext cx="1933575" cy="1133475"/>
          </a:xfrm>
          <a:custGeom>
            <a:avLst/>
            <a:gdLst/>
            <a:ahLst/>
            <a:cxnLst/>
            <a:rect l="l" t="t" r="r" b="b"/>
            <a:pathLst>
              <a:path w="1933575" h="1133475">
                <a:moveTo>
                  <a:pt x="0" y="1133043"/>
                </a:moveTo>
                <a:lnTo>
                  <a:pt x="1933130" y="1133043"/>
                </a:lnTo>
                <a:lnTo>
                  <a:pt x="1933130" y="0"/>
                </a:lnTo>
                <a:lnTo>
                  <a:pt x="0" y="0"/>
                </a:lnTo>
                <a:lnTo>
                  <a:pt x="0" y="1133043"/>
                </a:lnTo>
                <a:close/>
              </a:path>
            </a:pathLst>
          </a:custGeom>
          <a:ln w="739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2"/>
          <p:cNvSpPr/>
          <p:nvPr/>
        </p:nvSpPr>
        <p:spPr>
          <a:xfrm>
            <a:off x="6704355" y="1690458"/>
            <a:ext cx="1922475" cy="11291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3"/>
          <p:cNvSpPr/>
          <p:nvPr/>
        </p:nvSpPr>
        <p:spPr>
          <a:xfrm>
            <a:off x="6704355" y="1686560"/>
            <a:ext cx="1933575" cy="1133475"/>
          </a:xfrm>
          <a:custGeom>
            <a:avLst/>
            <a:gdLst/>
            <a:ahLst/>
            <a:cxnLst/>
            <a:rect l="l" t="t" r="r" b="b"/>
            <a:pathLst>
              <a:path w="1933575" h="1133475">
                <a:moveTo>
                  <a:pt x="0" y="1133043"/>
                </a:moveTo>
                <a:lnTo>
                  <a:pt x="1933130" y="1133043"/>
                </a:lnTo>
                <a:lnTo>
                  <a:pt x="1933130" y="0"/>
                </a:lnTo>
                <a:lnTo>
                  <a:pt x="0" y="0"/>
                </a:lnTo>
                <a:lnTo>
                  <a:pt x="0" y="1133043"/>
                </a:lnTo>
                <a:close/>
              </a:path>
            </a:pathLst>
          </a:custGeom>
          <a:ln w="739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9"/>
          <p:cNvSpPr/>
          <p:nvPr/>
        </p:nvSpPr>
        <p:spPr>
          <a:xfrm>
            <a:off x="7670923" y="2823298"/>
            <a:ext cx="0" cy="235585"/>
          </a:xfrm>
          <a:custGeom>
            <a:avLst/>
            <a:gdLst/>
            <a:ahLst/>
            <a:cxnLst/>
            <a:rect l="l" t="t" r="r" b="b"/>
            <a:pathLst>
              <a:path h="235585">
                <a:moveTo>
                  <a:pt x="0" y="0"/>
                </a:moveTo>
                <a:lnTo>
                  <a:pt x="0" y="235140"/>
                </a:lnTo>
              </a:path>
            </a:pathLst>
          </a:custGeom>
          <a:ln w="8928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30"/>
          <p:cNvSpPr/>
          <p:nvPr/>
        </p:nvSpPr>
        <p:spPr>
          <a:xfrm>
            <a:off x="1463296" y="2823298"/>
            <a:ext cx="0" cy="235585"/>
          </a:xfrm>
          <a:custGeom>
            <a:avLst/>
            <a:gdLst/>
            <a:ahLst/>
            <a:cxnLst/>
            <a:rect l="l" t="t" r="r" b="b"/>
            <a:pathLst>
              <a:path h="235585">
                <a:moveTo>
                  <a:pt x="0" y="0"/>
                </a:moveTo>
                <a:lnTo>
                  <a:pt x="0" y="235140"/>
                </a:lnTo>
              </a:path>
            </a:pathLst>
          </a:custGeom>
          <a:ln w="8928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31"/>
          <p:cNvSpPr/>
          <p:nvPr/>
        </p:nvSpPr>
        <p:spPr>
          <a:xfrm>
            <a:off x="3549575" y="3644621"/>
            <a:ext cx="0" cy="259079"/>
          </a:xfrm>
          <a:custGeom>
            <a:avLst/>
            <a:gdLst/>
            <a:ahLst/>
            <a:cxnLst/>
            <a:rect l="l" t="t" r="r" b="b"/>
            <a:pathLst>
              <a:path h="259079">
                <a:moveTo>
                  <a:pt x="0" y="0"/>
                </a:moveTo>
                <a:lnTo>
                  <a:pt x="0" y="258483"/>
                </a:lnTo>
              </a:path>
            </a:pathLst>
          </a:custGeom>
          <a:ln w="127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32"/>
          <p:cNvSpPr/>
          <p:nvPr/>
        </p:nvSpPr>
        <p:spPr>
          <a:xfrm>
            <a:off x="4575609" y="3644621"/>
            <a:ext cx="0" cy="259079"/>
          </a:xfrm>
          <a:custGeom>
            <a:avLst/>
            <a:gdLst/>
            <a:ahLst/>
            <a:cxnLst/>
            <a:rect l="l" t="t" r="r" b="b"/>
            <a:pathLst>
              <a:path h="259079">
                <a:moveTo>
                  <a:pt x="0" y="0"/>
                </a:moveTo>
                <a:lnTo>
                  <a:pt x="0" y="258483"/>
                </a:lnTo>
              </a:path>
            </a:pathLst>
          </a:custGeom>
          <a:ln w="127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33"/>
          <p:cNvSpPr/>
          <p:nvPr/>
        </p:nvSpPr>
        <p:spPr>
          <a:xfrm>
            <a:off x="5595282" y="3644621"/>
            <a:ext cx="0" cy="259079"/>
          </a:xfrm>
          <a:custGeom>
            <a:avLst/>
            <a:gdLst/>
            <a:ahLst/>
            <a:cxnLst/>
            <a:rect l="l" t="t" r="r" b="b"/>
            <a:pathLst>
              <a:path h="259079">
                <a:moveTo>
                  <a:pt x="0" y="0"/>
                </a:moveTo>
                <a:lnTo>
                  <a:pt x="0" y="258483"/>
                </a:lnTo>
              </a:path>
            </a:pathLst>
          </a:custGeom>
          <a:ln w="127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4"/>
          <p:cNvSpPr/>
          <p:nvPr/>
        </p:nvSpPr>
        <p:spPr>
          <a:xfrm>
            <a:off x="3549575" y="5066477"/>
            <a:ext cx="0" cy="259079"/>
          </a:xfrm>
          <a:custGeom>
            <a:avLst/>
            <a:gdLst/>
            <a:ahLst/>
            <a:cxnLst/>
            <a:rect l="l" t="t" r="r" b="b"/>
            <a:pathLst>
              <a:path h="259079">
                <a:moveTo>
                  <a:pt x="0" y="0"/>
                </a:moveTo>
                <a:lnTo>
                  <a:pt x="0" y="258483"/>
                </a:lnTo>
              </a:path>
            </a:pathLst>
          </a:custGeom>
          <a:ln w="127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5"/>
          <p:cNvSpPr/>
          <p:nvPr/>
        </p:nvSpPr>
        <p:spPr>
          <a:xfrm>
            <a:off x="3549575" y="4488792"/>
            <a:ext cx="0" cy="259079"/>
          </a:xfrm>
          <a:custGeom>
            <a:avLst/>
            <a:gdLst/>
            <a:ahLst/>
            <a:cxnLst/>
            <a:rect l="l" t="t" r="r" b="b"/>
            <a:pathLst>
              <a:path h="259079">
                <a:moveTo>
                  <a:pt x="0" y="0"/>
                </a:moveTo>
                <a:lnTo>
                  <a:pt x="0" y="258483"/>
                </a:lnTo>
              </a:path>
            </a:pathLst>
          </a:custGeom>
          <a:ln w="127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6"/>
          <p:cNvSpPr/>
          <p:nvPr/>
        </p:nvSpPr>
        <p:spPr>
          <a:xfrm>
            <a:off x="4575609" y="5066477"/>
            <a:ext cx="0" cy="259079"/>
          </a:xfrm>
          <a:custGeom>
            <a:avLst/>
            <a:gdLst/>
            <a:ahLst/>
            <a:cxnLst/>
            <a:rect l="l" t="t" r="r" b="b"/>
            <a:pathLst>
              <a:path h="259079">
                <a:moveTo>
                  <a:pt x="0" y="0"/>
                </a:moveTo>
                <a:lnTo>
                  <a:pt x="0" y="258483"/>
                </a:lnTo>
              </a:path>
            </a:pathLst>
          </a:custGeom>
          <a:ln w="127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7"/>
          <p:cNvSpPr/>
          <p:nvPr/>
        </p:nvSpPr>
        <p:spPr>
          <a:xfrm>
            <a:off x="4575609" y="4488792"/>
            <a:ext cx="0" cy="259079"/>
          </a:xfrm>
          <a:custGeom>
            <a:avLst/>
            <a:gdLst/>
            <a:ahLst/>
            <a:cxnLst/>
            <a:rect l="l" t="t" r="r" b="b"/>
            <a:pathLst>
              <a:path h="259079">
                <a:moveTo>
                  <a:pt x="0" y="0"/>
                </a:moveTo>
                <a:lnTo>
                  <a:pt x="0" y="258483"/>
                </a:lnTo>
              </a:path>
            </a:pathLst>
          </a:custGeom>
          <a:ln w="127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8"/>
          <p:cNvSpPr/>
          <p:nvPr/>
        </p:nvSpPr>
        <p:spPr>
          <a:xfrm>
            <a:off x="5595282" y="5066477"/>
            <a:ext cx="0" cy="259079"/>
          </a:xfrm>
          <a:custGeom>
            <a:avLst/>
            <a:gdLst/>
            <a:ahLst/>
            <a:cxnLst/>
            <a:rect l="l" t="t" r="r" b="b"/>
            <a:pathLst>
              <a:path h="259079">
                <a:moveTo>
                  <a:pt x="0" y="0"/>
                </a:moveTo>
                <a:lnTo>
                  <a:pt x="0" y="258483"/>
                </a:lnTo>
              </a:path>
            </a:pathLst>
          </a:custGeom>
          <a:ln w="127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9"/>
          <p:cNvSpPr/>
          <p:nvPr/>
        </p:nvSpPr>
        <p:spPr>
          <a:xfrm>
            <a:off x="5595282" y="4488792"/>
            <a:ext cx="0" cy="259079"/>
          </a:xfrm>
          <a:custGeom>
            <a:avLst/>
            <a:gdLst/>
            <a:ahLst/>
            <a:cxnLst/>
            <a:rect l="l" t="t" r="r" b="b"/>
            <a:pathLst>
              <a:path h="259079">
                <a:moveTo>
                  <a:pt x="0" y="0"/>
                </a:moveTo>
                <a:lnTo>
                  <a:pt x="0" y="258483"/>
                </a:lnTo>
              </a:path>
            </a:pathLst>
          </a:custGeom>
          <a:ln w="127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40"/>
          <p:cNvSpPr/>
          <p:nvPr/>
        </p:nvSpPr>
        <p:spPr>
          <a:xfrm>
            <a:off x="1090061" y="3648065"/>
            <a:ext cx="754380" cy="0"/>
          </a:xfrm>
          <a:custGeom>
            <a:avLst/>
            <a:gdLst/>
            <a:ahLst/>
            <a:cxnLst/>
            <a:rect l="l" t="t" r="r" b="b"/>
            <a:pathLst>
              <a:path w="754380">
                <a:moveTo>
                  <a:pt x="0" y="0"/>
                </a:moveTo>
                <a:lnTo>
                  <a:pt x="753770" y="0"/>
                </a:lnTo>
              </a:path>
            </a:pathLst>
          </a:custGeom>
          <a:ln w="127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41"/>
          <p:cNvSpPr/>
          <p:nvPr/>
        </p:nvSpPr>
        <p:spPr>
          <a:xfrm>
            <a:off x="1090061" y="4275375"/>
            <a:ext cx="754380" cy="0"/>
          </a:xfrm>
          <a:custGeom>
            <a:avLst/>
            <a:gdLst/>
            <a:ahLst/>
            <a:cxnLst/>
            <a:rect l="l" t="t" r="r" b="b"/>
            <a:pathLst>
              <a:path w="754380">
                <a:moveTo>
                  <a:pt x="0" y="0"/>
                </a:moveTo>
                <a:lnTo>
                  <a:pt x="753770" y="0"/>
                </a:lnTo>
              </a:path>
            </a:pathLst>
          </a:custGeom>
          <a:ln w="127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42"/>
          <p:cNvSpPr/>
          <p:nvPr/>
        </p:nvSpPr>
        <p:spPr>
          <a:xfrm>
            <a:off x="1090061" y="4803830"/>
            <a:ext cx="754380" cy="0"/>
          </a:xfrm>
          <a:custGeom>
            <a:avLst/>
            <a:gdLst/>
            <a:ahLst/>
            <a:cxnLst/>
            <a:rect l="l" t="t" r="r" b="b"/>
            <a:pathLst>
              <a:path w="754380">
                <a:moveTo>
                  <a:pt x="0" y="0"/>
                </a:moveTo>
                <a:lnTo>
                  <a:pt x="753770" y="0"/>
                </a:lnTo>
              </a:path>
            </a:pathLst>
          </a:custGeom>
          <a:ln w="127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43"/>
          <p:cNvSpPr/>
          <p:nvPr/>
        </p:nvSpPr>
        <p:spPr>
          <a:xfrm>
            <a:off x="1090061" y="5448520"/>
            <a:ext cx="754380" cy="0"/>
          </a:xfrm>
          <a:custGeom>
            <a:avLst/>
            <a:gdLst/>
            <a:ahLst/>
            <a:cxnLst/>
            <a:rect l="l" t="t" r="r" b="b"/>
            <a:pathLst>
              <a:path w="754380">
                <a:moveTo>
                  <a:pt x="0" y="0"/>
                </a:moveTo>
                <a:lnTo>
                  <a:pt x="753770" y="0"/>
                </a:lnTo>
              </a:path>
            </a:pathLst>
          </a:custGeom>
          <a:ln w="127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5"/>
          <p:cNvSpPr txBox="1"/>
          <p:nvPr/>
        </p:nvSpPr>
        <p:spPr>
          <a:xfrm>
            <a:off x="3614486" y="3459981"/>
            <a:ext cx="892544" cy="486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900"/>
              </a:lnSpc>
              <a:spcBef>
                <a:spcPts val="0"/>
              </a:spcBef>
            </a:pPr>
            <a:r>
              <a:rPr sz="700" b="1" spc="0" dirty="0">
                <a:solidFill>
                  <a:srgbClr val="002D6A"/>
                </a:solidFill>
                <a:latin typeface="Arial"/>
                <a:cs typeface="Arial"/>
              </a:rPr>
              <a:t>MyBlue Member</a:t>
            </a:r>
            <a:r>
              <a:rPr sz="700" b="1" spc="-40" dirty="0">
                <a:solidFill>
                  <a:srgbClr val="002D6A"/>
                </a:solidFill>
                <a:latin typeface="Arial"/>
                <a:cs typeface="Arial"/>
              </a:rPr>
              <a:t> </a:t>
            </a:r>
            <a:r>
              <a:rPr sz="700" b="1" spc="0" dirty="0" smtClean="0">
                <a:solidFill>
                  <a:srgbClr val="002D6A"/>
                </a:solidFill>
                <a:latin typeface="Arial"/>
                <a:cs typeface="Arial"/>
              </a:rPr>
              <a:t>App</a:t>
            </a:r>
            <a:endParaRPr lang="en-US" sz="700" b="1" spc="0" dirty="0" smtClean="0">
              <a:solidFill>
                <a:srgbClr val="002D6A"/>
              </a:solidFill>
              <a:latin typeface="Arial"/>
              <a:cs typeface="Arial"/>
            </a:endParaRPr>
          </a:p>
          <a:p>
            <a:pPr marL="12700" marR="5080" algn="ctr">
              <a:lnSpc>
                <a:spcPts val="900"/>
              </a:lnSpc>
              <a:spcBef>
                <a:spcPts val="100"/>
              </a:spcBef>
            </a:pPr>
            <a:r>
              <a:rPr sz="700" spc="0" dirty="0" smtClean="0">
                <a:solidFill>
                  <a:srgbClr val="002D6A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6D6E71"/>
                </a:solidFill>
                <a:latin typeface="Arial"/>
                <a:cs typeface="Arial"/>
              </a:rPr>
              <a:t>Instant</a:t>
            </a:r>
            <a:r>
              <a:rPr sz="700" spc="-25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6D6E71"/>
                </a:solidFill>
                <a:latin typeface="Arial"/>
                <a:cs typeface="Arial"/>
              </a:rPr>
              <a:t>access</a:t>
            </a:r>
            <a:r>
              <a:rPr lang="en-US" sz="700" dirty="0">
                <a:latin typeface="Arial"/>
                <a:cs typeface="Arial"/>
              </a:rPr>
              <a:t> </a:t>
            </a:r>
            <a:r>
              <a:rPr lang="en-US" sz="700" dirty="0" smtClean="0">
                <a:latin typeface="Arial"/>
                <a:cs typeface="Arial"/>
              </a:rPr>
              <a:t/>
            </a:r>
            <a:br>
              <a:rPr lang="en-US" sz="700" dirty="0" smtClean="0">
                <a:latin typeface="Arial"/>
                <a:cs typeface="Arial"/>
              </a:rPr>
            </a:br>
            <a:r>
              <a:rPr sz="700" dirty="0" smtClean="0">
                <a:solidFill>
                  <a:srgbClr val="6D6E71"/>
                </a:solidFill>
                <a:latin typeface="Arial"/>
                <a:cs typeface="Arial"/>
              </a:rPr>
              <a:t>to </a:t>
            </a:r>
            <a:r>
              <a:rPr sz="700" spc="0" dirty="0">
                <a:solidFill>
                  <a:srgbClr val="6D6E71"/>
                </a:solidFill>
                <a:latin typeface="Arial"/>
                <a:cs typeface="Arial"/>
              </a:rPr>
              <a:t>MyBlue </a:t>
            </a:r>
            <a:r>
              <a:rPr sz="700" dirty="0" smtClean="0">
                <a:solidFill>
                  <a:srgbClr val="6D6E71"/>
                </a:solidFill>
                <a:latin typeface="Arial"/>
                <a:cs typeface="Arial"/>
              </a:rPr>
              <a:t>via</a:t>
            </a:r>
            <a:r>
              <a:rPr lang="en-US" sz="700" dirty="0" smtClean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700" spc="0" dirty="0" smtClean="0">
                <a:solidFill>
                  <a:srgbClr val="6D6E71"/>
                </a:solidFill>
                <a:latin typeface="Arial"/>
                <a:cs typeface="Arial"/>
              </a:rPr>
              <a:t>smartphone </a:t>
            </a:r>
            <a:r>
              <a:rPr sz="700" dirty="0">
                <a:solidFill>
                  <a:srgbClr val="6D6E71"/>
                </a:solidFill>
                <a:latin typeface="Arial"/>
                <a:cs typeface="Arial"/>
              </a:rPr>
              <a:t>or</a:t>
            </a:r>
            <a:r>
              <a:rPr sz="700" spc="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6D6E71"/>
                </a:solidFill>
                <a:latin typeface="Arial"/>
                <a:cs typeface="Arial"/>
              </a:rPr>
              <a:t>tablet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41" name="object 46"/>
          <p:cNvSpPr txBox="1"/>
          <p:nvPr/>
        </p:nvSpPr>
        <p:spPr>
          <a:xfrm>
            <a:off x="2562920" y="4361058"/>
            <a:ext cx="954209" cy="3715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ts val="900"/>
              </a:lnSpc>
              <a:spcBef>
                <a:spcPts val="0"/>
              </a:spcBef>
            </a:pPr>
            <a:r>
              <a:rPr sz="700" b="1" spc="-20" dirty="0">
                <a:solidFill>
                  <a:srgbClr val="002D6A"/>
                </a:solidFill>
                <a:latin typeface="Arial"/>
                <a:cs typeface="Arial"/>
              </a:rPr>
              <a:t>Express Scripts</a:t>
            </a:r>
            <a:r>
              <a:rPr sz="700" b="1" spc="-20" baseline="34722" dirty="0">
                <a:solidFill>
                  <a:srgbClr val="002D6A"/>
                </a:solidFill>
                <a:latin typeface="Arial"/>
                <a:cs typeface="Arial"/>
              </a:rPr>
              <a:t>®´´ </a:t>
            </a:r>
            <a:r>
              <a:rPr sz="700" b="1" spc="-20" dirty="0" smtClean="0">
                <a:solidFill>
                  <a:srgbClr val="002D6A"/>
                </a:solidFill>
                <a:latin typeface="Arial"/>
                <a:cs typeface="Arial"/>
              </a:rPr>
              <a:t>App</a:t>
            </a:r>
            <a:endParaRPr lang="en-US" sz="700" b="1" spc="-20" dirty="0" smtClean="0">
              <a:solidFill>
                <a:srgbClr val="002D6A"/>
              </a:solidFill>
              <a:latin typeface="Arial"/>
              <a:cs typeface="Arial"/>
            </a:endParaRPr>
          </a:p>
          <a:p>
            <a:pPr marR="5080" algn="ctr">
              <a:lnSpc>
                <a:spcPct val="107100"/>
              </a:lnSpc>
              <a:spcBef>
                <a:spcPts val="100"/>
              </a:spcBef>
            </a:pPr>
            <a:r>
              <a:rPr sz="700" dirty="0" smtClean="0">
                <a:solidFill>
                  <a:srgbClr val="6D6E71"/>
                </a:solidFill>
                <a:latin typeface="Arial"/>
                <a:cs typeface="Arial"/>
              </a:rPr>
              <a:t>Mail </a:t>
            </a:r>
            <a:r>
              <a:rPr sz="700" spc="0" dirty="0">
                <a:solidFill>
                  <a:srgbClr val="6D6E71"/>
                </a:solidFill>
                <a:latin typeface="Arial"/>
                <a:cs typeface="Arial"/>
              </a:rPr>
              <a:t>service </a:t>
            </a:r>
            <a:r>
              <a:rPr lang="en-US" sz="700" spc="0" dirty="0" smtClean="0">
                <a:solidFill>
                  <a:srgbClr val="6D6E71"/>
                </a:solidFill>
                <a:latin typeface="Arial"/>
                <a:cs typeface="Arial"/>
              </a:rPr>
              <a:t/>
            </a:r>
            <a:br>
              <a:rPr lang="en-US" sz="700" spc="0" dirty="0" smtClean="0">
                <a:solidFill>
                  <a:srgbClr val="6D6E71"/>
                </a:solidFill>
                <a:latin typeface="Arial"/>
                <a:cs typeface="Arial"/>
              </a:rPr>
            </a:br>
            <a:r>
              <a:rPr sz="700" dirty="0" smtClean="0">
                <a:solidFill>
                  <a:srgbClr val="6D6E71"/>
                </a:solidFill>
                <a:latin typeface="Arial"/>
                <a:cs typeface="Arial"/>
              </a:rPr>
              <a:t>pharmacy</a:t>
            </a:r>
            <a:r>
              <a:rPr sz="700" spc="-25" dirty="0" smtClean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6D6E71"/>
                </a:solidFill>
                <a:latin typeface="Arial"/>
                <a:cs typeface="Arial"/>
              </a:rPr>
              <a:t>app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42" name="object 47"/>
          <p:cNvSpPr txBox="1"/>
          <p:nvPr/>
        </p:nvSpPr>
        <p:spPr>
          <a:xfrm>
            <a:off x="2604808" y="3459981"/>
            <a:ext cx="870432" cy="597087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ctr">
              <a:lnSpc>
                <a:spcPts val="900"/>
              </a:lnSpc>
              <a:spcBef>
                <a:spcPts val="0"/>
              </a:spcBef>
            </a:pPr>
            <a:r>
              <a:rPr sz="700" b="1" dirty="0">
                <a:solidFill>
                  <a:srgbClr val="002D6A"/>
                </a:solidFill>
                <a:latin typeface="Arial"/>
                <a:cs typeface="Arial"/>
              </a:rPr>
              <a:t>MyBlue</a:t>
            </a:r>
            <a:endParaRPr lang="en-US" sz="700" b="1" dirty="0">
              <a:solidFill>
                <a:srgbClr val="002D6A"/>
              </a:solidFill>
              <a:latin typeface="Arial"/>
              <a:cs typeface="Arial"/>
            </a:endParaRPr>
          </a:p>
          <a:p>
            <a:pPr marL="12700" marR="5080" algn="ctr">
              <a:lnSpc>
                <a:spcPts val="900"/>
              </a:lnSpc>
            </a:pPr>
            <a:r>
              <a:rPr sz="700" dirty="0" smtClean="0">
                <a:solidFill>
                  <a:srgbClr val="6D6E71"/>
                </a:solidFill>
                <a:latin typeface="Arial"/>
                <a:cs typeface="Arial"/>
              </a:rPr>
              <a:t>Online </a:t>
            </a:r>
            <a:r>
              <a:rPr sz="700" dirty="0">
                <a:solidFill>
                  <a:srgbClr val="6D6E71"/>
                </a:solidFill>
                <a:latin typeface="Arial"/>
                <a:cs typeface="Arial"/>
              </a:rPr>
              <a:t>member </a:t>
            </a:r>
            <a:r>
              <a:rPr sz="700" spc="0" dirty="0">
                <a:solidFill>
                  <a:srgbClr val="6D6E71"/>
                </a:solidFill>
                <a:latin typeface="Arial"/>
                <a:cs typeface="Arial"/>
              </a:rPr>
              <a:t>access </a:t>
            </a:r>
            <a:r>
              <a:rPr sz="700" dirty="0" smtClean="0">
                <a:solidFill>
                  <a:srgbClr val="6D6E71"/>
                </a:solidFill>
                <a:latin typeface="Arial"/>
                <a:cs typeface="Arial"/>
              </a:rPr>
              <a:t>to </a:t>
            </a:r>
            <a:r>
              <a:rPr sz="700" dirty="0">
                <a:solidFill>
                  <a:srgbClr val="6D6E71"/>
                </a:solidFill>
                <a:latin typeface="Arial"/>
                <a:cs typeface="Arial"/>
              </a:rPr>
              <a:t>health </a:t>
            </a:r>
            <a:r>
              <a:rPr lang="en-US" sz="700" dirty="0" smtClean="0">
                <a:solidFill>
                  <a:srgbClr val="6D6E71"/>
                </a:solidFill>
                <a:latin typeface="Arial"/>
                <a:cs typeface="Arial"/>
              </a:rPr>
              <a:t/>
            </a:r>
            <a:br>
              <a:rPr lang="en-US" sz="700" dirty="0" smtClean="0">
                <a:solidFill>
                  <a:srgbClr val="6D6E71"/>
                </a:solidFill>
                <a:latin typeface="Arial"/>
                <a:cs typeface="Arial"/>
              </a:rPr>
            </a:br>
            <a:r>
              <a:rPr sz="700" dirty="0" smtClean="0">
                <a:solidFill>
                  <a:srgbClr val="6D6E71"/>
                </a:solidFill>
                <a:latin typeface="Arial"/>
                <a:cs typeface="Arial"/>
              </a:rPr>
              <a:t>plan </a:t>
            </a:r>
            <a:r>
              <a:rPr sz="700" spc="-5" dirty="0">
                <a:solidFill>
                  <a:srgbClr val="6D6E71"/>
                </a:solidFill>
                <a:latin typeface="Arial"/>
                <a:cs typeface="Arial"/>
              </a:rPr>
              <a:t>info, </a:t>
            </a:r>
            <a:r>
              <a:rPr sz="700" dirty="0" smtClean="0">
                <a:solidFill>
                  <a:srgbClr val="6D6E71"/>
                </a:solidFill>
                <a:latin typeface="Arial"/>
                <a:cs typeface="Arial"/>
              </a:rPr>
              <a:t>claims</a:t>
            </a:r>
            <a:r>
              <a:rPr sz="700" dirty="0">
                <a:solidFill>
                  <a:srgbClr val="6D6E71"/>
                </a:solidFill>
                <a:latin typeface="Arial"/>
                <a:cs typeface="Arial"/>
              </a:rPr>
              <a:t>, </a:t>
            </a:r>
            <a:r>
              <a:rPr lang="en-US" sz="700" dirty="0" smtClean="0">
                <a:solidFill>
                  <a:srgbClr val="6D6E71"/>
                </a:solidFill>
                <a:latin typeface="Arial"/>
                <a:cs typeface="Arial"/>
              </a:rPr>
              <a:t/>
            </a:r>
            <a:br>
              <a:rPr lang="en-US" sz="700" dirty="0" smtClean="0">
                <a:solidFill>
                  <a:srgbClr val="6D6E71"/>
                </a:solidFill>
                <a:latin typeface="Arial"/>
                <a:cs typeface="Arial"/>
              </a:rPr>
            </a:br>
            <a:r>
              <a:rPr sz="700" dirty="0" smtClean="0">
                <a:solidFill>
                  <a:srgbClr val="6D6E71"/>
                </a:solidFill>
                <a:latin typeface="Arial"/>
                <a:cs typeface="Arial"/>
              </a:rPr>
              <a:t>and</a:t>
            </a:r>
            <a:r>
              <a:rPr sz="700" spc="-15" dirty="0" smtClean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6D6E71"/>
                </a:solidFill>
                <a:latin typeface="Arial"/>
                <a:cs typeface="Arial"/>
              </a:rPr>
              <a:t>more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43" name="object 48"/>
          <p:cNvSpPr txBox="1"/>
          <p:nvPr/>
        </p:nvSpPr>
        <p:spPr>
          <a:xfrm>
            <a:off x="3748656" y="4361058"/>
            <a:ext cx="624205" cy="3506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1270" algn="ctr">
              <a:lnSpc>
                <a:spcPts val="900"/>
              </a:lnSpc>
              <a:spcBef>
                <a:spcPts val="0"/>
              </a:spcBef>
            </a:pPr>
            <a:r>
              <a:rPr sz="700" b="1" spc="-5" dirty="0">
                <a:solidFill>
                  <a:srgbClr val="002D6A"/>
                </a:solidFill>
                <a:latin typeface="Arial"/>
                <a:cs typeface="Arial"/>
              </a:rPr>
              <a:t>Ovia</a:t>
            </a:r>
            <a:r>
              <a:rPr sz="700" b="1" spc="-7" baseline="34722" dirty="0">
                <a:solidFill>
                  <a:srgbClr val="002D6A"/>
                </a:solidFill>
                <a:latin typeface="Arial"/>
                <a:cs typeface="Arial"/>
              </a:rPr>
              <a:t>TM </a:t>
            </a:r>
            <a:endParaRPr lang="en-US" sz="700" b="1" spc="-7" baseline="34722" dirty="0" smtClean="0">
              <a:solidFill>
                <a:srgbClr val="002D6A"/>
              </a:solidFill>
              <a:latin typeface="Arial"/>
              <a:cs typeface="Arial"/>
            </a:endParaRPr>
          </a:p>
          <a:p>
            <a:pPr marR="5080" indent="1270" algn="ctr">
              <a:lnSpc>
                <a:spcPts val="900"/>
              </a:lnSpc>
              <a:spcBef>
                <a:spcPts val="0"/>
              </a:spcBef>
            </a:pPr>
            <a:r>
              <a:rPr sz="700" dirty="0" smtClean="0">
                <a:solidFill>
                  <a:srgbClr val="6D6E71"/>
                </a:solidFill>
                <a:latin typeface="Arial"/>
                <a:cs typeface="Arial"/>
              </a:rPr>
              <a:t>Pregnancy</a:t>
            </a:r>
            <a:r>
              <a:rPr sz="700" spc="-25" dirty="0" smtClean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6D6E71"/>
                </a:solidFill>
                <a:latin typeface="Arial"/>
                <a:cs typeface="Arial"/>
              </a:rPr>
              <a:t>and  </a:t>
            </a:r>
            <a:r>
              <a:rPr sz="700" spc="0" dirty="0">
                <a:solidFill>
                  <a:srgbClr val="6D6E71"/>
                </a:solidFill>
                <a:latin typeface="Arial"/>
                <a:cs typeface="Arial"/>
              </a:rPr>
              <a:t>fertility</a:t>
            </a:r>
            <a:r>
              <a:rPr sz="700" spc="-3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6D6E71"/>
                </a:solidFill>
                <a:latin typeface="Arial"/>
                <a:cs typeface="Arial"/>
              </a:rPr>
              <a:t>app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44" name="object 49"/>
          <p:cNvSpPr txBox="1"/>
          <p:nvPr/>
        </p:nvSpPr>
        <p:spPr>
          <a:xfrm>
            <a:off x="4626697" y="3459981"/>
            <a:ext cx="92265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ts val="900"/>
              </a:lnSpc>
              <a:spcBef>
                <a:spcPts val="0"/>
              </a:spcBef>
            </a:pPr>
            <a:r>
              <a:rPr sz="700" b="1" dirty="0">
                <a:solidFill>
                  <a:srgbClr val="002D6A"/>
                </a:solidFill>
                <a:latin typeface="Arial"/>
                <a:cs typeface="Arial"/>
              </a:rPr>
              <a:t>Find a Doctor &amp;  Estimate Costs  </a:t>
            </a:r>
            <a:r>
              <a:rPr sz="700" spc="-5" dirty="0">
                <a:solidFill>
                  <a:srgbClr val="6D6E71"/>
                </a:solidFill>
                <a:latin typeface="Arial"/>
                <a:cs typeface="Arial"/>
              </a:rPr>
              <a:t>Quickly search for  doctors </a:t>
            </a:r>
            <a:r>
              <a:rPr sz="700" dirty="0">
                <a:solidFill>
                  <a:srgbClr val="6D6E71"/>
                </a:solidFill>
                <a:latin typeface="Arial"/>
                <a:cs typeface="Arial"/>
              </a:rPr>
              <a:t>and get </a:t>
            </a:r>
            <a:r>
              <a:rPr sz="700" spc="0" dirty="0">
                <a:solidFill>
                  <a:srgbClr val="6D6E71"/>
                </a:solidFill>
                <a:latin typeface="Arial"/>
                <a:cs typeface="Arial"/>
              </a:rPr>
              <a:t>cost  </a:t>
            </a:r>
            <a:r>
              <a:rPr sz="700" dirty="0">
                <a:solidFill>
                  <a:srgbClr val="6D6E71"/>
                </a:solidFill>
                <a:latin typeface="Arial"/>
                <a:cs typeface="Arial"/>
              </a:rPr>
              <a:t>estimates for </a:t>
            </a:r>
            <a:r>
              <a:rPr sz="700" spc="0" dirty="0">
                <a:solidFill>
                  <a:srgbClr val="6D6E71"/>
                </a:solidFill>
                <a:latin typeface="Arial"/>
                <a:cs typeface="Arial"/>
              </a:rPr>
              <a:t>common  </a:t>
            </a:r>
            <a:r>
              <a:rPr sz="700" dirty="0">
                <a:solidFill>
                  <a:srgbClr val="6D6E71"/>
                </a:solidFill>
                <a:latin typeface="Arial"/>
                <a:cs typeface="Arial"/>
              </a:rPr>
              <a:t>procedures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45" name="object 50"/>
          <p:cNvSpPr txBox="1"/>
          <p:nvPr/>
        </p:nvSpPr>
        <p:spPr>
          <a:xfrm>
            <a:off x="4728297" y="4361058"/>
            <a:ext cx="719455" cy="3503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1270" algn="ctr">
              <a:lnSpc>
                <a:spcPts val="900"/>
              </a:lnSpc>
              <a:spcBef>
                <a:spcPts val="0"/>
              </a:spcBef>
            </a:pPr>
            <a:r>
              <a:rPr sz="700" b="1" spc="0" dirty="0">
                <a:solidFill>
                  <a:srgbClr val="002D6A"/>
                </a:solidFill>
                <a:latin typeface="Arial"/>
                <a:cs typeface="Arial"/>
              </a:rPr>
              <a:t>Care4Life</a:t>
            </a:r>
            <a:r>
              <a:rPr sz="600" b="1" spc="0" baseline="34722" dirty="0">
                <a:solidFill>
                  <a:srgbClr val="002D6A"/>
                </a:solidFill>
                <a:latin typeface="Arial"/>
                <a:cs typeface="Arial"/>
              </a:rPr>
              <a:t>SM</a:t>
            </a:r>
            <a:r>
              <a:rPr sz="600" spc="0" baseline="34722" dirty="0">
                <a:solidFill>
                  <a:srgbClr val="002D6A"/>
                </a:solidFill>
                <a:latin typeface="Arial"/>
                <a:cs typeface="Arial"/>
              </a:rPr>
              <a:t>  </a:t>
            </a:r>
            <a:r>
              <a:rPr sz="700" dirty="0">
                <a:solidFill>
                  <a:srgbClr val="6D6E71"/>
                </a:solidFill>
                <a:latin typeface="Arial"/>
                <a:cs typeface="Arial"/>
              </a:rPr>
              <a:t>Diabetes  management</a:t>
            </a:r>
            <a:r>
              <a:rPr sz="700" spc="-2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6D6E71"/>
                </a:solidFill>
                <a:latin typeface="Arial"/>
                <a:cs typeface="Arial"/>
              </a:rPr>
              <a:t>app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46" name="object 54"/>
          <p:cNvSpPr txBox="1"/>
          <p:nvPr/>
        </p:nvSpPr>
        <p:spPr>
          <a:xfrm>
            <a:off x="5703231" y="4361058"/>
            <a:ext cx="8375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1270" algn="ctr">
              <a:lnSpc>
                <a:spcPts val="900"/>
              </a:lnSpc>
              <a:spcBef>
                <a:spcPts val="0"/>
              </a:spcBef>
            </a:pPr>
            <a:r>
              <a:rPr sz="700" b="1" dirty="0">
                <a:solidFill>
                  <a:srgbClr val="002D6A"/>
                </a:solidFill>
                <a:latin typeface="Arial"/>
                <a:cs typeface="Arial"/>
              </a:rPr>
              <a:t>Care </a:t>
            </a:r>
            <a:r>
              <a:rPr sz="700" b="1" spc="0" dirty="0">
                <a:solidFill>
                  <a:srgbClr val="002D6A"/>
                </a:solidFill>
                <a:latin typeface="Arial"/>
                <a:cs typeface="Arial"/>
              </a:rPr>
              <a:t>Concierge  </a:t>
            </a:r>
            <a:r>
              <a:rPr sz="700" spc="-5" dirty="0">
                <a:solidFill>
                  <a:srgbClr val="6D6E71"/>
                </a:solidFill>
                <a:latin typeface="Arial"/>
                <a:cs typeface="Arial"/>
              </a:rPr>
              <a:t>Telephonic </a:t>
            </a:r>
            <a:r>
              <a:rPr sz="700" spc="0" dirty="0">
                <a:solidFill>
                  <a:srgbClr val="6D6E71"/>
                </a:solidFill>
                <a:latin typeface="Arial"/>
                <a:cs typeface="Arial"/>
              </a:rPr>
              <a:t>support  </a:t>
            </a:r>
            <a:r>
              <a:rPr sz="700" dirty="0">
                <a:solidFill>
                  <a:srgbClr val="6D6E71"/>
                </a:solidFill>
                <a:latin typeface="Arial"/>
                <a:cs typeface="Arial"/>
              </a:rPr>
              <a:t>and coaching </a:t>
            </a:r>
            <a:r>
              <a:rPr sz="700" spc="0" dirty="0">
                <a:solidFill>
                  <a:srgbClr val="6D6E71"/>
                </a:solidFill>
                <a:latin typeface="Arial"/>
                <a:cs typeface="Arial"/>
              </a:rPr>
              <a:t>from </a:t>
            </a:r>
            <a:r>
              <a:rPr lang="en-US" sz="700" spc="0" dirty="0" smtClean="0">
                <a:solidFill>
                  <a:srgbClr val="6D6E71"/>
                </a:solidFill>
                <a:latin typeface="Arial"/>
                <a:cs typeface="Arial"/>
              </a:rPr>
              <a:t/>
            </a:r>
            <a:br>
              <a:rPr lang="en-US" sz="700" spc="0" dirty="0" smtClean="0">
                <a:solidFill>
                  <a:srgbClr val="6D6E71"/>
                </a:solidFill>
                <a:latin typeface="Arial"/>
                <a:cs typeface="Arial"/>
              </a:rPr>
            </a:br>
            <a:r>
              <a:rPr sz="700" dirty="0" smtClean="0">
                <a:solidFill>
                  <a:srgbClr val="6D6E71"/>
                </a:solidFill>
                <a:latin typeface="Arial"/>
                <a:cs typeface="Arial"/>
              </a:rPr>
              <a:t>a  </a:t>
            </a:r>
            <a:r>
              <a:rPr sz="700" dirty="0">
                <a:solidFill>
                  <a:srgbClr val="6D6E71"/>
                </a:solidFill>
                <a:latin typeface="Arial"/>
                <a:cs typeface="Arial"/>
              </a:rPr>
              <a:t>registered</a:t>
            </a:r>
            <a:r>
              <a:rPr sz="700" spc="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6D6E71"/>
                </a:solidFill>
                <a:latin typeface="Arial"/>
                <a:cs typeface="Arial"/>
              </a:rPr>
              <a:t>nurse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47" name="object 55"/>
          <p:cNvSpPr txBox="1"/>
          <p:nvPr/>
        </p:nvSpPr>
        <p:spPr>
          <a:xfrm>
            <a:off x="5805148" y="4936134"/>
            <a:ext cx="6337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-635" algn="ctr">
              <a:lnSpc>
                <a:spcPts val="900"/>
              </a:lnSpc>
              <a:spcBef>
                <a:spcPts val="0"/>
              </a:spcBef>
            </a:pPr>
            <a:r>
              <a:rPr sz="700" b="1" spc="-5" dirty="0">
                <a:solidFill>
                  <a:srgbClr val="002D6A"/>
                </a:solidFill>
                <a:latin typeface="Arial"/>
                <a:cs typeface="Arial"/>
              </a:rPr>
              <a:t>Telehealth</a:t>
            </a:r>
            <a:r>
              <a:rPr sz="700" spc="-5" dirty="0">
                <a:solidFill>
                  <a:srgbClr val="002D6A"/>
                </a:solidFill>
                <a:latin typeface="Arial"/>
                <a:cs typeface="Arial"/>
              </a:rPr>
              <a:t>  </a:t>
            </a:r>
            <a:r>
              <a:rPr sz="700" dirty="0">
                <a:solidFill>
                  <a:srgbClr val="6D6E71"/>
                </a:solidFill>
                <a:latin typeface="Arial"/>
                <a:cs typeface="Arial"/>
              </a:rPr>
              <a:t>Convenient</a:t>
            </a:r>
            <a:r>
              <a:rPr sz="700" spc="-25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6D6E71"/>
                </a:solidFill>
                <a:latin typeface="Arial"/>
                <a:cs typeface="Arial"/>
              </a:rPr>
              <a:t>live  doctor </a:t>
            </a:r>
            <a:r>
              <a:rPr sz="700" spc="0" dirty="0">
                <a:solidFill>
                  <a:srgbClr val="6D6E71"/>
                </a:solidFill>
                <a:latin typeface="Arial"/>
                <a:cs typeface="Arial"/>
              </a:rPr>
              <a:t>video  </a:t>
            </a:r>
            <a:r>
              <a:rPr sz="700" dirty="0">
                <a:solidFill>
                  <a:srgbClr val="6D6E71"/>
                </a:solidFill>
                <a:latin typeface="Arial"/>
                <a:cs typeface="Arial"/>
              </a:rPr>
              <a:t>visit</a:t>
            </a:r>
            <a:r>
              <a:rPr sz="700" spc="-35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700" spc="0" dirty="0">
                <a:solidFill>
                  <a:srgbClr val="6D6E71"/>
                </a:solidFill>
                <a:latin typeface="Arial"/>
                <a:cs typeface="Arial"/>
              </a:rPr>
              <a:t>platform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48" name="object 14"/>
          <p:cNvSpPr txBox="1"/>
          <p:nvPr/>
        </p:nvSpPr>
        <p:spPr>
          <a:xfrm>
            <a:off x="792101" y="989206"/>
            <a:ext cx="1198743" cy="582211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37465" algn="ctr">
              <a:lnSpc>
                <a:spcPct val="100000"/>
              </a:lnSpc>
              <a:spcBef>
                <a:spcPts val="300"/>
              </a:spcBef>
            </a:pPr>
            <a:r>
              <a:rPr lang="en-US" sz="2100">
                <a:solidFill>
                  <a:srgbClr val="002D6A"/>
                </a:solidFill>
                <a:latin typeface="Arial"/>
                <a:cs typeface="Arial"/>
              </a:rPr>
              <a:t>Educate</a:t>
            </a:r>
            <a:endParaRPr sz="2100"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n-US" sz="1350">
                <a:solidFill>
                  <a:srgbClr val="0081C6"/>
                </a:solidFill>
                <a:latin typeface="Arial"/>
                <a:cs typeface="Arial"/>
              </a:rPr>
              <a:t>Decision </a:t>
            </a:r>
            <a:endParaRPr sz="1350">
              <a:latin typeface="Arial"/>
              <a:cs typeface="Arial"/>
            </a:endParaRPr>
          </a:p>
        </p:txBody>
      </p:sp>
      <p:sp>
        <p:nvSpPr>
          <p:cNvPr id="49" name="object 11"/>
          <p:cNvSpPr txBox="1"/>
          <p:nvPr/>
        </p:nvSpPr>
        <p:spPr>
          <a:xfrm>
            <a:off x="736190" y="3113324"/>
            <a:ext cx="1462123" cy="37933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6350" algn="ctr">
              <a:lnSpc>
                <a:spcPts val="9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700" b="1" spc="-10" dirty="0" err="1" smtClean="0">
                <a:solidFill>
                  <a:srgbClr val="002D6A"/>
                </a:solidFill>
                <a:latin typeface="Arial"/>
                <a:cs typeface="Arial"/>
              </a:rPr>
              <a:t>Benefits@Blue</a:t>
            </a:r>
            <a:endParaRPr lang="en-US" sz="700" b="1" dirty="0" smtClean="0">
              <a:latin typeface="Arial"/>
              <a:cs typeface="Arial"/>
            </a:endParaRPr>
          </a:p>
          <a:p>
            <a:pPr marL="6350" marR="76835" algn="ctr">
              <a:lnSpc>
                <a:spcPts val="900"/>
              </a:lnSpc>
            </a:pPr>
            <a:r>
              <a:rPr lang="en-US" sz="700" spc="-10" dirty="0" smtClean="0">
                <a:solidFill>
                  <a:srgbClr val="6D6E71"/>
                </a:solidFill>
                <a:latin typeface="Arial"/>
                <a:cs typeface="Arial"/>
              </a:rPr>
              <a:t>Customizable </a:t>
            </a:r>
            <a:r>
              <a:rPr lang="en-US" sz="700" spc="-10" dirty="0">
                <a:solidFill>
                  <a:srgbClr val="6D6E71"/>
                </a:solidFill>
                <a:latin typeface="Arial"/>
                <a:cs typeface="Arial"/>
              </a:rPr>
              <a:t>website featuring </a:t>
            </a:r>
            <a:r>
              <a:rPr lang="en-US" sz="700" spc="-10" dirty="0" smtClean="0">
                <a:solidFill>
                  <a:srgbClr val="6D6E71"/>
                </a:solidFill>
                <a:latin typeface="Arial"/>
                <a:cs typeface="Arial"/>
              </a:rPr>
              <a:t>your </a:t>
            </a:r>
            <a:r>
              <a:rPr lang="en-US" sz="700" spc="-10" dirty="0">
                <a:solidFill>
                  <a:srgbClr val="6D6E71"/>
                </a:solidFill>
                <a:latin typeface="Arial"/>
                <a:cs typeface="Arial"/>
              </a:rPr>
              <a:t>benefit </a:t>
            </a:r>
            <a:r>
              <a:rPr lang="en-US" sz="700" spc="-10" dirty="0" smtClean="0">
                <a:solidFill>
                  <a:srgbClr val="6D6E71"/>
                </a:solidFill>
                <a:latin typeface="Arial"/>
                <a:cs typeface="Arial"/>
              </a:rPr>
              <a:t>options</a:t>
            </a:r>
            <a:endParaRPr lang="en-US" sz="700" spc="-10" dirty="0">
              <a:solidFill>
                <a:srgbClr val="6D6E71"/>
              </a:solidFill>
              <a:latin typeface="Arial"/>
              <a:cs typeface="Arial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703336" y="3059173"/>
            <a:ext cx="186942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sz="700" b="1" spc="-5" dirty="0">
                <a:solidFill>
                  <a:srgbClr val="002D6A"/>
                </a:solidFill>
                <a:latin typeface="Arial"/>
                <a:cs typeface="Arial"/>
              </a:rPr>
              <a:t>ID</a:t>
            </a:r>
            <a:r>
              <a:rPr lang="en-US" sz="700" b="1" spc="-114" dirty="0">
                <a:solidFill>
                  <a:srgbClr val="002D6A"/>
                </a:solidFill>
                <a:latin typeface="Arial"/>
                <a:cs typeface="Arial"/>
              </a:rPr>
              <a:t> </a:t>
            </a:r>
            <a:r>
              <a:rPr lang="en-US" sz="700" b="1" spc="-10" dirty="0" smtClean="0">
                <a:solidFill>
                  <a:srgbClr val="002D6A"/>
                </a:solidFill>
                <a:latin typeface="Arial"/>
                <a:cs typeface="Arial"/>
              </a:rPr>
              <a:t>Card</a:t>
            </a:r>
            <a:endParaRPr lang="en-US" sz="700" b="1" dirty="0" smtClean="0">
              <a:solidFill>
                <a:srgbClr val="6D6E71"/>
              </a:solidFill>
              <a:latin typeface="Arial"/>
              <a:cs typeface="Arial"/>
            </a:endParaRPr>
          </a:p>
          <a:p>
            <a:pPr algn="ctr">
              <a:lnSpc>
                <a:spcPts val="900"/>
              </a:lnSpc>
            </a:pPr>
            <a:r>
              <a:rPr lang="en-US" sz="700" dirty="0">
                <a:solidFill>
                  <a:srgbClr val="6D6E71"/>
                </a:solidFill>
                <a:latin typeface="Arial"/>
                <a:cs typeface="Arial"/>
              </a:rPr>
              <a:t>M</a:t>
            </a:r>
            <a:r>
              <a:rPr lang="en-US" sz="700" dirty="0" smtClean="0">
                <a:solidFill>
                  <a:srgbClr val="6D6E71"/>
                </a:solidFill>
                <a:latin typeface="Arial"/>
                <a:cs typeface="Arial"/>
              </a:rPr>
              <a:t>ember </a:t>
            </a:r>
            <a:r>
              <a:rPr lang="en-US" sz="700" dirty="0">
                <a:solidFill>
                  <a:srgbClr val="6D6E71"/>
                </a:solidFill>
                <a:latin typeface="Arial"/>
                <a:cs typeface="Arial"/>
              </a:rPr>
              <a:t>ID number and copay </a:t>
            </a:r>
            <a:r>
              <a:rPr lang="en-US" sz="700" dirty="0" smtClean="0">
                <a:solidFill>
                  <a:srgbClr val="6D6E71"/>
                </a:solidFill>
                <a:latin typeface="Arial"/>
                <a:cs typeface="Arial"/>
              </a:rPr>
              <a:t>information</a:t>
            </a:r>
            <a:endParaRPr lang="en-US" sz="700" dirty="0">
              <a:solidFill>
                <a:srgbClr val="6D6E71"/>
              </a:solidFill>
              <a:latin typeface="Arial"/>
              <a:cs typeface="Arial"/>
            </a:endParaRPr>
          </a:p>
        </p:txBody>
      </p:sp>
      <p:sp>
        <p:nvSpPr>
          <p:cNvPr id="51" name="object 55"/>
          <p:cNvSpPr txBox="1"/>
          <p:nvPr/>
        </p:nvSpPr>
        <p:spPr>
          <a:xfrm>
            <a:off x="2617613" y="4936134"/>
            <a:ext cx="844823" cy="3506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-635" algn="ctr">
              <a:lnSpc>
                <a:spcPts val="900"/>
              </a:lnSpc>
              <a:spcBef>
                <a:spcPts val="0"/>
              </a:spcBef>
            </a:pPr>
            <a:r>
              <a:rPr lang="en-US" sz="700" b="1" spc="-5" dirty="0" err="1">
                <a:solidFill>
                  <a:srgbClr val="002D6A"/>
                </a:solidFill>
                <a:latin typeface="Arial"/>
                <a:cs typeface="Arial"/>
              </a:rPr>
              <a:t>ahealthyme</a:t>
            </a:r>
            <a:endParaRPr lang="en-US" sz="700" b="1" spc="-5" dirty="0" smtClean="0">
              <a:solidFill>
                <a:srgbClr val="002D6A"/>
              </a:solidFill>
              <a:latin typeface="Arial"/>
              <a:cs typeface="Arial"/>
            </a:endParaRPr>
          </a:p>
          <a:p>
            <a:pPr marR="5080" indent="-635" algn="ctr">
              <a:lnSpc>
                <a:spcPts val="900"/>
              </a:lnSpc>
              <a:spcBef>
                <a:spcPts val="0"/>
              </a:spcBef>
            </a:pPr>
            <a:r>
              <a:rPr lang="en-US" sz="700" dirty="0">
                <a:solidFill>
                  <a:srgbClr val="6D6E71"/>
                </a:solidFill>
                <a:latin typeface="Arial"/>
                <a:cs typeface="Arial"/>
              </a:rPr>
              <a:t>Personalized </a:t>
            </a:r>
            <a:r>
              <a:rPr lang="en-US" sz="700" dirty="0" smtClean="0">
                <a:solidFill>
                  <a:srgbClr val="6D6E71"/>
                </a:solidFill>
                <a:latin typeface="Arial"/>
                <a:cs typeface="Arial"/>
              </a:rPr>
              <a:t>digital</a:t>
            </a:r>
            <a:br>
              <a:rPr lang="en-US" sz="700" dirty="0" smtClean="0">
                <a:solidFill>
                  <a:srgbClr val="6D6E71"/>
                </a:solidFill>
                <a:latin typeface="Arial"/>
                <a:cs typeface="Arial"/>
              </a:rPr>
            </a:br>
            <a:r>
              <a:rPr lang="en-US" sz="700" dirty="0">
                <a:solidFill>
                  <a:srgbClr val="6D6E71"/>
                </a:solidFill>
                <a:latin typeface="Arial"/>
                <a:cs typeface="Arial"/>
              </a:rPr>
              <a:t> well-being</a:t>
            </a:r>
            <a:r>
              <a:rPr lang="en-US" sz="700" spc="1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lang="en-US" sz="700" dirty="0">
                <a:solidFill>
                  <a:srgbClr val="6D6E71"/>
                </a:solidFill>
                <a:latin typeface="Arial"/>
                <a:cs typeface="Arial"/>
              </a:rPr>
              <a:t>hub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52" name="object 55"/>
          <p:cNvSpPr txBox="1"/>
          <p:nvPr/>
        </p:nvSpPr>
        <p:spPr>
          <a:xfrm>
            <a:off x="3638347" y="4936134"/>
            <a:ext cx="844823" cy="466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-635" algn="ctr">
              <a:lnSpc>
                <a:spcPts val="900"/>
              </a:lnSpc>
              <a:spcBef>
                <a:spcPts val="0"/>
              </a:spcBef>
            </a:pPr>
            <a:r>
              <a:rPr lang="en-US" sz="700" b="1" spc="-5" dirty="0">
                <a:solidFill>
                  <a:srgbClr val="002D6A"/>
                </a:solidFill>
                <a:latin typeface="Arial"/>
                <a:cs typeface="Arial"/>
              </a:rPr>
              <a:t>Blue Care</a:t>
            </a:r>
            <a:r>
              <a:rPr lang="en-US" sz="700" b="1" spc="-5" baseline="30000" dirty="0">
                <a:solidFill>
                  <a:srgbClr val="002D6A"/>
                </a:solidFill>
                <a:latin typeface="Arial"/>
                <a:cs typeface="Arial"/>
              </a:rPr>
              <a:t>®</a:t>
            </a:r>
            <a:r>
              <a:rPr lang="en-US" sz="700" b="1" spc="-5" dirty="0">
                <a:solidFill>
                  <a:srgbClr val="002D6A"/>
                </a:solidFill>
                <a:latin typeface="Arial"/>
                <a:cs typeface="Arial"/>
              </a:rPr>
              <a:t> Line</a:t>
            </a:r>
            <a:endParaRPr lang="en-US" sz="700" b="1" spc="-5" dirty="0" smtClean="0">
              <a:solidFill>
                <a:srgbClr val="002D6A"/>
              </a:solidFill>
              <a:latin typeface="Arial"/>
              <a:cs typeface="Arial"/>
            </a:endParaRPr>
          </a:p>
          <a:p>
            <a:pPr marR="5080" indent="-635" algn="ctr">
              <a:lnSpc>
                <a:spcPts val="900"/>
              </a:lnSpc>
              <a:spcBef>
                <a:spcPts val="0"/>
              </a:spcBef>
            </a:pPr>
            <a:r>
              <a:rPr lang="en-US" sz="700" dirty="0">
                <a:solidFill>
                  <a:srgbClr val="6D6E71"/>
                </a:solidFill>
                <a:latin typeface="Arial"/>
                <a:cs typeface="Arial"/>
              </a:rPr>
              <a:t>Speak with a registered nurse by calling a toll-free line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53" name="object 55"/>
          <p:cNvSpPr txBox="1"/>
          <p:nvPr/>
        </p:nvSpPr>
        <p:spPr>
          <a:xfrm>
            <a:off x="4665613" y="4936134"/>
            <a:ext cx="844823" cy="5815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-635" algn="ctr">
              <a:lnSpc>
                <a:spcPts val="900"/>
              </a:lnSpc>
              <a:spcBef>
                <a:spcPts val="0"/>
              </a:spcBef>
            </a:pPr>
            <a:r>
              <a:rPr lang="fi-FI" sz="700" b="1" spc="-5" dirty="0">
                <a:solidFill>
                  <a:srgbClr val="002D6A"/>
                </a:solidFill>
                <a:latin typeface="Arial"/>
                <a:cs typeface="Arial"/>
              </a:rPr>
              <a:t>Blue365</a:t>
            </a:r>
            <a:r>
              <a:rPr lang="fi-FI" sz="700" b="1" spc="-5" baseline="30000" dirty="0">
                <a:solidFill>
                  <a:srgbClr val="002D6A"/>
                </a:solidFill>
                <a:latin typeface="Arial"/>
                <a:cs typeface="Arial"/>
              </a:rPr>
              <a:t>®</a:t>
            </a:r>
            <a:endParaRPr lang="en-US" sz="700" b="1" spc="-5" baseline="30000" dirty="0" smtClean="0">
              <a:solidFill>
                <a:srgbClr val="002D6A"/>
              </a:solidFill>
              <a:latin typeface="Arial"/>
              <a:cs typeface="Arial"/>
            </a:endParaRPr>
          </a:p>
          <a:p>
            <a:pPr marR="5080" indent="-635" algn="ctr">
              <a:lnSpc>
                <a:spcPts val="900"/>
              </a:lnSpc>
              <a:spcBef>
                <a:spcPts val="0"/>
              </a:spcBef>
            </a:pPr>
            <a:r>
              <a:rPr lang="en-US" sz="700" dirty="0">
                <a:solidFill>
                  <a:srgbClr val="6D6E71"/>
                </a:solidFill>
                <a:latin typeface="Arial"/>
                <a:cs typeface="Arial"/>
              </a:rPr>
              <a:t>Exclusive member health &amp; </a:t>
            </a:r>
            <a:r>
              <a:rPr lang="en-US" sz="700" dirty="0" smtClean="0">
                <a:solidFill>
                  <a:srgbClr val="6D6E71"/>
                </a:solidFill>
                <a:latin typeface="Arial"/>
                <a:cs typeface="Arial"/>
              </a:rPr>
              <a:t>wellness savings </a:t>
            </a:r>
            <a:r>
              <a:rPr lang="en-US" sz="700" dirty="0">
                <a:solidFill>
                  <a:srgbClr val="6D6E71"/>
                </a:solidFill>
                <a:latin typeface="Arial"/>
                <a:cs typeface="Arial"/>
              </a:rPr>
              <a:t>and discounts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55" name="object 40"/>
          <p:cNvSpPr/>
          <p:nvPr/>
        </p:nvSpPr>
        <p:spPr>
          <a:xfrm>
            <a:off x="7299467" y="3815581"/>
            <a:ext cx="754380" cy="0"/>
          </a:xfrm>
          <a:custGeom>
            <a:avLst/>
            <a:gdLst/>
            <a:ahLst/>
            <a:cxnLst/>
            <a:rect l="l" t="t" r="r" b="b"/>
            <a:pathLst>
              <a:path w="754380">
                <a:moveTo>
                  <a:pt x="0" y="0"/>
                </a:moveTo>
                <a:lnTo>
                  <a:pt x="753770" y="0"/>
                </a:lnTo>
              </a:path>
            </a:pathLst>
          </a:custGeom>
          <a:ln w="127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12"/>
          <p:cNvSpPr txBox="1"/>
          <p:nvPr/>
        </p:nvSpPr>
        <p:spPr>
          <a:xfrm>
            <a:off x="6958076" y="3183663"/>
            <a:ext cx="1437162" cy="4873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ts val="900"/>
              </a:lnSpc>
              <a:spcBef>
                <a:spcPts val="100"/>
              </a:spcBef>
            </a:pPr>
            <a:r>
              <a:rPr lang="en-US" sz="700" b="1" spc="-10" dirty="0" err="1">
                <a:solidFill>
                  <a:srgbClr val="002D6A"/>
                </a:solidFill>
                <a:latin typeface="Arial"/>
                <a:cs typeface="Arial"/>
              </a:rPr>
              <a:t>HealthEquity</a:t>
            </a:r>
            <a:r>
              <a:rPr lang="en-US" sz="700" b="1" spc="-10" dirty="0">
                <a:solidFill>
                  <a:srgbClr val="002D6A"/>
                </a:solidFill>
                <a:latin typeface="Arial"/>
                <a:cs typeface="Arial"/>
              </a:rPr>
              <a:t> </a:t>
            </a:r>
            <a:r>
              <a:rPr lang="en-US" sz="700" b="1" spc="-10" dirty="0" smtClean="0">
                <a:solidFill>
                  <a:srgbClr val="002D6A"/>
                </a:solidFill>
                <a:latin typeface="Arial"/>
                <a:cs typeface="Arial"/>
              </a:rPr>
              <a:t>SSO</a:t>
            </a:r>
          </a:p>
          <a:p>
            <a:pPr marL="12700" marR="5080" indent="-635" algn="ctr">
              <a:lnSpc>
                <a:spcPts val="900"/>
              </a:lnSpc>
              <a:spcBef>
                <a:spcPts val="100"/>
              </a:spcBef>
            </a:pPr>
            <a:r>
              <a:rPr lang="en-US" sz="700" spc="-10" dirty="0">
                <a:solidFill>
                  <a:srgbClr val="6D6E71"/>
                </a:solidFill>
                <a:latin typeface="Arial"/>
                <a:cs typeface="Arial"/>
              </a:rPr>
              <a:t>HSA, HRA, FSA, and other </a:t>
            </a:r>
            <a:r>
              <a:rPr lang="en-US" sz="700" spc="-10" dirty="0" smtClean="0">
                <a:solidFill>
                  <a:srgbClr val="6D6E71"/>
                </a:solidFill>
                <a:latin typeface="Arial"/>
                <a:cs typeface="Arial"/>
              </a:rPr>
              <a:t>financial </a:t>
            </a:r>
            <a:r>
              <a:rPr lang="en-US" sz="700" spc="-10" dirty="0">
                <a:solidFill>
                  <a:srgbClr val="6D6E71"/>
                </a:solidFill>
                <a:latin typeface="Arial"/>
                <a:cs typeface="Arial"/>
              </a:rPr>
              <a:t>accounts to manage out-of-pocket medical costs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57" name="object 11"/>
          <p:cNvSpPr txBox="1"/>
          <p:nvPr/>
        </p:nvSpPr>
        <p:spPr>
          <a:xfrm>
            <a:off x="5618079" y="3466164"/>
            <a:ext cx="1007868" cy="474104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6350" algn="ctr">
              <a:lnSpc>
                <a:spcPts val="900"/>
              </a:lnSpc>
              <a:spcBef>
                <a:spcPts val="160"/>
              </a:spcBef>
            </a:pPr>
            <a:r>
              <a:rPr lang="en-US" sz="700" b="1" dirty="0">
                <a:solidFill>
                  <a:srgbClr val="002D6A"/>
                </a:solidFill>
                <a:latin typeface="Arial"/>
                <a:cs typeface="Arial"/>
              </a:rPr>
              <a:t>Message Wire</a:t>
            </a:r>
            <a:endParaRPr sz="700" b="1" dirty="0">
              <a:solidFill>
                <a:srgbClr val="002D6A"/>
              </a:solidFill>
              <a:latin typeface="Arial"/>
              <a:cs typeface="Arial"/>
            </a:endParaRPr>
          </a:p>
          <a:p>
            <a:pPr marL="6350" marR="76835" algn="ctr">
              <a:lnSpc>
                <a:spcPts val="900"/>
              </a:lnSpc>
            </a:pPr>
            <a:r>
              <a:rPr lang="en-US" sz="700" spc="-10" dirty="0">
                <a:solidFill>
                  <a:srgbClr val="6D6E71"/>
                </a:solidFill>
                <a:latin typeface="Arial"/>
                <a:cs typeface="Arial"/>
              </a:rPr>
              <a:t>Text message channel</a:t>
            </a:r>
          </a:p>
          <a:p>
            <a:pPr marL="6350" marR="76835" algn="ctr">
              <a:lnSpc>
                <a:spcPts val="900"/>
              </a:lnSpc>
            </a:pPr>
            <a:r>
              <a:rPr lang="en-US" sz="700" spc="-10" dirty="0">
                <a:solidFill>
                  <a:srgbClr val="6D6E71"/>
                </a:solidFill>
                <a:latin typeface="Arial"/>
                <a:cs typeface="Arial"/>
              </a:rPr>
              <a:t>to connect </a:t>
            </a:r>
            <a:r>
              <a:rPr lang="en-US" sz="700" spc="-10" dirty="0" smtClean="0">
                <a:solidFill>
                  <a:srgbClr val="6D6E71"/>
                </a:solidFill>
                <a:latin typeface="Arial"/>
                <a:cs typeface="Arial"/>
              </a:rPr>
              <a:t>you</a:t>
            </a:r>
            <a:r>
              <a:rPr lang="en-US" sz="700" spc="-10" dirty="0">
                <a:solidFill>
                  <a:srgbClr val="6D6E71"/>
                </a:solidFill>
                <a:latin typeface="Arial"/>
                <a:cs typeface="Arial"/>
              </a:rPr>
              <a:t/>
            </a:r>
            <a:br>
              <a:rPr lang="en-US" sz="700" spc="-10" dirty="0">
                <a:solidFill>
                  <a:srgbClr val="6D6E71"/>
                </a:solidFill>
                <a:latin typeface="Arial"/>
                <a:cs typeface="Arial"/>
              </a:rPr>
            </a:br>
            <a:r>
              <a:rPr lang="en-US" sz="700" spc="-10" dirty="0" smtClean="0">
                <a:solidFill>
                  <a:srgbClr val="6D6E71"/>
                </a:solidFill>
                <a:latin typeface="Arial"/>
                <a:cs typeface="Arial"/>
              </a:rPr>
              <a:t>to </a:t>
            </a:r>
            <a:r>
              <a:rPr lang="en-US" sz="700" spc="-10" dirty="0">
                <a:solidFill>
                  <a:srgbClr val="6D6E71"/>
                </a:solidFill>
                <a:latin typeface="Arial"/>
                <a:cs typeface="Arial"/>
              </a:rPr>
              <a:t>relevant content</a:t>
            </a:r>
          </a:p>
        </p:txBody>
      </p:sp>
      <p:sp>
        <p:nvSpPr>
          <p:cNvPr id="58" name="object 11"/>
          <p:cNvSpPr txBox="1"/>
          <p:nvPr/>
        </p:nvSpPr>
        <p:spPr>
          <a:xfrm>
            <a:off x="6998012" y="4750566"/>
            <a:ext cx="1357290" cy="39241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6350" algn="ctr">
              <a:lnSpc>
                <a:spcPts val="900"/>
              </a:lnSpc>
              <a:spcBef>
                <a:spcPts val="160"/>
              </a:spcBef>
            </a:pPr>
            <a:r>
              <a:rPr lang="en-US" sz="700" b="1" spc="-10" dirty="0" err="1">
                <a:solidFill>
                  <a:srgbClr val="002D6A"/>
                </a:solidFill>
                <a:latin typeface="Arial"/>
                <a:cs typeface="Arial"/>
              </a:rPr>
              <a:t>HealthEquity</a:t>
            </a:r>
            <a:r>
              <a:rPr lang="en-US" sz="700" b="1" spc="-10" dirty="0">
                <a:solidFill>
                  <a:srgbClr val="002D6A"/>
                </a:solidFill>
                <a:latin typeface="Arial"/>
                <a:cs typeface="Arial"/>
              </a:rPr>
              <a:t> </a:t>
            </a:r>
            <a:r>
              <a:rPr lang="en-US" sz="700" b="1" spc="-10" dirty="0" smtClean="0">
                <a:solidFill>
                  <a:srgbClr val="002D6A"/>
                </a:solidFill>
                <a:latin typeface="Arial"/>
                <a:cs typeface="Arial"/>
              </a:rPr>
              <a:t>App</a:t>
            </a:r>
          </a:p>
          <a:p>
            <a:pPr marL="6350" algn="ctr">
              <a:lnSpc>
                <a:spcPts val="900"/>
              </a:lnSpc>
              <a:spcBef>
                <a:spcPts val="160"/>
              </a:spcBef>
            </a:pPr>
            <a:r>
              <a:rPr lang="en-US" sz="700" spc="-10" dirty="0">
                <a:solidFill>
                  <a:srgbClr val="6D6E71"/>
                </a:solidFill>
                <a:latin typeface="Arial"/>
                <a:cs typeface="Arial"/>
              </a:rPr>
              <a:t>Manage health </a:t>
            </a:r>
            <a:r>
              <a:rPr lang="en-US" sz="700" spc="-10" dirty="0" smtClean="0">
                <a:solidFill>
                  <a:srgbClr val="6D6E71"/>
                </a:solidFill>
                <a:latin typeface="Arial"/>
                <a:cs typeface="Arial"/>
              </a:rPr>
              <a:t>financial </a:t>
            </a:r>
            <a:r>
              <a:rPr lang="en-US" sz="700" spc="-10" dirty="0">
                <a:solidFill>
                  <a:srgbClr val="6D6E71"/>
                </a:solidFill>
                <a:latin typeface="Arial"/>
                <a:cs typeface="Arial"/>
              </a:rPr>
              <a:t>accounts via smartphone or tablet</a:t>
            </a:r>
          </a:p>
        </p:txBody>
      </p:sp>
      <p:sp>
        <p:nvSpPr>
          <p:cNvPr id="59" name="object 11"/>
          <p:cNvSpPr txBox="1"/>
          <p:nvPr/>
        </p:nvSpPr>
        <p:spPr>
          <a:xfrm>
            <a:off x="6998012" y="5439376"/>
            <a:ext cx="1357290" cy="474104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6350" algn="ctr">
              <a:lnSpc>
                <a:spcPts val="900"/>
              </a:lnSpc>
              <a:spcBef>
                <a:spcPts val="160"/>
              </a:spcBef>
            </a:pPr>
            <a:r>
              <a:rPr lang="en-US" sz="700" b="1" spc="-10" dirty="0">
                <a:solidFill>
                  <a:srgbClr val="002D6A"/>
                </a:solidFill>
                <a:latin typeface="Arial"/>
                <a:cs typeface="Arial"/>
              </a:rPr>
              <a:t>Accumulator </a:t>
            </a:r>
            <a:endParaRPr sz="700" b="1" dirty="0">
              <a:latin typeface="Arial"/>
              <a:cs typeface="Arial"/>
            </a:endParaRPr>
          </a:p>
          <a:p>
            <a:pPr marL="6350" marR="76835" algn="ctr">
              <a:lnSpc>
                <a:spcPts val="900"/>
              </a:lnSpc>
            </a:pPr>
            <a:r>
              <a:rPr lang="en-US" sz="700" spc="-10" dirty="0">
                <a:solidFill>
                  <a:srgbClr val="6D6E71"/>
                </a:solidFill>
                <a:latin typeface="Arial"/>
                <a:cs typeface="Arial"/>
              </a:rPr>
              <a:t>Shows you where you are against your deductible and </a:t>
            </a:r>
            <a:r>
              <a:rPr lang="en-US" sz="700" spc="-10" dirty="0" smtClean="0">
                <a:solidFill>
                  <a:srgbClr val="6D6E71"/>
                </a:solidFill>
                <a:latin typeface="Arial"/>
                <a:cs typeface="Arial"/>
              </a:rPr>
              <a:t/>
            </a:r>
            <a:br>
              <a:rPr lang="en-US" sz="700" spc="-10" dirty="0" smtClean="0">
                <a:solidFill>
                  <a:srgbClr val="6D6E71"/>
                </a:solidFill>
                <a:latin typeface="Arial"/>
                <a:cs typeface="Arial"/>
              </a:rPr>
            </a:br>
            <a:r>
              <a:rPr lang="en-US" sz="700" spc="-10" dirty="0" smtClean="0">
                <a:solidFill>
                  <a:srgbClr val="6D6E71"/>
                </a:solidFill>
                <a:latin typeface="Arial"/>
                <a:cs typeface="Arial"/>
              </a:rPr>
              <a:t>out-of-pocket </a:t>
            </a:r>
            <a:r>
              <a:rPr lang="en-US" sz="700" spc="-10" dirty="0">
                <a:solidFill>
                  <a:srgbClr val="6D6E71"/>
                </a:solidFill>
                <a:latin typeface="Arial"/>
                <a:cs typeface="Arial"/>
              </a:rPr>
              <a:t>maximum</a:t>
            </a:r>
          </a:p>
        </p:txBody>
      </p:sp>
      <p:sp>
        <p:nvSpPr>
          <p:cNvPr id="60" name="object 12"/>
          <p:cNvSpPr txBox="1"/>
          <p:nvPr/>
        </p:nvSpPr>
        <p:spPr>
          <a:xfrm>
            <a:off x="6958076" y="3967371"/>
            <a:ext cx="1437162" cy="486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ts val="900"/>
              </a:lnSpc>
              <a:spcBef>
                <a:spcPts val="100"/>
              </a:spcBef>
            </a:pPr>
            <a:r>
              <a:rPr lang="en-US" sz="700" b="1" spc="-10" dirty="0">
                <a:solidFill>
                  <a:srgbClr val="002D6A"/>
                </a:solidFill>
                <a:latin typeface="Arial"/>
                <a:cs typeface="Arial"/>
              </a:rPr>
              <a:t>Digital Summary of </a:t>
            </a:r>
            <a:r>
              <a:rPr lang="en-US" sz="700" b="1" spc="-10" dirty="0" smtClean="0">
                <a:solidFill>
                  <a:srgbClr val="002D6A"/>
                </a:solidFill>
                <a:latin typeface="Arial"/>
                <a:cs typeface="Arial"/>
              </a:rPr>
              <a:t/>
            </a:r>
            <a:br>
              <a:rPr lang="en-US" sz="700" b="1" spc="-10" dirty="0" smtClean="0">
                <a:solidFill>
                  <a:srgbClr val="002D6A"/>
                </a:solidFill>
                <a:latin typeface="Arial"/>
                <a:cs typeface="Arial"/>
              </a:rPr>
            </a:br>
            <a:r>
              <a:rPr lang="en-US" sz="700" b="1" spc="-10" dirty="0" smtClean="0">
                <a:solidFill>
                  <a:srgbClr val="002D6A"/>
                </a:solidFill>
                <a:latin typeface="Arial"/>
                <a:cs typeface="Arial"/>
              </a:rPr>
              <a:t>Health </a:t>
            </a:r>
            <a:r>
              <a:rPr lang="en-US" sz="700" b="1" spc="-10" dirty="0">
                <a:solidFill>
                  <a:srgbClr val="002D6A"/>
                </a:solidFill>
                <a:latin typeface="Arial"/>
                <a:cs typeface="Arial"/>
              </a:rPr>
              <a:t>Plan Payments </a:t>
            </a:r>
            <a:endParaRPr lang="en-US" sz="700" b="1" spc="-10" dirty="0" smtClean="0">
              <a:solidFill>
                <a:srgbClr val="002D6A"/>
              </a:solidFill>
              <a:latin typeface="Arial"/>
              <a:cs typeface="Arial"/>
            </a:endParaRPr>
          </a:p>
          <a:p>
            <a:pPr marL="12700" marR="5080" indent="-635" algn="ctr">
              <a:lnSpc>
                <a:spcPts val="900"/>
              </a:lnSpc>
              <a:spcBef>
                <a:spcPts val="100"/>
              </a:spcBef>
            </a:pPr>
            <a:r>
              <a:rPr lang="en-US" sz="700" spc="-10" dirty="0">
                <a:solidFill>
                  <a:srgbClr val="6D6E71"/>
                </a:solidFill>
                <a:latin typeface="Arial"/>
                <a:cs typeface="Arial"/>
              </a:rPr>
              <a:t>Simple statements </a:t>
            </a:r>
            <a:r>
              <a:rPr lang="en-US" sz="700" spc="-10" dirty="0" smtClean="0">
                <a:solidFill>
                  <a:srgbClr val="6D6E71"/>
                </a:solidFill>
                <a:latin typeface="Arial"/>
                <a:cs typeface="Arial"/>
              </a:rPr>
              <a:t/>
            </a:r>
            <a:br>
              <a:rPr lang="en-US" sz="700" spc="-10" dirty="0" smtClean="0">
                <a:solidFill>
                  <a:srgbClr val="6D6E71"/>
                </a:solidFill>
                <a:latin typeface="Arial"/>
                <a:cs typeface="Arial"/>
              </a:rPr>
            </a:br>
            <a:r>
              <a:rPr lang="en-US" sz="700" spc="-10" dirty="0" smtClean="0">
                <a:solidFill>
                  <a:srgbClr val="6D6E71"/>
                </a:solidFill>
                <a:latin typeface="Arial"/>
                <a:cs typeface="Arial"/>
              </a:rPr>
              <a:t>available </a:t>
            </a:r>
            <a:r>
              <a:rPr lang="en-US" sz="700" spc="-10" dirty="0">
                <a:solidFill>
                  <a:srgbClr val="6D6E71"/>
                </a:solidFill>
                <a:latin typeface="Arial"/>
                <a:cs typeface="Arial"/>
              </a:rPr>
              <a:t>online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61" name="object 40"/>
          <p:cNvSpPr/>
          <p:nvPr/>
        </p:nvSpPr>
        <p:spPr>
          <a:xfrm>
            <a:off x="7299467" y="4618331"/>
            <a:ext cx="754380" cy="0"/>
          </a:xfrm>
          <a:custGeom>
            <a:avLst/>
            <a:gdLst/>
            <a:ahLst/>
            <a:cxnLst/>
            <a:rect l="l" t="t" r="r" b="b"/>
            <a:pathLst>
              <a:path w="754380">
                <a:moveTo>
                  <a:pt x="0" y="0"/>
                </a:moveTo>
                <a:lnTo>
                  <a:pt x="753770" y="0"/>
                </a:lnTo>
              </a:path>
            </a:pathLst>
          </a:custGeom>
          <a:ln w="127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40"/>
          <p:cNvSpPr/>
          <p:nvPr/>
        </p:nvSpPr>
        <p:spPr>
          <a:xfrm>
            <a:off x="7299467" y="5312538"/>
            <a:ext cx="754380" cy="0"/>
          </a:xfrm>
          <a:custGeom>
            <a:avLst/>
            <a:gdLst/>
            <a:ahLst/>
            <a:cxnLst/>
            <a:rect l="l" t="t" r="r" b="b"/>
            <a:pathLst>
              <a:path w="754380">
                <a:moveTo>
                  <a:pt x="0" y="0"/>
                </a:moveTo>
                <a:lnTo>
                  <a:pt x="753770" y="0"/>
                </a:lnTo>
              </a:path>
            </a:pathLst>
          </a:custGeom>
          <a:ln w="1270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7"/>
          <p:cNvSpPr/>
          <p:nvPr/>
        </p:nvSpPr>
        <p:spPr>
          <a:xfrm>
            <a:off x="2995824" y="1876541"/>
            <a:ext cx="483234" cy="727710"/>
          </a:xfrm>
          <a:custGeom>
            <a:avLst/>
            <a:gdLst/>
            <a:ahLst/>
            <a:cxnLst/>
            <a:rect l="l" t="t" r="r" b="b"/>
            <a:pathLst>
              <a:path w="483235" h="727710">
                <a:moveTo>
                  <a:pt x="0" y="608469"/>
                </a:moveTo>
                <a:lnTo>
                  <a:pt x="118973" y="727443"/>
                </a:lnTo>
                <a:lnTo>
                  <a:pt x="363728" y="482701"/>
                </a:lnTo>
                <a:lnTo>
                  <a:pt x="482701" y="363728"/>
                </a:lnTo>
                <a:lnTo>
                  <a:pt x="363728" y="244741"/>
                </a:lnTo>
                <a:lnTo>
                  <a:pt x="118973" y="0"/>
                </a:lnTo>
                <a:lnTo>
                  <a:pt x="0" y="118973"/>
                </a:lnTo>
                <a:lnTo>
                  <a:pt x="244741" y="363728"/>
                </a:lnTo>
                <a:lnTo>
                  <a:pt x="0" y="608469"/>
                </a:lnTo>
                <a:close/>
              </a:path>
            </a:pathLst>
          </a:custGeom>
          <a:ln w="1905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17"/>
          <p:cNvSpPr/>
          <p:nvPr/>
        </p:nvSpPr>
        <p:spPr>
          <a:xfrm>
            <a:off x="5644942" y="1876541"/>
            <a:ext cx="483234" cy="727710"/>
          </a:xfrm>
          <a:custGeom>
            <a:avLst/>
            <a:gdLst/>
            <a:ahLst/>
            <a:cxnLst/>
            <a:rect l="l" t="t" r="r" b="b"/>
            <a:pathLst>
              <a:path w="483235" h="727710">
                <a:moveTo>
                  <a:pt x="0" y="608469"/>
                </a:moveTo>
                <a:lnTo>
                  <a:pt x="118973" y="727443"/>
                </a:lnTo>
                <a:lnTo>
                  <a:pt x="363728" y="482701"/>
                </a:lnTo>
                <a:lnTo>
                  <a:pt x="482701" y="363728"/>
                </a:lnTo>
                <a:lnTo>
                  <a:pt x="363728" y="244741"/>
                </a:lnTo>
                <a:lnTo>
                  <a:pt x="118973" y="0"/>
                </a:lnTo>
                <a:lnTo>
                  <a:pt x="0" y="118973"/>
                </a:lnTo>
                <a:lnTo>
                  <a:pt x="244741" y="363728"/>
                </a:lnTo>
                <a:lnTo>
                  <a:pt x="0" y="608469"/>
                </a:lnTo>
                <a:close/>
              </a:path>
            </a:pathLst>
          </a:custGeom>
          <a:ln w="1905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459929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099" y="922118"/>
            <a:ext cx="8601075" cy="630942"/>
          </a:xfrm>
        </p:spPr>
        <p:txBody>
          <a:bodyPr/>
          <a:lstStyle/>
          <a:p>
            <a:r>
              <a:rPr lang="en-US" dirty="0"/>
              <a:t>Contact Information 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228098" y="2124634"/>
            <a:ext cx="6118913" cy="1640541"/>
          </a:xfrm>
          <a:prstGeom prst="rect">
            <a:avLst/>
          </a:prstGeom>
        </p:spPr>
        <p:txBody>
          <a:bodyPr/>
          <a:lstStyle>
            <a:lvl1pPr marL="176213" indent="-176213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28650" indent="-17145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090613" indent="-176213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900"/>
              </a:spcAft>
              <a:buNone/>
              <a:tabLst>
                <a:tab pos="1482725" algn="l"/>
              </a:tabLst>
            </a:pPr>
            <a:r>
              <a:rPr lang="en-US" sz="2200" b="1" dirty="0">
                <a:solidFill>
                  <a:schemeClr val="accent2"/>
                </a:solidFill>
              </a:rPr>
              <a:t>Jason </a:t>
            </a:r>
            <a:r>
              <a:rPr lang="en-US" sz="2200" b="1" dirty="0" smtClean="0">
                <a:solidFill>
                  <a:schemeClr val="accent2"/>
                </a:solidFill>
              </a:rPr>
              <a:t>Fortin, Municipal Sales Executive</a:t>
            </a:r>
          </a:p>
          <a:p>
            <a:pPr marL="0" indent="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1482725" algn="l"/>
              </a:tabLst>
            </a:pPr>
            <a:r>
              <a:rPr lang="cs-CZ" sz="1900" dirty="0" smtClean="0">
                <a:solidFill>
                  <a:schemeClr val="accent1"/>
                </a:solidFill>
              </a:rPr>
              <a:t>Email</a:t>
            </a:r>
            <a:r>
              <a:rPr lang="cs-CZ" sz="1900" dirty="0">
                <a:solidFill>
                  <a:schemeClr val="accent1"/>
                </a:solidFill>
              </a:rPr>
              <a:t>: </a:t>
            </a:r>
            <a:r>
              <a:rPr lang="cs-CZ" sz="1900" dirty="0" smtClean="0">
                <a:solidFill>
                  <a:schemeClr val="accent1"/>
                </a:solidFill>
              </a:rPr>
              <a:t>	</a:t>
            </a:r>
            <a:r>
              <a:rPr lang="cs-CZ" sz="1900" dirty="0" err="1" smtClean="0">
                <a:solidFill>
                  <a:schemeClr val="accent1"/>
                </a:solidFill>
              </a:rPr>
              <a:t>jason.fortin@bcbsma.com</a:t>
            </a:r>
            <a:r>
              <a:rPr lang="cs-CZ" sz="1900" dirty="0">
                <a:solidFill>
                  <a:schemeClr val="accent1"/>
                </a:solidFill>
              </a:rPr>
              <a:t> </a:t>
            </a:r>
          </a:p>
          <a:p>
            <a:pPr marL="0" indent="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1482725" algn="l"/>
              </a:tabLst>
            </a:pPr>
            <a:r>
              <a:rPr lang="cs-CZ" sz="1900" dirty="0">
                <a:solidFill>
                  <a:schemeClr val="accent1"/>
                </a:solidFill>
              </a:rPr>
              <a:t>Direct </a:t>
            </a:r>
            <a:r>
              <a:rPr lang="cs-CZ" sz="1900" dirty="0" err="1">
                <a:solidFill>
                  <a:schemeClr val="accent1"/>
                </a:solidFill>
              </a:rPr>
              <a:t>Dial</a:t>
            </a:r>
            <a:r>
              <a:rPr lang="cs-CZ" sz="1900" dirty="0">
                <a:solidFill>
                  <a:schemeClr val="accent1"/>
                </a:solidFill>
              </a:rPr>
              <a:t>: </a:t>
            </a:r>
            <a:r>
              <a:rPr lang="cs-CZ" sz="1900" dirty="0" smtClean="0">
                <a:solidFill>
                  <a:schemeClr val="accent1"/>
                </a:solidFill>
              </a:rPr>
              <a:t>	617.246.2928</a:t>
            </a:r>
            <a:r>
              <a:rPr lang="cs-CZ" sz="1900" dirty="0">
                <a:solidFill>
                  <a:schemeClr val="accent1"/>
                </a:solidFill>
              </a:rPr>
              <a:t> </a:t>
            </a:r>
          </a:p>
          <a:p>
            <a:pPr marL="0" indent="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1482725" algn="l"/>
              </a:tabLst>
            </a:pPr>
            <a:r>
              <a:rPr lang="cs-CZ" sz="1900" dirty="0">
                <a:solidFill>
                  <a:schemeClr val="accent1"/>
                </a:solidFill>
              </a:rPr>
              <a:t>Cell: </a:t>
            </a:r>
            <a:r>
              <a:rPr lang="cs-CZ" sz="1900" dirty="0" smtClean="0">
                <a:solidFill>
                  <a:schemeClr val="accent1"/>
                </a:solidFill>
              </a:rPr>
              <a:t>	508.471.7003</a:t>
            </a:r>
            <a:r>
              <a:rPr lang="cs-CZ" sz="1900" dirty="0">
                <a:solidFill>
                  <a:schemeClr val="accent1"/>
                </a:solidFill>
              </a:rPr>
              <a:t> </a:t>
            </a:r>
          </a:p>
          <a:p>
            <a:pPr marL="0" indent="0">
              <a:buNone/>
              <a:tabLst>
                <a:tab pos="1482725" algn="l"/>
              </a:tabLst>
            </a:pPr>
            <a:r>
              <a:rPr lang="en-US" b="1" dirty="0">
                <a:solidFill>
                  <a:schemeClr val="accent1"/>
                </a:solidFill>
              </a:rPr>
              <a:t> 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228098" y="4141692"/>
            <a:ext cx="6118913" cy="1640541"/>
          </a:xfrm>
          <a:prstGeom prst="rect">
            <a:avLst/>
          </a:prstGeom>
        </p:spPr>
        <p:txBody>
          <a:bodyPr/>
          <a:lstStyle>
            <a:lvl1pPr marL="176213" indent="-176213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28650" indent="-17145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090613" indent="-176213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900"/>
              </a:spcAft>
              <a:buNone/>
              <a:tabLst>
                <a:tab pos="1482725" algn="l"/>
              </a:tabLst>
            </a:pPr>
            <a:r>
              <a:rPr lang="en-US" sz="2200" b="1" dirty="0">
                <a:solidFill>
                  <a:schemeClr val="accent2"/>
                </a:solidFill>
              </a:rPr>
              <a:t>Steve Dion, Labor </a:t>
            </a:r>
            <a:r>
              <a:rPr lang="en-US" sz="2200" b="1" dirty="0" smtClean="0">
                <a:solidFill>
                  <a:schemeClr val="accent2"/>
                </a:solidFill>
              </a:rPr>
              <a:t>Relations</a:t>
            </a:r>
          </a:p>
          <a:p>
            <a:pPr marL="0" indent="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1482725" algn="l"/>
              </a:tabLst>
            </a:pPr>
            <a:r>
              <a:rPr lang="en-US" sz="1900" dirty="0">
                <a:solidFill>
                  <a:schemeClr val="accent1"/>
                </a:solidFill>
              </a:rPr>
              <a:t>Email: </a:t>
            </a:r>
            <a:r>
              <a:rPr lang="en-US" sz="1900" dirty="0" smtClean="0">
                <a:solidFill>
                  <a:schemeClr val="accent1"/>
                </a:solidFill>
              </a:rPr>
              <a:t>	</a:t>
            </a:r>
            <a:r>
              <a:rPr lang="en-US" sz="1900" dirty="0" err="1" smtClean="0">
                <a:solidFill>
                  <a:schemeClr val="accent1"/>
                </a:solidFill>
              </a:rPr>
              <a:t>stephen.dion@bcbsma.com</a:t>
            </a:r>
            <a:endParaRPr lang="en-US" sz="1900" dirty="0">
              <a:solidFill>
                <a:schemeClr val="accent1"/>
              </a:solidFill>
            </a:endParaRPr>
          </a:p>
          <a:p>
            <a:pPr marL="0" indent="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1482725" algn="l"/>
              </a:tabLst>
            </a:pPr>
            <a:r>
              <a:rPr lang="en-US" sz="1900" dirty="0">
                <a:solidFill>
                  <a:schemeClr val="accent1"/>
                </a:solidFill>
              </a:rPr>
              <a:t>Direct Dial: </a:t>
            </a:r>
            <a:r>
              <a:rPr lang="en-US" sz="1900" dirty="0" smtClean="0">
                <a:solidFill>
                  <a:schemeClr val="accent1"/>
                </a:solidFill>
              </a:rPr>
              <a:t>	617.246.7908</a:t>
            </a:r>
            <a:endParaRPr lang="en-US" sz="1900" dirty="0">
              <a:solidFill>
                <a:schemeClr val="accent1"/>
              </a:solidFill>
            </a:endParaRPr>
          </a:p>
          <a:p>
            <a:pPr marL="0" indent="0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1482725" algn="l"/>
              </a:tabLst>
            </a:pPr>
            <a:r>
              <a:rPr lang="en-US" sz="1900" dirty="0">
                <a:solidFill>
                  <a:schemeClr val="accent1"/>
                </a:solidFill>
              </a:rPr>
              <a:t>Cell: </a:t>
            </a:r>
            <a:r>
              <a:rPr lang="en-US" sz="1900" dirty="0" smtClean="0">
                <a:solidFill>
                  <a:schemeClr val="accent1"/>
                </a:solidFill>
              </a:rPr>
              <a:t>	617.699.3454</a:t>
            </a:r>
            <a:r>
              <a:rPr lang="cs-CZ" dirty="0">
                <a:solidFill>
                  <a:schemeClr val="accent1"/>
                </a:solidFill>
              </a:rPr>
              <a:t> </a:t>
            </a:r>
          </a:p>
          <a:p>
            <a:pPr marL="0" indent="0">
              <a:buNone/>
              <a:tabLst>
                <a:tab pos="1482725" algn="l"/>
              </a:tabLst>
            </a:pPr>
            <a:r>
              <a:rPr lang="en-US" b="1" dirty="0">
                <a:solidFill>
                  <a:schemeClr val="accent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6229879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CBSMA Module Template 4.3">
  <a:themeElements>
    <a:clrScheme name="BCB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D6A"/>
      </a:accent1>
      <a:accent2>
        <a:srgbClr val="0075BE"/>
      </a:accent2>
      <a:accent3>
        <a:srgbClr val="6D6E71"/>
      </a:accent3>
      <a:accent4>
        <a:srgbClr val="00AEEF"/>
      </a:accent4>
      <a:accent5>
        <a:srgbClr val="A4A4A6"/>
      </a:accent5>
      <a:accent6>
        <a:srgbClr val="3DA848"/>
      </a:accent6>
      <a:hlink>
        <a:srgbClr val="6D6E71"/>
      </a:hlink>
      <a:folHlink>
        <a:srgbClr val="6D6E7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buClr>
            <a:schemeClr val="accent2"/>
          </a:buClr>
          <a:buSzPct val="125000"/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163126W Dental Blue Module 4.3</Template>
  <TotalTime>1822</TotalTime>
  <Words>628</Words>
  <Application>Microsoft Office PowerPoint</Application>
  <PresentationFormat>On-screen Show (4:3)</PresentationFormat>
  <Paragraphs>130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MS PGothic</vt:lpstr>
      <vt:lpstr>Arial</vt:lpstr>
      <vt:lpstr>Calibri</vt:lpstr>
      <vt:lpstr>Myriad Pro</vt:lpstr>
      <vt:lpstr>BCBSMA Module Template 4.3</vt:lpstr>
      <vt:lpstr>Member Informational Meetings</vt:lpstr>
      <vt:lpstr>Your health care dollars deserve to go further. A lot further. </vt:lpstr>
      <vt:lpstr>PowerPoint Presentation</vt:lpstr>
      <vt:lpstr>We know Massachusetts cities.</vt:lpstr>
      <vt:lpstr>Transitioning to Blue Cross.</vt:lpstr>
      <vt:lpstr>We're enhancing retiree benefits  &amp; better managing costs.</vt:lpstr>
      <vt:lpstr>Local Care. Superior Coordination.</vt:lpstr>
      <vt:lpstr>PowerPoint Presentation</vt:lpstr>
      <vt:lpstr>Contact Information 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Iacovelli</dc:creator>
  <cp:lastModifiedBy>Fortin, Jason</cp:lastModifiedBy>
  <cp:revision>239</cp:revision>
  <cp:lastPrinted>2017-08-17T14:14:57Z</cp:lastPrinted>
  <dcterms:created xsi:type="dcterms:W3CDTF">2017-06-19T20:36:14Z</dcterms:created>
  <dcterms:modified xsi:type="dcterms:W3CDTF">2017-09-29T15:13:34Z</dcterms:modified>
</cp:coreProperties>
</file>